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C601716-6B85-4ADF-9D94-377CC6DD55F8}">
  <a:tblStyle styleId="{2C601716-6B85-4ADF-9D94-377CC6DD55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AC08F65-F6AD-4964-9281-FB53FCDA318F}"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slide" Target="slides/slide35.xml"/><Relationship Id="rId41" Type="http://schemas.openxmlformats.org/officeDocument/2006/relationships/slide" Target="slides/slide34.xml"/><Relationship Id="rId22" Type="http://schemas.openxmlformats.org/officeDocument/2006/relationships/slide" Target="slides/slide15.xml"/><Relationship Id="rId44" Type="http://schemas.openxmlformats.org/officeDocument/2006/relationships/slide" Target="slides/slide37.xml"/><Relationship Id="rId21" Type="http://schemas.openxmlformats.org/officeDocument/2006/relationships/slide" Target="slides/slide14.xml"/><Relationship Id="rId43" Type="http://schemas.openxmlformats.org/officeDocument/2006/relationships/slide" Target="slides/slide36.xml"/><Relationship Id="rId24" Type="http://schemas.openxmlformats.org/officeDocument/2006/relationships/slide" Target="slides/slide17.xml"/><Relationship Id="rId46" Type="http://schemas.openxmlformats.org/officeDocument/2006/relationships/slide" Target="slides/slide39.xml"/><Relationship Id="rId23" Type="http://schemas.openxmlformats.org/officeDocument/2006/relationships/slide" Target="slides/slide16.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48" Type="http://schemas.openxmlformats.org/officeDocument/2006/relationships/slide" Target="slides/slide41.xml"/><Relationship Id="rId25" Type="http://schemas.openxmlformats.org/officeDocument/2006/relationships/slide" Target="slides/slide18.xml"/><Relationship Id="rId47" Type="http://schemas.openxmlformats.org/officeDocument/2006/relationships/slide" Target="slides/slide40.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89f57e260a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89f57e260a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18680c384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18680c384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18680c3840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18680c3840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1e9364deed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1e9364deed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28c8cffec0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 name="Google Shape;1305;g28c8cffec0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2516e2bbe7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2516e2bbe7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89f25ece2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289f25ece2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8" name="Shape 1828"/>
        <p:cNvGrpSpPr/>
        <p:nvPr/>
      </p:nvGrpSpPr>
      <p:grpSpPr>
        <a:xfrm>
          <a:off x="0" y="0"/>
          <a:ext cx="0" cy="0"/>
          <a:chOff x="0" y="0"/>
          <a:chExt cx="0" cy="0"/>
        </a:xfrm>
      </p:grpSpPr>
      <p:sp>
        <p:nvSpPr>
          <p:cNvPr id="1829" name="Google Shape;1829;g289f57e260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0" name="Google Shape;1830;g289f57e260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1e92c614b22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1e92c614b22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8" name="Shape 2008"/>
        <p:cNvGrpSpPr/>
        <p:nvPr/>
      </p:nvGrpSpPr>
      <p:grpSpPr>
        <a:xfrm>
          <a:off x="0" y="0"/>
          <a:ext cx="0" cy="0"/>
          <a:chOff x="0" y="0"/>
          <a:chExt cx="0" cy="0"/>
        </a:xfrm>
      </p:grpSpPr>
      <p:sp>
        <p:nvSpPr>
          <p:cNvPr id="2009" name="Google Shape;2009;g1e92c614b22_1_14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0" name="Google Shape;2010;g1e92c614b22_1_14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4" name="Shape 2014"/>
        <p:cNvGrpSpPr/>
        <p:nvPr/>
      </p:nvGrpSpPr>
      <p:grpSpPr>
        <a:xfrm>
          <a:off x="0" y="0"/>
          <a:ext cx="0" cy="0"/>
          <a:chOff x="0" y="0"/>
          <a:chExt cx="0" cy="0"/>
        </a:xfrm>
      </p:grpSpPr>
      <p:sp>
        <p:nvSpPr>
          <p:cNvPr id="2015" name="Google Shape;2015;g1e92c614b22_1_14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6" name="Google Shape;2016;g1e92c614b22_1_14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0" name="Shape 2020"/>
        <p:cNvGrpSpPr/>
        <p:nvPr/>
      </p:nvGrpSpPr>
      <p:grpSpPr>
        <a:xfrm>
          <a:off x="0" y="0"/>
          <a:ext cx="0" cy="0"/>
          <a:chOff x="0" y="0"/>
          <a:chExt cx="0" cy="0"/>
        </a:xfrm>
      </p:grpSpPr>
      <p:sp>
        <p:nvSpPr>
          <p:cNvPr id="2021" name="Google Shape;2021;g1e92c614b22_1_14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2" name="Google Shape;2022;g1e92c614b22_1_14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1e92c614b22_1_14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1e92c614b22_1_14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2" name="Shape 2062"/>
        <p:cNvGrpSpPr/>
        <p:nvPr/>
      </p:nvGrpSpPr>
      <p:grpSpPr>
        <a:xfrm>
          <a:off x="0" y="0"/>
          <a:ext cx="0" cy="0"/>
          <a:chOff x="0" y="0"/>
          <a:chExt cx="0" cy="0"/>
        </a:xfrm>
      </p:grpSpPr>
      <p:sp>
        <p:nvSpPr>
          <p:cNvPr id="2063" name="Google Shape;2063;g1e92c614b22_1_14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4" name="Google Shape;2064;g1e92c614b22_1_14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9" name="Shape 2399"/>
        <p:cNvGrpSpPr/>
        <p:nvPr/>
      </p:nvGrpSpPr>
      <p:grpSpPr>
        <a:xfrm>
          <a:off x="0" y="0"/>
          <a:ext cx="0" cy="0"/>
          <a:chOff x="0" y="0"/>
          <a:chExt cx="0" cy="0"/>
        </a:xfrm>
      </p:grpSpPr>
      <p:sp>
        <p:nvSpPr>
          <p:cNvPr id="2400" name="Google Shape;2400;g1e92c614b22_1_150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1" name="Google Shape;2401;g1e92c614b22_1_15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3" name="Shape 8313"/>
        <p:cNvGrpSpPr/>
        <p:nvPr/>
      </p:nvGrpSpPr>
      <p:grpSpPr>
        <a:xfrm>
          <a:off x="0" y="0"/>
          <a:ext cx="0" cy="0"/>
          <a:chOff x="0" y="0"/>
          <a:chExt cx="0" cy="0"/>
        </a:xfrm>
      </p:grpSpPr>
      <p:sp>
        <p:nvSpPr>
          <p:cNvPr id="8314" name="Google Shape;8314;g1e92c614b22_1_20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5" name="Google Shape;8315;g1e92c614b22_1_20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0" name="Shape 8740"/>
        <p:cNvGrpSpPr/>
        <p:nvPr/>
      </p:nvGrpSpPr>
      <p:grpSpPr>
        <a:xfrm>
          <a:off x="0" y="0"/>
          <a:ext cx="0" cy="0"/>
          <a:chOff x="0" y="0"/>
          <a:chExt cx="0" cy="0"/>
        </a:xfrm>
      </p:grpSpPr>
      <p:sp>
        <p:nvSpPr>
          <p:cNvPr id="8741" name="Google Shape;8741;g1e92c614b22_1_2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2" name="Google Shape;8742;g1e92c614b22_1_2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3" name="Shape 8903"/>
        <p:cNvGrpSpPr/>
        <p:nvPr/>
      </p:nvGrpSpPr>
      <p:grpSpPr>
        <a:xfrm>
          <a:off x="0" y="0"/>
          <a:ext cx="0" cy="0"/>
          <a:chOff x="0" y="0"/>
          <a:chExt cx="0" cy="0"/>
        </a:xfrm>
      </p:grpSpPr>
      <p:sp>
        <p:nvSpPr>
          <p:cNvPr id="8904" name="Google Shape;8904;g1e92c614b22_1_2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5" name="Google Shape;8905;g1e92c614b22_1_2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5" name="Shape 9305"/>
        <p:cNvGrpSpPr/>
        <p:nvPr/>
      </p:nvGrpSpPr>
      <p:grpSpPr>
        <a:xfrm>
          <a:off x="0" y="0"/>
          <a:ext cx="0" cy="0"/>
          <a:chOff x="0" y="0"/>
          <a:chExt cx="0" cy="0"/>
        </a:xfrm>
      </p:grpSpPr>
      <p:sp>
        <p:nvSpPr>
          <p:cNvPr id="9306" name="Google Shape;9306;g1e92c614b22_1_21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7" name="Google Shape;9307;g1e92c614b22_1_21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6" name="Shape 9676"/>
        <p:cNvGrpSpPr/>
        <p:nvPr/>
      </p:nvGrpSpPr>
      <p:grpSpPr>
        <a:xfrm>
          <a:off x="0" y="0"/>
          <a:ext cx="0" cy="0"/>
          <a:chOff x="0" y="0"/>
          <a:chExt cx="0" cy="0"/>
        </a:xfrm>
      </p:grpSpPr>
      <p:sp>
        <p:nvSpPr>
          <p:cNvPr id="9677" name="Google Shape;9677;g1e92c614b22_1_22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8" name="Google Shape;9678;g1e92c614b22_1_22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5" name="Shape 10065"/>
        <p:cNvGrpSpPr/>
        <p:nvPr/>
      </p:nvGrpSpPr>
      <p:grpSpPr>
        <a:xfrm>
          <a:off x="0" y="0"/>
          <a:ext cx="0" cy="0"/>
          <a:chOff x="0" y="0"/>
          <a:chExt cx="0" cy="0"/>
        </a:xfrm>
      </p:grpSpPr>
      <p:sp>
        <p:nvSpPr>
          <p:cNvPr id="10066" name="Google Shape;10066;g1e92c614b22_1_22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7" name="Google Shape;10067;g1e92c614b22_1_22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6" name="Shape 10496"/>
        <p:cNvGrpSpPr/>
        <p:nvPr/>
      </p:nvGrpSpPr>
      <p:grpSpPr>
        <a:xfrm>
          <a:off x="0" y="0"/>
          <a:ext cx="0" cy="0"/>
          <a:chOff x="0" y="0"/>
          <a:chExt cx="0" cy="0"/>
        </a:xfrm>
      </p:grpSpPr>
      <p:sp>
        <p:nvSpPr>
          <p:cNvPr id="10497" name="Google Shape;10497;g1e92c614b22_1_23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8" name="Google Shape;10498;g1e92c614b22_1_23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9" name="Shape 11289"/>
        <p:cNvGrpSpPr/>
        <p:nvPr/>
      </p:nvGrpSpPr>
      <p:grpSpPr>
        <a:xfrm>
          <a:off x="0" y="0"/>
          <a:ext cx="0" cy="0"/>
          <a:chOff x="0" y="0"/>
          <a:chExt cx="0" cy="0"/>
        </a:xfrm>
      </p:grpSpPr>
      <p:sp>
        <p:nvSpPr>
          <p:cNvPr id="11290" name="Google Shape;11290;g1e92c614b22_1_23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1" name="Google Shape;11291;g1e92c614b22_1_23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0" name="Shape 12030"/>
        <p:cNvGrpSpPr/>
        <p:nvPr/>
      </p:nvGrpSpPr>
      <p:grpSpPr>
        <a:xfrm>
          <a:off x="0" y="0"/>
          <a:ext cx="0" cy="0"/>
          <a:chOff x="0" y="0"/>
          <a:chExt cx="0" cy="0"/>
        </a:xfrm>
      </p:grpSpPr>
      <p:sp>
        <p:nvSpPr>
          <p:cNvPr id="12031" name="Google Shape;12031;g1e92c614b22_1_24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2" name="Google Shape;12032;g1e92c614b22_1_24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3" name="Shape 12723"/>
        <p:cNvGrpSpPr/>
        <p:nvPr/>
      </p:nvGrpSpPr>
      <p:grpSpPr>
        <a:xfrm>
          <a:off x="0" y="0"/>
          <a:ext cx="0" cy="0"/>
          <a:chOff x="0" y="0"/>
          <a:chExt cx="0" cy="0"/>
        </a:xfrm>
      </p:grpSpPr>
      <p:sp>
        <p:nvSpPr>
          <p:cNvPr id="12724" name="Google Shape;12724;g1e92c614b22_1_25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5" name="Google Shape;12725;g1e92c614b22_1_25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25" name="Shape 13025"/>
        <p:cNvGrpSpPr/>
        <p:nvPr/>
      </p:nvGrpSpPr>
      <p:grpSpPr>
        <a:xfrm>
          <a:off x="0" y="0"/>
          <a:ext cx="0" cy="0"/>
          <a:chOff x="0" y="0"/>
          <a:chExt cx="0" cy="0"/>
        </a:xfrm>
      </p:grpSpPr>
      <p:sp>
        <p:nvSpPr>
          <p:cNvPr id="13026" name="Google Shape;13026;g1e92c614b22_1_25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7" name="Google Shape;13027;g1e92c614b22_1_25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5" name="Shape 13665"/>
        <p:cNvGrpSpPr/>
        <p:nvPr/>
      </p:nvGrpSpPr>
      <p:grpSpPr>
        <a:xfrm>
          <a:off x="0" y="0"/>
          <a:ext cx="0" cy="0"/>
          <a:chOff x="0" y="0"/>
          <a:chExt cx="0" cy="0"/>
        </a:xfrm>
      </p:grpSpPr>
      <p:sp>
        <p:nvSpPr>
          <p:cNvPr id="13666" name="Google Shape;13666;g1e92c614b22_1_28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7" name="Google Shape;13667;g1e92c614b22_1_28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p:nvPr/>
        </p:nvSpPr>
        <p:spPr>
          <a:xfrm rot="-5400000">
            <a:off x="5429950" y="1432050"/>
            <a:ext cx="5146200" cy="2282100"/>
          </a:xfrm>
          <a:prstGeom prst="round2SameRect">
            <a:avLst>
              <a:gd fmla="val 1437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0" name="Google Shape;10;p2"/>
          <p:cNvGrpSpPr/>
          <p:nvPr/>
        </p:nvGrpSpPr>
        <p:grpSpPr>
          <a:xfrm>
            <a:off x="8213716" y="4694378"/>
            <a:ext cx="422828" cy="71622"/>
            <a:chOff x="7985116" y="4465778"/>
            <a:chExt cx="422828" cy="71622"/>
          </a:xfrm>
        </p:grpSpPr>
        <p:sp>
          <p:nvSpPr>
            <p:cNvPr id="11" name="Google Shape;11;p2"/>
            <p:cNvSpPr/>
            <p:nvPr/>
          </p:nvSpPr>
          <p:spPr>
            <a:xfrm>
              <a:off x="7985116" y="446577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215670" y="4537302"/>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 name="Google Shape;13;p2"/>
          <p:cNvGrpSpPr/>
          <p:nvPr/>
        </p:nvGrpSpPr>
        <p:grpSpPr>
          <a:xfrm>
            <a:off x="8659606" y="4421983"/>
            <a:ext cx="157263" cy="157200"/>
            <a:chOff x="2986025" y="2667825"/>
            <a:chExt cx="62500" cy="62475"/>
          </a:xfrm>
        </p:grpSpPr>
        <p:sp>
          <p:nvSpPr>
            <p:cNvPr id="14" name="Google Shape;14;p2"/>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 name="Google Shape;30;p2"/>
          <p:cNvSpPr txBox="1"/>
          <p:nvPr>
            <p:ph type="ctrTitle"/>
          </p:nvPr>
        </p:nvSpPr>
        <p:spPr>
          <a:xfrm>
            <a:off x="713225" y="1606063"/>
            <a:ext cx="4472100" cy="14148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3800">
                <a:latin typeface="Poppins Medium"/>
                <a:ea typeface="Poppins Medium"/>
                <a:cs typeface="Poppins Medium"/>
                <a:sym typeface="Poppins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31" name="Google Shape;31;p2"/>
          <p:cNvSpPr txBox="1"/>
          <p:nvPr>
            <p:ph idx="1" type="subTitle"/>
          </p:nvPr>
        </p:nvSpPr>
        <p:spPr>
          <a:xfrm>
            <a:off x="713225" y="3061650"/>
            <a:ext cx="4472100" cy="4149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1" name="Shape 131"/>
        <p:cNvGrpSpPr/>
        <p:nvPr/>
      </p:nvGrpSpPr>
      <p:grpSpPr>
        <a:xfrm>
          <a:off x="0" y="0"/>
          <a:ext cx="0" cy="0"/>
          <a:chOff x="0" y="0"/>
          <a:chExt cx="0" cy="0"/>
        </a:xfrm>
      </p:grpSpPr>
      <p:sp>
        <p:nvSpPr>
          <p:cNvPr id="132" name="Google Shape;132;p11"/>
          <p:cNvSpPr/>
          <p:nvPr/>
        </p:nvSpPr>
        <p:spPr>
          <a:xfrm rot="-5400000">
            <a:off x="3691000" y="-308250"/>
            <a:ext cx="5146200" cy="5760000"/>
          </a:xfrm>
          <a:prstGeom prst="round2SameRect">
            <a:avLst>
              <a:gd fmla="val 14434"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33" name="Google Shape;133;p11"/>
          <p:cNvGrpSpPr/>
          <p:nvPr/>
        </p:nvGrpSpPr>
        <p:grpSpPr>
          <a:xfrm>
            <a:off x="-575650" y="4139050"/>
            <a:ext cx="2690543" cy="1340497"/>
            <a:chOff x="-575650" y="4139050"/>
            <a:chExt cx="2690543" cy="1340497"/>
          </a:xfrm>
        </p:grpSpPr>
        <p:sp>
          <p:nvSpPr>
            <p:cNvPr id="134" name="Google Shape;134;p11"/>
            <p:cNvSpPr/>
            <p:nvPr/>
          </p:nvSpPr>
          <p:spPr>
            <a:xfrm>
              <a:off x="1228777" y="4598595"/>
              <a:ext cx="886116" cy="876495"/>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p:nvPr/>
          </p:nvSpPr>
          <p:spPr>
            <a:xfrm>
              <a:off x="-575650" y="4139050"/>
              <a:ext cx="1644232" cy="1340497"/>
            </a:xfrm>
            <a:custGeom>
              <a:rect b="b" l="l" r="r" t="t"/>
              <a:pathLst>
                <a:path extrusionOk="0" h="42068" w="51604">
                  <a:moveTo>
                    <a:pt x="27427" y="1"/>
                  </a:moveTo>
                  <a:lnTo>
                    <a:pt x="35069" y="7361"/>
                  </a:lnTo>
                  <a:lnTo>
                    <a:pt x="1" y="42068"/>
                  </a:lnTo>
                  <a:lnTo>
                    <a:pt x="20470" y="41530"/>
                  </a:lnTo>
                  <a:lnTo>
                    <a:pt x="44901" y="16817"/>
                  </a:lnTo>
                  <a:lnTo>
                    <a:pt x="51604" y="23264"/>
                  </a:lnTo>
                  <a:lnTo>
                    <a:pt x="51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1"/>
          <p:cNvSpPr txBox="1"/>
          <p:nvPr>
            <p:ph hasCustomPrompt="1" type="title"/>
          </p:nvPr>
        </p:nvSpPr>
        <p:spPr>
          <a:xfrm>
            <a:off x="4593927" y="1922800"/>
            <a:ext cx="3493800" cy="749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spcBef>
                <a:spcPts val="0"/>
              </a:spcBef>
              <a:spcAft>
                <a:spcPts val="0"/>
              </a:spcAft>
              <a:buSzPts val="9600"/>
              <a:buNone/>
              <a:defRPr sz="4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7" name="Google Shape;137;p11"/>
          <p:cNvSpPr txBox="1"/>
          <p:nvPr>
            <p:ph idx="1" type="subTitle"/>
          </p:nvPr>
        </p:nvSpPr>
        <p:spPr>
          <a:xfrm>
            <a:off x="4492125" y="2672500"/>
            <a:ext cx="3595800" cy="41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8" name="Shape 13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9" name="Shape 139"/>
        <p:cNvGrpSpPr/>
        <p:nvPr/>
      </p:nvGrpSpPr>
      <p:grpSpPr>
        <a:xfrm>
          <a:off x="0" y="0"/>
          <a:ext cx="0" cy="0"/>
          <a:chOff x="0" y="0"/>
          <a:chExt cx="0" cy="0"/>
        </a:xfrm>
      </p:grpSpPr>
      <p:sp>
        <p:nvSpPr>
          <p:cNvPr id="140" name="Google Shape;140;p13"/>
          <p:cNvSpPr txBox="1"/>
          <p:nvPr>
            <p:ph type="title"/>
          </p:nvPr>
        </p:nvSpPr>
        <p:spPr>
          <a:xfrm>
            <a:off x="2906250"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13"/>
          <p:cNvSpPr txBox="1"/>
          <p:nvPr>
            <p:ph hasCustomPrompt="1" idx="2" type="title"/>
          </p:nvPr>
        </p:nvSpPr>
        <p:spPr>
          <a:xfrm>
            <a:off x="2906252" y="1619704"/>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2" name="Google Shape;142;p13"/>
          <p:cNvSpPr txBox="1"/>
          <p:nvPr>
            <p:ph hasCustomPrompt="1" idx="3" type="title"/>
          </p:nvPr>
        </p:nvSpPr>
        <p:spPr>
          <a:xfrm>
            <a:off x="2906252" y="3374446"/>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3"/>
          <p:cNvSpPr txBox="1"/>
          <p:nvPr>
            <p:ph hasCustomPrompt="1" idx="4" type="title"/>
          </p:nvPr>
        </p:nvSpPr>
        <p:spPr>
          <a:xfrm>
            <a:off x="2906252" y="2497066"/>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hasCustomPrompt="1" idx="5" type="title"/>
          </p:nvPr>
        </p:nvSpPr>
        <p:spPr>
          <a:xfrm>
            <a:off x="5882377" y="2497066"/>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5" name="Google Shape;145;p13"/>
          <p:cNvSpPr txBox="1"/>
          <p:nvPr>
            <p:ph hasCustomPrompt="1" idx="6" type="title"/>
          </p:nvPr>
        </p:nvSpPr>
        <p:spPr>
          <a:xfrm>
            <a:off x="5894477" y="1619704"/>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p:nvPr>
            <p:ph hasCustomPrompt="1" idx="7" type="title"/>
          </p:nvPr>
        </p:nvSpPr>
        <p:spPr>
          <a:xfrm>
            <a:off x="5882377" y="3374446"/>
            <a:ext cx="734700" cy="447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p:nvPr>
            <p:ph idx="1" type="subTitle"/>
          </p:nvPr>
        </p:nvSpPr>
        <p:spPr>
          <a:xfrm>
            <a:off x="3640950" y="1619700"/>
            <a:ext cx="17895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48" name="Google Shape;148;p13"/>
          <p:cNvSpPr txBox="1"/>
          <p:nvPr>
            <p:ph idx="8" type="subTitle"/>
          </p:nvPr>
        </p:nvSpPr>
        <p:spPr>
          <a:xfrm>
            <a:off x="3640950" y="2497375"/>
            <a:ext cx="1789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49" name="Google Shape;149;p13"/>
          <p:cNvSpPr txBox="1"/>
          <p:nvPr>
            <p:ph idx="9" type="subTitle"/>
          </p:nvPr>
        </p:nvSpPr>
        <p:spPr>
          <a:xfrm>
            <a:off x="6620717" y="1619700"/>
            <a:ext cx="17895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50" name="Google Shape;150;p13"/>
          <p:cNvSpPr txBox="1"/>
          <p:nvPr>
            <p:ph idx="13" type="subTitle"/>
          </p:nvPr>
        </p:nvSpPr>
        <p:spPr>
          <a:xfrm>
            <a:off x="3640950" y="3374450"/>
            <a:ext cx="17895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51" name="Google Shape;151;p13"/>
          <p:cNvSpPr txBox="1"/>
          <p:nvPr>
            <p:ph idx="14" type="subTitle"/>
          </p:nvPr>
        </p:nvSpPr>
        <p:spPr>
          <a:xfrm>
            <a:off x="6620717" y="2497066"/>
            <a:ext cx="17895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52" name="Google Shape;152;p13"/>
          <p:cNvSpPr txBox="1"/>
          <p:nvPr>
            <p:ph idx="15" type="subTitle"/>
          </p:nvPr>
        </p:nvSpPr>
        <p:spPr>
          <a:xfrm>
            <a:off x="6620717" y="3374450"/>
            <a:ext cx="17895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a:buNone/>
              <a:defRPr sz="2400">
                <a:latin typeface="Poppins"/>
                <a:ea typeface="Poppins"/>
                <a:cs typeface="Poppins"/>
                <a:sym typeface="Poppins"/>
              </a:defRPr>
            </a:lvl2pPr>
            <a:lvl3pPr lvl="2" rtl="0">
              <a:lnSpc>
                <a:spcPct val="100000"/>
              </a:lnSpc>
              <a:spcBef>
                <a:spcPts val="0"/>
              </a:spcBef>
              <a:spcAft>
                <a:spcPts val="0"/>
              </a:spcAft>
              <a:buSzPts val="2400"/>
              <a:buFont typeface="Poppins"/>
              <a:buNone/>
              <a:defRPr sz="2400">
                <a:latin typeface="Poppins"/>
                <a:ea typeface="Poppins"/>
                <a:cs typeface="Poppins"/>
                <a:sym typeface="Poppins"/>
              </a:defRPr>
            </a:lvl3pPr>
            <a:lvl4pPr lvl="3" rtl="0">
              <a:lnSpc>
                <a:spcPct val="100000"/>
              </a:lnSpc>
              <a:spcBef>
                <a:spcPts val="0"/>
              </a:spcBef>
              <a:spcAft>
                <a:spcPts val="0"/>
              </a:spcAft>
              <a:buSzPts val="2400"/>
              <a:buFont typeface="Poppins"/>
              <a:buNone/>
              <a:defRPr sz="2400">
                <a:latin typeface="Poppins"/>
                <a:ea typeface="Poppins"/>
                <a:cs typeface="Poppins"/>
                <a:sym typeface="Poppins"/>
              </a:defRPr>
            </a:lvl4pPr>
            <a:lvl5pPr lvl="4" rtl="0">
              <a:lnSpc>
                <a:spcPct val="100000"/>
              </a:lnSpc>
              <a:spcBef>
                <a:spcPts val="0"/>
              </a:spcBef>
              <a:spcAft>
                <a:spcPts val="0"/>
              </a:spcAft>
              <a:buSzPts val="2400"/>
              <a:buFont typeface="Poppins"/>
              <a:buNone/>
              <a:defRPr sz="2400">
                <a:latin typeface="Poppins"/>
                <a:ea typeface="Poppins"/>
                <a:cs typeface="Poppins"/>
                <a:sym typeface="Poppins"/>
              </a:defRPr>
            </a:lvl5pPr>
            <a:lvl6pPr lvl="5" rtl="0">
              <a:lnSpc>
                <a:spcPct val="100000"/>
              </a:lnSpc>
              <a:spcBef>
                <a:spcPts val="0"/>
              </a:spcBef>
              <a:spcAft>
                <a:spcPts val="0"/>
              </a:spcAft>
              <a:buSzPts val="2400"/>
              <a:buFont typeface="Poppins"/>
              <a:buNone/>
              <a:defRPr sz="2400">
                <a:latin typeface="Poppins"/>
                <a:ea typeface="Poppins"/>
                <a:cs typeface="Poppins"/>
                <a:sym typeface="Poppins"/>
              </a:defRPr>
            </a:lvl6pPr>
            <a:lvl7pPr lvl="6" rtl="0">
              <a:lnSpc>
                <a:spcPct val="100000"/>
              </a:lnSpc>
              <a:spcBef>
                <a:spcPts val="0"/>
              </a:spcBef>
              <a:spcAft>
                <a:spcPts val="0"/>
              </a:spcAft>
              <a:buSzPts val="2400"/>
              <a:buFont typeface="Poppins"/>
              <a:buNone/>
              <a:defRPr sz="2400">
                <a:latin typeface="Poppins"/>
                <a:ea typeface="Poppins"/>
                <a:cs typeface="Poppins"/>
                <a:sym typeface="Poppins"/>
              </a:defRPr>
            </a:lvl7pPr>
            <a:lvl8pPr lvl="7" rtl="0">
              <a:lnSpc>
                <a:spcPct val="100000"/>
              </a:lnSpc>
              <a:spcBef>
                <a:spcPts val="0"/>
              </a:spcBef>
              <a:spcAft>
                <a:spcPts val="0"/>
              </a:spcAft>
              <a:buSzPts val="2400"/>
              <a:buFont typeface="Poppins"/>
              <a:buNone/>
              <a:defRPr sz="2400">
                <a:latin typeface="Poppins"/>
                <a:ea typeface="Poppins"/>
                <a:cs typeface="Poppins"/>
                <a:sym typeface="Poppins"/>
              </a:defRPr>
            </a:lvl8pPr>
            <a:lvl9pPr lvl="8" rtl="0">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153" name="Google Shape;153;p13"/>
          <p:cNvSpPr/>
          <p:nvPr/>
        </p:nvSpPr>
        <p:spPr>
          <a:xfrm rot="5400000">
            <a:off x="-1912900" y="1913100"/>
            <a:ext cx="5146200" cy="1320000"/>
          </a:xfrm>
          <a:prstGeom prst="round2SameRect">
            <a:avLst>
              <a:gd fmla="val 17502"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154" name="Google Shape;154;p13"/>
          <p:cNvSpPr/>
          <p:nvPr/>
        </p:nvSpPr>
        <p:spPr>
          <a:xfrm>
            <a:off x="268725" y="2800126"/>
            <a:ext cx="734704" cy="726726"/>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3"/>
          <p:cNvGrpSpPr/>
          <p:nvPr/>
        </p:nvGrpSpPr>
        <p:grpSpPr>
          <a:xfrm>
            <a:off x="235727" y="1336478"/>
            <a:ext cx="559680" cy="2616026"/>
            <a:chOff x="235727" y="1336478"/>
            <a:chExt cx="559680" cy="2616026"/>
          </a:xfrm>
        </p:grpSpPr>
        <p:sp>
          <p:nvSpPr>
            <p:cNvPr id="156" name="Google Shape;156;p13"/>
            <p:cNvSpPr/>
            <p:nvPr/>
          </p:nvSpPr>
          <p:spPr>
            <a:xfrm>
              <a:off x="235727" y="3603051"/>
              <a:ext cx="352905" cy="349453"/>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3"/>
            <p:cNvGrpSpPr/>
            <p:nvPr/>
          </p:nvGrpSpPr>
          <p:grpSpPr>
            <a:xfrm>
              <a:off x="448779" y="1336478"/>
              <a:ext cx="346628" cy="71622"/>
              <a:chOff x="448779" y="1336478"/>
              <a:chExt cx="346628" cy="71622"/>
            </a:xfrm>
          </p:grpSpPr>
          <p:sp>
            <p:nvSpPr>
              <p:cNvPr id="158" name="Google Shape;158;p13"/>
              <p:cNvSpPr/>
              <p:nvPr/>
            </p:nvSpPr>
            <p:spPr>
              <a:xfrm>
                <a:off x="448779" y="133647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603133" y="1408002"/>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0" name="Shape 160"/>
        <p:cNvGrpSpPr/>
        <p:nvPr/>
      </p:nvGrpSpPr>
      <p:grpSpPr>
        <a:xfrm>
          <a:off x="0" y="0"/>
          <a:ext cx="0" cy="0"/>
          <a:chOff x="0" y="0"/>
          <a:chExt cx="0" cy="0"/>
        </a:xfrm>
      </p:grpSpPr>
      <p:sp>
        <p:nvSpPr>
          <p:cNvPr id="161" name="Google Shape;161;p14"/>
          <p:cNvSpPr/>
          <p:nvPr/>
        </p:nvSpPr>
        <p:spPr>
          <a:xfrm rot="-5400000">
            <a:off x="5405250" y="1406100"/>
            <a:ext cx="5146200" cy="2331300"/>
          </a:xfrm>
          <a:prstGeom prst="round2SameRect">
            <a:avLst>
              <a:gd fmla="val 14434"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62" name="Google Shape;162;p14"/>
          <p:cNvGrpSpPr/>
          <p:nvPr/>
        </p:nvGrpSpPr>
        <p:grpSpPr>
          <a:xfrm>
            <a:off x="8247217" y="4683779"/>
            <a:ext cx="711466" cy="703741"/>
            <a:chOff x="7808336" y="4432236"/>
            <a:chExt cx="824219" cy="815270"/>
          </a:xfrm>
        </p:grpSpPr>
        <p:sp>
          <p:nvSpPr>
            <p:cNvPr id="163" name="Google Shape;163;p14"/>
            <p:cNvSpPr/>
            <p:nvPr/>
          </p:nvSpPr>
          <p:spPr>
            <a:xfrm flipH="1">
              <a:off x="7808336" y="4432236"/>
              <a:ext cx="824219" cy="815270"/>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flipH="1">
              <a:off x="8096131" y="4712068"/>
              <a:ext cx="225382" cy="225307"/>
            </a:xfrm>
            <a:custGeom>
              <a:rect b="b" l="l" r="r" t="t"/>
              <a:pathLst>
                <a:path extrusionOk="0" h="2996" w="2997">
                  <a:moveTo>
                    <a:pt x="1492" y="1"/>
                  </a:moveTo>
                  <a:cubicBezTo>
                    <a:pt x="672" y="1"/>
                    <a:pt x="1" y="672"/>
                    <a:pt x="1" y="1491"/>
                  </a:cubicBezTo>
                  <a:cubicBezTo>
                    <a:pt x="1" y="2324"/>
                    <a:pt x="672" y="2995"/>
                    <a:pt x="1492" y="2995"/>
                  </a:cubicBezTo>
                  <a:cubicBezTo>
                    <a:pt x="2325" y="2995"/>
                    <a:pt x="2997" y="2324"/>
                    <a:pt x="2997" y="1491"/>
                  </a:cubicBezTo>
                  <a:cubicBezTo>
                    <a:pt x="2997" y="672"/>
                    <a:pt x="2325" y="1"/>
                    <a:pt x="1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14"/>
          <p:cNvSpPr txBox="1"/>
          <p:nvPr>
            <p:ph type="title"/>
          </p:nvPr>
        </p:nvSpPr>
        <p:spPr>
          <a:xfrm>
            <a:off x="764946" y="3100275"/>
            <a:ext cx="39822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6" name="Google Shape;166;p14"/>
          <p:cNvSpPr txBox="1"/>
          <p:nvPr>
            <p:ph idx="1" type="subTitle"/>
          </p:nvPr>
        </p:nvSpPr>
        <p:spPr>
          <a:xfrm>
            <a:off x="764925" y="1511300"/>
            <a:ext cx="3982200" cy="147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67" name="Shape 167"/>
        <p:cNvGrpSpPr/>
        <p:nvPr/>
      </p:nvGrpSpPr>
      <p:grpSpPr>
        <a:xfrm>
          <a:off x="0" y="0"/>
          <a:ext cx="0" cy="0"/>
          <a:chOff x="0" y="0"/>
          <a:chExt cx="0" cy="0"/>
        </a:xfrm>
      </p:grpSpPr>
      <p:sp>
        <p:nvSpPr>
          <p:cNvPr id="168" name="Google Shape;16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9" name="Google Shape;169;p15"/>
          <p:cNvSpPr/>
          <p:nvPr/>
        </p:nvSpPr>
        <p:spPr>
          <a:xfrm rot="-5400000">
            <a:off x="6289125" y="2290350"/>
            <a:ext cx="5146200" cy="5655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70" name="Google Shape;170;p15"/>
          <p:cNvGrpSpPr/>
          <p:nvPr/>
        </p:nvGrpSpPr>
        <p:grpSpPr>
          <a:xfrm>
            <a:off x="8504075" y="160300"/>
            <a:ext cx="560741" cy="983688"/>
            <a:chOff x="8504075" y="160300"/>
            <a:chExt cx="560741" cy="983688"/>
          </a:xfrm>
        </p:grpSpPr>
        <p:sp>
          <p:nvSpPr>
            <p:cNvPr id="171" name="Google Shape;171;p15"/>
            <p:cNvSpPr/>
            <p:nvPr/>
          </p:nvSpPr>
          <p:spPr>
            <a:xfrm>
              <a:off x="8673558" y="931588"/>
              <a:ext cx="220373" cy="212399"/>
            </a:xfrm>
            <a:custGeom>
              <a:rect b="b" l="l" r="r" t="t"/>
              <a:pathLst>
                <a:path extrusionOk="0" h="15609" w="16195">
                  <a:moveTo>
                    <a:pt x="8228" y="1"/>
                  </a:moveTo>
                  <a:cubicBezTo>
                    <a:pt x="4183" y="1"/>
                    <a:pt x="1" y="3924"/>
                    <a:pt x="2602" y="8006"/>
                  </a:cubicBezTo>
                  <a:cubicBezTo>
                    <a:pt x="3905" y="10061"/>
                    <a:pt x="8311" y="12976"/>
                    <a:pt x="8311" y="15609"/>
                  </a:cubicBezTo>
                  <a:cubicBezTo>
                    <a:pt x="8311" y="12976"/>
                    <a:pt x="12595" y="10182"/>
                    <a:pt x="13911" y="8127"/>
                  </a:cubicBezTo>
                  <a:cubicBezTo>
                    <a:pt x="16194" y="4568"/>
                    <a:pt x="13065" y="888"/>
                    <a:pt x="9425" y="122"/>
                  </a:cubicBezTo>
                  <a:cubicBezTo>
                    <a:pt x="9063" y="55"/>
                    <a:pt x="8687" y="14"/>
                    <a:pt x="8311" y="1"/>
                  </a:cubicBezTo>
                  <a:cubicBezTo>
                    <a:pt x="8283" y="1"/>
                    <a:pt x="8256" y="1"/>
                    <a:pt x="8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8706393" y="896875"/>
              <a:ext cx="153724" cy="57043"/>
            </a:xfrm>
            <a:custGeom>
              <a:rect b="b" l="l" r="r" t="t"/>
              <a:pathLst>
                <a:path extrusionOk="0" h="4192" w="11297">
                  <a:moveTo>
                    <a:pt x="2660" y="1"/>
                  </a:moveTo>
                  <a:lnTo>
                    <a:pt x="1" y="4191"/>
                  </a:lnTo>
                  <a:lnTo>
                    <a:pt x="11297" y="4191"/>
                  </a:lnTo>
                  <a:lnTo>
                    <a:pt x="9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8729431" y="896875"/>
              <a:ext cx="113146" cy="20847"/>
            </a:xfrm>
            <a:custGeom>
              <a:rect b="b" l="l" r="r" t="t"/>
              <a:pathLst>
                <a:path extrusionOk="0" h="1532" w="8315">
                  <a:moveTo>
                    <a:pt x="967" y="1"/>
                  </a:moveTo>
                  <a:lnTo>
                    <a:pt x="0" y="1532"/>
                  </a:lnTo>
                  <a:lnTo>
                    <a:pt x="8315" y="1532"/>
                  </a:lnTo>
                  <a:lnTo>
                    <a:pt x="7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8895933" y="672079"/>
              <a:ext cx="168883" cy="236675"/>
            </a:xfrm>
            <a:custGeom>
              <a:rect b="b" l="l" r="r" t="t"/>
              <a:pathLst>
                <a:path extrusionOk="0" h="17393" w="12411">
                  <a:moveTo>
                    <a:pt x="6220" y="0"/>
                  </a:moveTo>
                  <a:cubicBezTo>
                    <a:pt x="2834" y="0"/>
                    <a:pt x="67" y="2749"/>
                    <a:pt x="54" y="6138"/>
                  </a:cubicBezTo>
                  <a:lnTo>
                    <a:pt x="0" y="17353"/>
                  </a:lnTo>
                  <a:lnTo>
                    <a:pt x="10584" y="17393"/>
                  </a:lnTo>
                  <a:cubicBezTo>
                    <a:pt x="11551" y="17393"/>
                    <a:pt x="12357" y="16601"/>
                    <a:pt x="12357" y="15634"/>
                  </a:cubicBezTo>
                  <a:lnTo>
                    <a:pt x="12397" y="6178"/>
                  </a:lnTo>
                  <a:cubicBezTo>
                    <a:pt x="12411" y="2794"/>
                    <a:pt x="9644" y="13"/>
                    <a:pt x="6245" y="0"/>
                  </a:cubicBezTo>
                  <a:cubicBezTo>
                    <a:pt x="6237" y="0"/>
                    <a:pt x="6228" y="0"/>
                    <a:pt x="6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8504075" y="670419"/>
              <a:ext cx="168706" cy="236879"/>
            </a:xfrm>
            <a:custGeom>
              <a:rect b="b" l="l" r="r" t="t"/>
              <a:pathLst>
                <a:path extrusionOk="0" h="17408" w="12398">
                  <a:moveTo>
                    <a:pt x="6222" y="1"/>
                  </a:moveTo>
                  <a:cubicBezTo>
                    <a:pt x="2835" y="1"/>
                    <a:pt x="67" y="2762"/>
                    <a:pt x="55" y="6139"/>
                  </a:cubicBezTo>
                  <a:lnTo>
                    <a:pt x="14" y="15595"/>
                  </a:lnTo>
                  <a:cubicBezTo>
                    <a:pt x="1" y="16562"/>
                    <a:pt x="793" y="17354"/>
                    <a:pt x="1774" y="17368"/>
                  </a:cubicBezTo>
                  <a:lnTo>
                    <a:pt x="12344" y="17408"/>
                  </a:lnTo>
                  <a:lnTo>
                    <a:pt x="12384" y="6193"/>
                  </a:lnTo>
                  <a:cubicBezTo>
                    <a:pt x="12397" y="2808"/>
                    <a:pt x="9645" y="15"/>
                    <a:pt x="6246" y="1"/>
                  </a:cubicBezTo>
                  <a:cubicBezTo>
                    <a:pt x="6238" y="1"/>
                    <a:pt x="6230" y="1"/>
                    <a:pt x="6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a:off x="8583938" y="318774"/>
              <a:ext cx="409776" cy="589627"/>
            </a:xfrm>
            <a:custGeom>
              <a:rect b="b" l="l" r="r" t="t"/>
              <a:pathLst>
                <a:path extrusionOk="0" h="43331" w="30114">
                  <a:moveTo>
                    <a:pt x="14977" y="1"/>
                  </a:moveTo>
                  <a:lnTo>
                    <a:pt x="14977" y="108"/>
                  </a:lnTo>
                  <a:cubicBezTo>
                    <a:pt x="1" y="7859"/>
                    <a:pt x="2674" y="43237"/>
                    <a:pt x="2674" y="43237"/>
                  </a:cubicBezTo>
                  <a:lnTo>
                    <a:pt x="14816" y="43276"/>
                  </a:lnTo>
                  <a:lnTo>
                    <a:pt x="27146" y="43330"/>
                  </a:lnTo>
                  <a:cubicBezTo>
                    <a:pt x="27146" y="43330"/>
                    <a:pt x="30114" y="7979"/>
                    <a:pt x="15192" y="108"/>
                  </a:cubicBezTo>
                  <a:lnTo>
                    <a:pt x="15192" y="1"/>
                  </a:lnTo>
                  <a:cubicBezTo>
                    <a:pt x="15165" y="15"/>
                    <a:pt x="15124" y="42"/>
                    <a:pt x="15085" y="55"/>
                  </a:cubicBezTo>
                  <a:cubicBezTo>
                    <a:pt x="15058" y="42"/>
                    <a:pt x="15017" y="15"/>
                    <a:pt x="14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a:off x="8706583" y="318774"/>
              <a:ext cx="164311" cy="78611"/>
            </a:xfrm>
            <a:custGeom>
              <a:rect b="b" l="l" r="r" t="t"/>
              <a:pathLst>
                <a:path extrusionOk="0" h="5777" w="12075">
                  <a:moveTo>
                    <a:pt x="5964" y="1"/>
                  </a:moveTo>
                  <a:lnTo>
                    <a:pt x="5964" y="108"/>
                  </a:lnTo>
                  <a:cubicBezTo>
                    <a:pt x="3547" y="1358"/>
                    <a:pt x="1586" y="3346"/>
                    <a:pt x="1" y="5776"/>
                  </a:cubicBezTo>
                  <a:lnTo>
                    <a:pt x="12075" y="5776"/>
                  </a:lnTo>
                  <a:cubicBezTo>
                    <a:pt x="10517" y="3359"/>
                    <a:pt x="8583" y="1371"/>
                    <a:pt x="6179" y="108"/>
                  </a:cubicBezTo>
                  <a:lnTo>
                    <a:pt x="6179" y="1"/>
                  </a:lnTo>
                  <a:cubicBezTo>
                    <a:pt x="6152" y="15"/>
                    <a:pt x="6111" y="42"/>
                    <a:pt x="6072" y="55"/>
                  </a:cubicBezTo>
                  <a:cubicBezTo>
                    <a:pt x="6045" y="42"/>
                    <a:pt x="6004" y="15"/>
                    <a:pt x="59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8683736" y="942937"/>
              <a:ext cx="199962" cy="24493"/>
            </a:xfrm>
            <a:custGeom>
              <a:rect b="b" l="l" r="r" t="t"/>
              <a:pathLst>
                <a:path extrusionOk="0" h="1800" w="14695">
                  <a:moveTo>
                    <a:pt x="901" y="0"/>
                  </a:moveTo>
                  <a:cubicBezTo>
                    <a:pt x="403" y="0"/>
                    <a:pt x="0" y="403"/>
                    <a:pt x="0" y="900"/>
                  </a:cubicBezTo>
                  <a:cubicBezTo>
                    <a:pt x="0" y="1397"/>
                    <a:pt x="403" y="1800"/>
                    <a:pt x="901" y="1800"/>
                  </a:cubicBezTo>
                  <a:lnTo>
                    <a:pt x="13795" y="1800"/>
                  </a:lnTo>
                  <a:cubicBezTo>
                    <a:pt x="14291" y="1800"/>
                    <a:pt x="14694" y="1397"/>
                    <a:pt x="14694" y="900"/>
                  </a:cubicBezTo>
                  <a:cubicBezTo>
                    <a:pt x="14694" y="403"/>
                    <a:pt x="14291" y="0"/>
                    <a:pt x="137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15"/>
            <p:cNvGrpSpPr/>
            <p:nvPr/>
          </p:nvGrpSpPr>
          <p:grpSpPr>
            <a:xfrm>
              <a:off x="8662416" y="535351"/>
              <a:ext cx="243502" cy="243316"/>
              <a:chOff x="1105947" y="2166674"/>
              <a:chExt cx="427122" cy="426795"/>
            </a:xfrm>
          </p:grpSpPr>
          <p:sp>
            <p:nvSpPr>
              <p:cNvPr id="180" name="Google Shape;180;p15"/>
              <p:cNvSpPr/>
              <p:nvPr/>
            </p:nvSpPr>
            <p:spPr>
              <a:xfrm rot="832549">
                <a:off x="1143060" y="2203847"/>
                <a:ext cx="352897" cy="352449"/>
              </a:xfrm>
              <a:custGeom>
                <a:rect b="b" l="l" r="r" t="t"/>
                <a:pathLst>
                  <a:path extrusionOk="0" h="10236" w="10249">
                    <a:moveTo>
                      <a:pt x="5118" y="0"/>
                    </a:moveTo>
                    <a:cubicBezTo>
                      <a:pt x="2298" y="0"/>
                      <a:pt x="0" y="2284"/>
                      <a:pt x="0" y="5117"/>
                    </a:cubicBezTo>
                    <a:cubicBezTo>
                      <a:pt x="0" y="7938"/>
                      <a:pt x="2298" y="10235"/>
                      <a:pt x="5118" y="10235"/>
                    </a:cubicBezTo>
                    <a:cubicBezTo>
                      <a:pt x="7952" y="10235"/>
                      <a:pt x="10249" y="7938"/>
                      <a:pt x="10249" y="5117"/>
                    </a:cubicBezTo>
                    <a:cubicBezTo>
                      <a:pt x="10249" y="2284"/>
                      <a:pt x="7952" y="0"/>
                      <a:pt x="51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rot="832549">
                <a:off x="1190342" y="2248299"/>
                <a:ext cx="259447" cy="259034"/>
              </a:xfrm>
              <a:custGeom>
                <a:rect b="b" l="l" r="r" t="t"/>
                <a:pathLst>
                  <a:path extrusionOk="0" h="7523" w="7535">
                    <a:moveTo>
                      <a:pt x="3761" y="1"/>
                    </a:moveTo>
                    <a:cubicBezTo>
                      <a:pt x="1693" y="1"/>
                      <a:pt x="0" y="1679"/>
                      <a:pt x="0" y="3762"/>
                    </a:cubicBezTo>
                    <a:cubicBezTo>
                      <a:pt x="0" y="5843"/>
                      <a:pt x="1693" y="7522"/>
                      <a:pt x="3761" y="7522"/>
                    </a:cubicBezTo>
                    <a:cubicBezTo>
                      <a:pt x="5843" y="7522"/>
                      <a:pt x="7535" y="5843"/>
                      <a:pt x="7535" y="3762"/>
                    </a:cubicBezTo>
                    <a:cubicBezTo>
                      <a:pt x="7535" y="1679"/>
                      <a:pt x="5843" y="1"/>
                      <a:pt x="3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rot="832549">
                <a:off x="1205148" y="2263109"/>
                <a:ext cx="229870" cy="229422"/>
              </a:xfrm>
              <a:custGeom>
                <a:rect b="b" l="l" r="r" t="t"/>
                <a:pathLst>
                  <a:path extrusionOk="0" h="6663" w="6676">
                    <a:moveTo>
                      <a:pt x="3331" y="1"/>
                    </a:moveTo>
                    <a:cubicBezTo>
                      <a:pt x="1505" y="1"/>
                      <a:pt x="0" y="1491"/>
                      <a:pt x="0" y="3332"/>
                    </a:cubicBezTo>
                    <a:cubicBezTo>
                      <a:pt x="0" y="5171"/>
                      <a:pt x="1505" y="6663"/>
                      <a:pt x="3331" y="6663"/>
                    </a:cubicBezTo>
                    <a:cubicBezTo>
                      <a:pt x="5171" y="6663"/>
                      <a:pt x="6675" y="5171"/>
                      <a:pt x="6675" y="3332"/>
                    </a:cubicBezTo>
                    <a:cubicBezTo>
                      <a:pt x="6675" y="1491"/>
                      <a:pt x="5171" y="1"/>
                      <a:pt x="3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rot="832549">
                <a:off x="1262259" y="2297752"/>
                <a:ext cx="115176" cy="161901"/>
              </a:xfrm>
              <a:custGeom>
                <a:rect b="b" l="l" r="r" t="t"/>
                <a:pathLst>
                  <a:path extrusionOk="0" h="4702" w="3345">
                    <a:moveTo>
                      <a:pt x="1088" y="364"/>
                    </a:moveTo>
                    <a:lnTo>
                      <a:pt x="1559" y="2123"/>
                    </a:lnTo>
                    <a:lnTo>
                      <a:pt x="1115" y="2123"/>
                    </a:lnTo>
                    <a:cubicBezTo>
                      <a:pt x="981" y="2123"/>
                      <a:pt x="846" y="2110"/>
                      <a:pt x="712" y="2069"/>
                    </a:cubicBezTo>
                    <a:cubicBezTo>
                      <a:pt x="605" y="2029"/>
                      <a:pt x="497" y="1975"/>
                      <a:pt x="404" y="1895"/>
                    </a:cubicBezTo>
                    <a:cubicBezTo>
                      <a:pt x="309" y="1814"/>
                      <a:pt x="242" y="1693"/>
                      <a:pt x="202" y="1546"/>
                    </a:cubicBezTo>
                    <a:cubicBezTo>
                      <a:pt x="162" y="1370"/>
                      <a:pt x="148" y="1223"/>
                      <a:pt x="189" y="1089"/>
                    </a:cubicBezTo>
                    <a:cubicBezTo>
                      <a:pt x="229" y="955"/>
                      <a:pt x="296" y="847"/>
                      <a:pt x="390" y="753"/>
                    </a:cubicBezTo>
                    <a:cubicBezTo>
                      <a:pt x="578" y="565"/>
                      <a:pt x="819" y="430"/>
                      <a:pt x="1088" y="364"/>
                    </a:cubicBezTo>
                    <a:close/>
                    <a:moveTo>
                      <a:pt x="2150" y="2217"/>
                    </a:moveTo>
                    <a:cubicBezTo>
                      <a:pt x="2297" y="2217"/>
                      <a:pt x="2445" y="2244"/>
                      <a:pt x="2580" y="2271"/>
                    </a:cubicBezTo>
                    <a:cubicBezTo>
                      <a:pt x="2714" y="2298"/>
                      <a:pt x="2834" y="2364"/>
                      <a:pt x="2929" y="2459"/>
                    </a:cubicBezTo>
                    <a:cubicBezTo>
                      <a:pt x="3036" y="2552"/>
                      <a:pt x="3103" y="2687"/>
                      <a:pt x="3157" y="2875"/>
                    </a:cubicBezTo>
                    <a:cubicBezTo>
                      <a:pt x="3237" y="3197"/>
                      <a:pt x="3170" y="3466"/>
                      <a:pt x="2956" y="3668"/>
                    </a:cubicBezTo>
                    <a:cubicBezTo>
                      <a:pt x="2754" y="3883"/>
                      <a:pt x="2512" y="4030"/>
                      <a:pt x="2203" y="4110"/>
                    </a:cubicBezTo>
                    <a:lnTo>
                      <a:pt x="1706" y="2244"/>
                    </a:lnTo>
                    <a:cubicBezTo>
                      <a:pt x="1854" y="2230"/>
                      <a:pt x="2001" y="2217"/>
                      <a:pt x="2150" y="2217"/>
                    </a:cubicBezTo>
                    <a:close/>
                    <a:moveTo>
                      <a:pt x="1102" y="0"/>
                    </a:moveTo>
                    <a:lnTo>
                      <a:pt x="995" y="41"/>
                    </a:lnTo>
                    <a:lnTo>
                      <a:pt x="1061" y="269"/>
                    </a:lnTo>
                    <a:cubicBezTo>
                      <a:pt x="753" y="337"/>
                      <a:pt x="497" y="484"/>
                      <a:pt x="296" y="699"/>
                    </a:cubicBezTo>
                    <a:cubicBezTo>
                      <a:pt x="67" y="914"/>
                      <a:pt x="1" y="1209"/>
                      <a:pt x="94" y="1572"/>
                    </a:cubicBezTo>
                    <a:cubicBezTo>
                      <a:pt x="148" y="1746"/>
                      <a:pt x="229" y="1881"/>
                      <a:pt x="336" y="1988"/>
                    </a:cubicBezTo>
                    <a:cubicBezTo>
                      <a:pt x="431" y="2083"/>
                      <a:pt x="551" y="2149"/>
                      <a:pt x="685" y="2176"/>
                    </a:cubicBezTo>
                    <a:cubicBezTo>
                      <a:pt x="819" y="2217"/>
                      <a:pt x="968" y="2244"/>
                      <a:pt x="1129" y="2244"/>
                    </a:cubicBezTo>
                    <a:lnTo>
                      <a:pt x="1586" y="2244"/>
                    </a:lnTo>
                    <a:lnTo>
                      <a:pt x="2096" y="4137"/>
                    </a:lnTo>
                    <a:cubicBezTo>
                      <a:pt x="1955" y="4167"/>
                      <a:pt x="1821" y="4183"/>
                      <a:pt x="1696" y="4183"/>
                    </a:cubicBezTo>
                    <a:cubicBezTo>
                      <a:pt x="1486" y="4183"/>
                      <a:pt x="1297" y="4141"/>
                      <a:pt x="1129" y="4057"/>
                    </a:cubicBezTo>
                    <a:cubicBezTo>
                      <a:pt x="846" y="3922"/>
                      <a:pt x="645" y="3654"/>
                      <a:pt x="538" y="3224"/>
                    </a:cubicBezTo>
                    <a:lnTo>
                      <a:pt x="431" y="3251"/>
                    </a:lnTo>
                    <a:cubicBezTo>
                      <a:pt x="551" y="3707"/>
                      <a:pt x="766" y="4003"/>
                      <a:pt x="1075" y="4151"/>
                    </a:cubicBezTo>
                    <a:cubicBezTo>
                      <a:pt x="1256" y="4241"/>
                      <a:pt x="1457" y="4286"/>
                      <a:pt x="1678" y="4286"/>
                    </a:cubicBezTo>
                    <a:cubicBezTo>
                      <a:pt x="1818" y="4286"/>
                      <a:pt x="1966" y="4268"/>
                      <a:pt x="2123" y="4232"/>
                    </a:cubicBezTo>
                    <a:lnTo>
                      <a:pt x="2257" y="4701"/>
                    </a:lnTo>
                    <a:lnTo>
                      <a:pt x="2351" y="4674"/>
                    </a:lnTo>
                    <a:lnTo>
                      <a:pt x="2230" y="4218"/>
                    </a:lnTo>
                    <a:cubicBezTo>
                      <a:pt x="2566" y="4124"/>
                      <a:pt x="2834" y="3963"/>
                      <a:pt x="3049" y="3734"/>
                    </a:cubicBezTo>
                    <a:cubicBezTo>
                      <a:pt x="3278" y="3493"/>
                      <a:pt x="3345" y="3197"/>
                      <a:pt x="3264" y="2848"/>
                    </a:cubicBezTo>
                    <a:cubicBezTo>
                      <a:pt x="3210" y="2647"/>
                      <a:pt x="3130" y="2486"/>
                      <a:pt x="3036" y="2391"/>
                    </a:cubicBezTo>
                    <a:cubicBezTo>
                      <a:pt x="2942" y="2284"/>
                      <a:pt x="2821" y="2217"/>
                      <a:pt x="2687" y="2176"/>
                    </a:cubicBezTo>
                    <a:cubicBezTo>
                      <a:pt x="2553" y="2137"/>
                      <a:pt x="2404" y="2110"/>
                      <a:pt x="2243" y="2110"/>
                    </a:cubicBezTo>
                    <a:cubicBezTo>
                      <a:pt x="2082" y="2110"/>
                      <a:pt x="1894" y="2110"/>
                      <a:pt x="1720" y="2123"/>
                    </a:cubicBezTo>
                    <a:lnTo>
                      <a:pt x="1666" y="2123"/>
                    </a:lnTo>
                    <a:lnTo>
                      <a:pt x="1196" y="350"/>
                    </a:lnTo>
                    <a:cubicBezTo>
                      <a:pt x="1341" y="307"/>
                      <a:pt x="1478" y="287"/>
                      <a:pt x="1608" y="287"/>
                    </a:cubicBezTo>
                    <a:cubicBezTo>
                      <a:pt x="1767" y="287"/>
                      <a:pt x="1915" y="317"/>
                      <a:pt x="2055" y="376"/>
                    </a:cubicBezTo>
                    <a:cubicBezTo>
                      <a:pt x="2297" y="484"/>
                      <a:pt x="2485" y="713"/>
                      <a:pt x="2592" y="1089"/>
                    </a:cubicBezTo>
                    <a:lnTo>
                      <a:pt x="2700" y="1062"/>
                    </a:lnTo>
                    <a:cubicBezTo>
                      <a:pt x="2566" y="659"/>
                      <a:pt x="2365" y="390"/>
                      <a:pt x="2096" y="269"/>
                    </a:cubicBezTo>
                    <a:cubicBezTo>
                      <a:pt x="1948" y="210"/>
                      <a:pt x="1789" y="180"/>
                      <a:pt x="1617" y="180"/>
                    </a:cubicBezTo>
                    <a:cubicBezTo>
                      <a:pt x="1475" y="180"/>
                      <a:pt x="1326" y="200"/>
                      <a:pt x="1169" y="242"/>
                    </a:cubicBezTo>
                    <a:lnTo>
                      <a:pt x="11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15"/>
            <p:cNvSpPr/>
            <p:nvPr/>
          </p:nvSpPr>
          <p:spPr>
            <a:xfrm flipH="1">
              <a:off x="8937399" y="160300"/>
              <a:ext cx="85956" cy="86032"/>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15"/>
          <p:cNvGrpSpPr/>
          <p:nvPr/>
        </p:nvGrpSpPr>
        <p:grpSpPr>
          <a:xfrm>
            <a:off x="8814529" y="1339503"/>
            <a:ext cx="332393" cy="61563"/>
            <a:chOff x="8814529" y="1187103"/>
            <a:chExt cx="332393" cy="61563"/>
          </a:xfrm>
        </p:grpSpPr>
        <p:sp>
          <p:nvSpPr>
            <p:cNvPr id="186" name="Google Shape;186;p15"/>
            <p:cNvSpPr/>
            <p:nvPr/>
          </p:nvSpPr>
          <p:spPr>
            <a:xfrm>
              <a:off x="8814529" y="1187103"/>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flipH="1" rot="10800000">
              <a:off x="8860122" y="1230292"/>
              <a:ext cx="286800" cy="183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88" name="Shape 188"/>
        <p:cNvGrpSpPr/>
        <p:nvPr/>
      </p:nvGrpSpPr>
      <p:grpSpPr>
        <a:xfrm>
          <a:off x="0" y="0"/>
          <a:ext cx="0" cy="0"/>
          <a:chOff x="0" y="0"/>
          <a:chExt cx="0" cy="0"/>
        </a:xfrm>
      </p:grpSpPr>
      <p:sp>
        <p:nvSpPr>
          <p:cNvPr id="189" name="Google Shape;189;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16"/>
          <p:cNvSpPr/>
          <p:nvPr/>
        </p:nvSpPr>
        <p:spPr>
          <a:xfrm rot="5400000">
            <a:off x="-2270250" y="2270250"/>
            <a:ext cx="5146200" cy="6057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91" name="Google Shape;191;p16"/>
          <p:cNvGrpSpPr/>
          <p:nvPr/>
        </p:nvGrpSpPr>
        <p:grpSpPr>
          <a:xfrm>
            <a:off x="48999" y="322540"/>
            <a:ext cx="601755" cy="786342"/>
            <a:chOff x="48999" y="322540"/>
            <a:chExt cx="601755" cy="786342"/>
          </a:xfrm>
        </p:grpSpPr>
        <p:sp>
          <p:nvSpPr>
            <p:cNvPr id="192" name="Google Shape;192;p16"/>
            <p:cNvSpPr/>
            <p:nvPr/>
          </p:nvSpPr>
          <p:spPr>
            <a:xfrm rot="-3132976">
              <a:off x="134096" y="410425"/>
              <a:ext cx="431561" cy="426870"/>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
            <p:cNvSpPr/>
            <p:nvPr/>
          </p:nvSpPr>
          <p:spPr>
            <a:xfrm rot="832475">
              <a:off x="89679" y="966800"/>
              <a:ext cx="128544" cy="128544"/>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16"/>
          <p:cNvSpPr/>
          <p:nvPr/>
        </p:nvSpPr>
        <p:spPr>
          <a:xfrm rot="-4907507">
            <a:off x="402321" y="75037"/>
            <a:ext cx="466753" cy="462192"/>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95" name="Shape 195"/>
        <p:cNvGrpSpPr/>
        <p:nvPr/>
      </p:nvGrpSpPr>
      <p:grpSpPr>
        <a:xfrm>
          <a:off x="0" y="0"/>
          <a:ext cx="0" cy="0"/>
          <a:chOff x="0" y="0"/>
          <a:chExt cx="0" cy="0"/>
        </a:xfrm>
      </p:grpSpPr>
      <p:sp>
        <p:nvSpPr>
          <p:cNvPr id="196" name="Google Shape;19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17"/>
          <p:cNvSpPr/>
          <p:nvPr/>
        </p:nvSpPr>
        <p:spPr>
          <a:xfrm rot="-5400000">
            <a:off x="6268075" y="2269500"/>
            <a:ext cx="5146200" cy="6072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98" name="Google Shape;198;p17"/>
          <p:cNvGrpSpPr/>
          <p:nvPr/>
        </p:nvGrpSpPr>
        <p:grpSpPr>
          <a:xfrm>
            <a:off x="8643956" y="1017733"/>
            <a:ext cx="157263" cy="157200"/>
            <a:chOff x="2986025" y="2667825"/>
            <a:chExt cx="62500" cy="62475"/>
          </a:xfrm>
        </p:grpSpPr>
        <p:sp>
          <p:nvSpPr>
            <p:cNvPr id="199" name="Google Shape;199;p17"/>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7"/>
          <p:cNvGrpSpPr/>
          <p:nvPr/>
        </p:nvGrpSpPr>
        <p:grpSpPr>
          <a:xfrm>
            <a:off x="8426414" y="299302"/>
            <a:ext cx="657491" cy="4633478"/>
            <a:chOff x="8426414" y="299302"/>
            <a:chExt cx="657491" cy="4633478"/>
          </a:xfrm>
        </p:grpSpPr>
        <p:grpSp>
          <p:nvGrpSpPr>
            <p:cNvPr id="216" name="Google Shape;216;p17"/>
            <p:cNvGrpSpPr/>
            <p:nvPr/>
          </p:nvGrpSpPr>
          <p:grpSpPr>
            <a:xfrm>
              <a:off x="8643962" y="583019"/>
              <a:ext cx="439943" cy="296712"/>
              <a:chOff x="7761912" y="587076"/>
              <a:chExt cx="482288" cy="325306"/>
            </a:xfrm>
          </p:grpSpPr>
          <p:sp>
            <p:nvSpPr>
              <p:cNvPr id="217" name="Google Shape;217;p17"/>
              <p:cNvSpPr/>
              <p:nvPr/>
            </p:nvSpPr>
            <p:spPr>
              <a:xfrm flipH="1">
                <a:off x="7761912" y="587076"/>
                <a:ext cx="482288" cy="325306"/>
              </a:xfrm>
              <a:custGeom>
                <a:rect b="b" l="l" r="r" t="t"/>
                <a:pathLst>
                  <a:path extrusionOk="0" h="8314" w="14252">
                    <a:moveTo>
                      <a:pt x="1008" y="0"/>
                    </a:moveTo>
                    <a:cubicBezTo>
                      <a:pt x="444" y="0"/>
                      <a:pt x="0" y="443"/>
                      <a:pt x="0" y="994"/>
                    </a:cubicBezTo>
                    <a:lnTo>
                      <a:pt x="0" y="5427"/>
                    </a:lnTo>
                    <a:cubicBezTo>
                      <a:pt x="0" y="5977"/>
                      <a:pt x="444" y="6433"/>
                      <a:pt x="1008" y="6433"/>
                    </a:cubicBezTo>
                    <a:lnTo>
                      <a:pt x="8811" y="6433"/>
                    </a:lnTo>
                    <a:lnTo>
                      <a:pt x="11538" y="8314"/>
                    </a:lnTo>
                    <a:lnTo>
                      <a:pt x="10718" y="6433"/>
                    </a:lnTo>
                    <a:lnTo>
                      <a:pt x="13243" y="6433"/>
                    </a:lnTo>
                    <a:cubicBezTo>
                      <a:pt x="13795" y="6433"/>
                      <a:pt x="14251" y="5977"/>
                      <a:pt x="14251" y="5427"/>
                    </a:cubicBezTo>
                    <a:lnTo>
                      <a:pt x="14251" y="994"/>
                    </a:lnTo>
                    <a:cubicBezTo>
                      <a:pt x="14251" y="443"/>
                      <a:pt x="13795" y="0"/>
                      <a:pt x="13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17"/>
              <p:cNvGrpSpPr/>
              <p:nvPr/>
            </p:nvGrpSpPr>
            <p:grpSpPr>
              <a:xfrm>
                <a:off x="7868728" y="662457"/>
                <a:ext cx="271383" cy="111853"/>
                <a:chOff x="7868728" y="685082"/>
                <a:chExt cx="271383" cy="111853"/>
              </a:xfrm>
            </p:grpSpPr>
            <p:sp>
              <p:nvSpPr>
                <p:cNvPr id="219" name="Google Shape;219;p17"/>
                <p:cNvSpPr/>
                <p:nvPr/>
              </p:nvSpPr>
              <p:spPr>
                <a:xfrm flipH="1">
                  <a:off x="7868728" y="685082"/>
                  <a:ext cx="271383" cy="10017"/>
                </a:xfrm>
                <a:custGeom>
                  <a:rect b="b" l="l" r="r" t="t"/>
                  <a:pathLst>
                    <a:path extrusionOk="0" h="296" w="8019">
                      <a:moveTo>
                        <a:pt x="0" y="0"/>
                      </a:moveTo>
                      <a:lnTo>
                        <a:pt x="0" y="296"/>
                      </a:lnTo>
                      <a:lnTo>
                        <a:pt x="8018" y="296"/>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p:nvPr/>
              </p:nvSpPr>
              <p:spPr>
                <a:xfrm flipH="1">
                  <a:off x="7868728" y="718722"/>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flipH="1">
                  <a:off x="7868728" y="752363"/>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flipH="1">
                  <a:off x="7868728" y="786443"/>
                  <a:ext cx="271383" cy="10491"/>
                </a:xfrm>
                <a:custGeom>
                  <a:rect b="b" l="l" r="r" t="t"/>
                  <a:pathLst>
                    <a:path extrusionOk="0" h="310" w="8019">
                      <a:moveTo>
                        <a:pt x="0" y="1"/>
                      </a:moveTo>
                      <a:lnTo>
                        <a:pt x="0" y="309"/>
                      </a:lnTo>
                      <a:lnTo>
                        <a:pt x="8018" y="309"/>
                      </a:lnTo>
                      <a:lnTo>
                        <a:pt x="80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3" name="Google Shape;223;p17"/>
            <p:cNvSpPr/>
            <p:nvPr/>
          </p:nvSpPr>
          <p:spPr>
            <a:xfrm>
              <a:off x="8942547" y="4819922"/>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17"/>
            <p:cNvGrpSpPr/>
            <p:nvPr/>
          </p:nvGrpSpPr>
          <p:grpSpPr>
            <a:xfrm>
              <a:off x="8426414" y="299302"/>
              <a:ext cx="439946" cy="283713"/>
              <a:chOff x="8354725" y="254631"/>
              <a:chExt cx="583637" cy="376377"/>
            </a:xfrm>
          </p:grpSpPr>
          <p:sp>
            <p:nvSpPr>
              <p:cNvPr id="225" name="Google Shape;225;p17"/>
              <p:cNvSpPr/>
              <p:nvPr/>
            </p:nvSpPr>
            <p:spPr>
              <a:xfrm>
                <a:off x="8354725" y="254631"/>
                <a:ext cx="583637" cy="376377"/>
              </a:xfrm>
              <a:custGeom>
                <a:rect b="b" l="l" r="r" t="t"/>
                <a:pathLst>
                  <a:path extrusionOk="0" h="7805" w="12103">
                    <a:moveTo>
                      <a:pt x="1008" y="1"/>
                    </a:moveTo>
                    <a:cubicBezTo>
                      <a:pt x="457" y="1"/>
                      <a:pt x="0" y="444"/>
                      <a:pt x="0" y="995"/>
                    </a:cubicBezTo>
                    <a:lnTo>
                      <a:pt x="0" y="6811"/>
                    </a:lnTo>
                    <a:cubicBezTo>
                      <a:pt x="0" y="7361"/>
                      <a:pt x="457" y="7805"/>
                      <a:pt x="1008" y="7805"/>
                    </a:cubicBezTo>
                    <a:lnTo>
                      <a:pt x="11108" y="7805"/>
                    </a:lnTo>
                    <a:cubicBezTo>
                      <a:pt x="11658" y="7805"/>
                      <a:pt x="12102" y="7361"/>
                      <a:pt x="12102" y="6811"/>
                    </a:cubicBezTo>
                    <a:lnTo>
                      <a:pt x="12102" y="995"/>
                    </a:lnTo>
                    <a:cubicBezTo>
                      <a:pt x="12102" y="444"/>
                      <a:pt x="11658" y="1"/>
                      <a:pt x="1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8583970" y="357632"/>
                <a:ext cx="179484" cy="170370"/>
              </a:xfrm>
              <a:custGeom>
                <a:rect b="b" l="l" r="r" t="t"/>
                <a:pathLst>
                  <a:path extrusionOk="0" h="3533" w="3722">
                    <a:moveTo>
                      <a:pt x="1" y="1"/>
                    </a:moveTo>
                    <a:lnTo>
                      <a:pt x="1" y="3533"/>
                    </a:lnTo>
                    <a:lnTo>
                      <a:pt x="3722" y="169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227" name="Shape 227"/>
        <p:cNvGrpSpPr/>
        <p:nvPr/>
      </p:nvGrpSpPr>
      <p:grpSpPr>
        <a:xfrm>
          <a:off x="0" y="0"/>
          <a:ext cx="0" cy="0"/>
          <a:chOff x="0" y="0"/>
          <a:chExt cx="0" cy="0"/>
        </a:xfrm>
      </p:grpSpPr>
      <p:sp>
        <p:nvSpPr>
          <p:cNvPr id="228" name="Google Shape;228;p18"/>
          <p:cNvSpPr/>
          <p:nvPr/>
        </p:nvSpPr>
        <p:spPr>
          <a:xfrm rot="5400000">
            <a:off x="-1504525" y="1504650"/>
            <a:ext cx="5146200" cy="2136900"/>
          </a:xfrm>
          <a:prstGeom prst="round2SameRect">
            <a:avLst>
              <a:gd fmla="val 20226"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229" name="Google Shape;229;p18"/>
          <p:cNvSpPr txBox="1"/>
          <p:nvPr>
            <p:ph type="title"/>
          </p:nvPr>
        </p:nvSpPr>
        <p:spPr>
          <a:xfrm>
            <a:off x="6129775" y="2659300"/>
            <a:ext cx="2301000" cy="1026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0" name="Google Shape;230;p18"/>
          <p:cNvSpPr txBox="1"/>
          <p:nvPr>
            <p:ph idx="1" type="subTitle"/>
          </p:nvPr>
        </p:nvSpPr>
        <p:spPr>
          <a:xfrm>
            <a:off x="6129775" y="3686200"/>
            <a:ext cx="2301000" cy="91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31" name="Google Shape;231;p18"/>
          <p:cNvSpPr/>
          <p:nvPr>
            <p:ph idx="2" type="pic"/>
          </p:nvPr>
        </p:nvSpPr>
        <p:spPr>
          <a:xfrm>
            <a:off x="2941350" y="2315100"/>
            <a:ext cx="2941800" cy="2289000"/>
          </a:xfrm>
          <a:prstGeom prst="roundRect">
            <a:avLst>
              <a:gd fmla="val 16667" name="adj"/>
            </a:avLst>
          </a:prstGeom>
          <a:noFill/>
          <a:ln>
            <a:noFill/>
          </a:ln>
        </p:spPr>
      </p:sp>
      <p:sp>
        <p:nvSpPr>
          <p:cNvPr id="232" name="Google Shape;232;p18"/>
          <p:cNvSpPr/>
          <p:nvPr>
            <p:ph idx="3" type="pic"/>
          </p:nvPr>
        </p:nvSpPr>
        <p:spPr>
          <a:xfrm>
            <a:off x="789425" y="539500"/>
            <a:ext cx="5093700" cy="1650300"/>
          </a:xfrm>
          <a:prstGeom prst="roundRect">
            <a:avLst>
              <a:gd fmla="val 16667" name="adj"/>
            </a:avLst>
          </a:prstGeom>
          <a:noFill/>
          <a:ln>
            <a:noFill/>
          </a:ln>
        </p:spPr>
      </p:sp>
      <p:grpSp>
        <p:nvGrpSpPr>
          <p:cNvPr id="233" name="Google Shape;233;p18"/>
          <p:cNvGrpSpPr/>
          <p:nvPr/>
        </p:nvGrpSpPr>
        <p:grpSpPr>
          <a:xfrm>
            <a:off x="387600" y="1076028"/>
            <a:ext cx="8756397" cy="3856796"/>
            <a:chOff x="387600" y="1076028"/>
            <a:chExt cx="8756397" cy="3856796"/>
          </a:xfrm>
        </p:grpSpPr>
        <p:sp>
          <p:nvSpPr>
            <p:cNvPr id="234" name="Google Shape;234;p18"/>
            <p:cNvSpPr/>
            <p:nvPr/>
          </p:nvSpPr>
          <p:spPr>
            <a:xfrm rot="-5400000">
              <a:off x="384815" y="4362310"/>
              <a:ext cx="573299" cy="567730"/>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18"/>
            <p:cNvGrpSpPr/>
            <p:nvPr/>
          </p:nvGrpSpPr>
          <p:grpSpPr>
            <a:xfrm>
              <a:off x="8811604" y="1076028"/>
              <a:ext cx="332393" cy="61563"/>
              <a:chOff x="8814529" y="1187103"/>
              <a:chExt cx="332393" cy="61563"/>
            </a:xfrm>
          </p:grpSpPr>
          <p:sp>
            <p:nvSpPr>
              <p:cNvPr id="236" name="Google Shape;236;p18"/>
              <p:cNvSpPr/>
              <p:nvPr/>
            </p:nvSpPr>
            <p:spPr>
              <a:xfrm>
                <a:off x="8814529" y="1187103"/>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flipH="1" rot="10800000">
                <a:off x="8860122" y="1230292"/>
                <a:ext cx="286800" cy="183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 name="Google Shape;238;p18"/>
          <p:cNvGrpSpPr/>
          <p:nvPr/>
        </p:nvGrpSpPr>
        <p:grpSpPr>
          <a:xfrm>
            <a:off x="73329" y="105199"/>
            <a:ext cx="8905866" cy="4551411"/>
            <a:chOff x="73329" y="105199"/>
            <a:chExt cx="8905866" cy="4551411"/>
          </a:xfrm>
        </p:grpSpPr>
        <p:grpSp>
          <p:nvGrpSpPr>
            <p:cNvPr id="239" name="Google Shape;239;p18"/>
            <p:cNvGrpSpPr/>
            <p:nvPr/>
          </p:nvGrpSpPr>
          <p:grpSpPr>
            <a:xfrm>
              <a:off x="73329" y="3994497"/>
              <a:ext cx="582565" cy="662114"/>
              <a:chOff x="73329" y="3994497"/>
              <a:chExt cx="582565" cy="662114"/>
            </a:xfrm>
          </p:grpSpPr>
          <p:sp>
            <p:nvSpPr>
              <p:cNvPr id="240" name="Google Shape;240;p18"/>
              <p:cNvSpPr/>
              <p:nvPr/>
            </p:nvSpPr>
            <p:spPr>
              <a:xfrm>
                <a:off x="73329" y="4184051"/>
                <a:ext cx="477746" cy="472559"/>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543134" y="399449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18"/>
            <p:cNvGrpSpPr/>
            <p:nvPr/>
          </p:nvGrpSpPr>
          <p:grpSpPr>
            <a:xfrm>
              <a:off x="8173248" y="105199"/>
              <a:ext cx="805947" cy="848069"/>
              <a:chOff x="8113075" y="105197"/>
              <a:chExt cx="866144" cy="911412"/>
            </a:xfrm>
          </p:grpSpPr>
          <p:grpSp>
            <p:nvGrpSpPr>
              <p:cNvPr id="243" name="Google Shape;243;p18"/>
              <p:cNvGrpSpPr/>
              <p:nvPr/>
            </p:nvGrpSpPr>
            <p:grpSpPr>
              <a:xfrm>
                <a:off x="8113075" y="209775"/>
                <a:ext cx="824009" cy="806834"/>
                <a:chOff x="8113075" y="209775"/>
                <a:chExt cx="824009" cy="806834"/>
              </a:xfrm>
            </p:grpSpPr>
            <p:sp>
              <p:nvSpPr>
                <p:cNvPr id="244" name="Google Shape;244;p18"/>
                <p:cNvSpPr/>
                <p:nvPr/>
              </p:nvSpPr>
              <p:spPr>
                <a:xfrm>
                  <a:off x="8336565" y="741388"/>
                  <a:ext cx="14" cy="14"/>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8113075" y="350744"/>
                  <a:ext cx="824009" cy="592581"/>
                </a:xfrm>
                <a:custGeom>
                  <a:rect b="b" l="l" r="r" t="t"/>
                  <a:pathLst>
                    <a:path extrusionOk="0" h="43089" w="59917">
                      <a:moveTo>
                        <a:pt x="2699" y="1"/>
                      </a:moveTo>
                      <a:cubicBezTo>
                        <a:pt x="1491" y="1"/>
                        <a:pt x="0" y="712"/>
                        <a:pt x="0" y="2230"/>
                      </a:cubicBezTo>
                      <a:lnTo>
                        <a:pt x="0" y="37447"/>
                      </a:lnTo>
                      <a:lnTo>
                        <a:pt x="0" y="38683"/>
                      </a:lnTo>
                      <a:lnTo>
                        <a:pt x="0" y="40307"/>
                      </a:lnTo>
                      <a:cubicBezTo>
                        <a:pt x="0" y="41691"/>
                        <a:pt x="1491" y="43088"/>
                        <a:pt x="2699" y="43088"/>
                      </a:cubicBezTo>
                      <a:lnTo>
                        <a:pt x="58453" y="43088"/>
                      </a:lnTo>
                      <a:cubicBezTo>
                        <a:pt x="59648" y="43088"/>
                        <a:pt x="59916" y="41691"/>
                        <a:pt x="59916" y="40307"/>
                      </a:cubicBezTo>
                      <a:lnTo>
                        <a:pt x="59916" y="38185"/>
                      </a:lnTo>
                      <a:lnTo>
                        <a:pt x="59916" y="37447"/>
                      </a:lnTo>
                      <a:lnTo>
                        <a:pt x="59916" y="2230"/>
                      </a:lnTo>
                      <a:cubicBezTo>
                        <a:pt x="59916" y="712"/>
                        <a:pt x="59648" y="1"/>
                        <a:pt x="584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8318261" y="209775"/>
                  <a:ext cx="413221" cy="472550"/>
                </a:xfrm>
                <a:custGeom>
                  <a:rect b="b" l="l" r="r" t="t"/>
                  <a:pathLst>
                    <a:path extrusionOk="0" h="34361" w="30047">
                      <a:moveTo>
                        <a:pt x="15044" y="1"/>
                      </a:moveTo>
                      <a:cubicBezTo>
                        <a:pt x="14951" y="1"/>
                        <a:pt x="14856" y="1"/>
                        <a:pt x="14762" y="3"/>
                      </a:cubicBezTo>
                      <a:cubicBezTo>
                        <a:pt x="6784" y="151"/>
                        <a:pt x="269" y="6303"/>
                        <a:pt x="81" y="13864"/>
                      </a:cubicBezTo>
                      <a:cubicBezTo>
                        <a:pt x="1" y="17115"/>
                        <a:pt x="1075" y="20123"/>
                        <a:pt x="2929" y="22555"/>
                      </a:cubicBezTo>
                      <a:cubicBezTo>
                        <a:pt x="5602" y="26047"/>
                        <a:pt x="7281" y="30116"/>
                        <a:pt x="7764" y="34360"/>
                      </a:cubicBezTo>
                      <a:lnTo>
                        <a:pt x="22096" y="34360"/>
                      </a:lnTo>
                      <a:cubicBezTo>
                        <a:pt x="22646" y="30184"/>
                        <a:pt x="24365" y="26060"/>
                        <a:pt x="26998" y="22729"/>
                      </a:cubicBezTo>
                      <a:cubicBezTo>
                        <a:pt x="28865" y="20379"/>
                        <a:pt x="29979" y="17451"/>
                        <a:pt x="30006" y="14267"/>
                      </a:cubicBezTo>
                      <a:cubicBezTo>
                        <a:pt x="30047" y="6405"/>
                        <a:pt x="23336" y="1"/>
                        <a:pt x="150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8410245" y="655316"/>
                  <a:ext cx="229791" cy="128393"/>
                </a:xfrm>
                <a:custGeom>
                  <a:rect b="b" l="l" r="r" t="t"/>
                  <a:pathLst>
                    <a:path extrusionOk="0" h="9336" w="16709">
                      <a:moveTo>
                        <a:pt x="538" y="0"/>
                      </a:moveTo>
                      <a:cubicBezTo>
                        <a:pt x="256" y="0"/>
                        <a:pt x="15" y="242"/>
                        <a:pt x="15" y="538"/>
                      </a:cubicBezTo>
                      <a:lnTo>
                        <a:pt x="1" y="2915"/>
                      </a:lnTo>
                      <a:cubicBezTo>
                        <a:pt x="1" y="3211"/>
                        <a:pt x="229" y="3453"/>
                        <a:pt x="525" y="3453"/>
                      </a:cubicBezTo>
                      <a:lnTo>
                        <a:pt x="2056" y="3453"/>
                      </a:lnTo>
                      <a:cubicBezTo>
                        <a:pt x="2015" y="3533"/>
                        <a:pt x="1988" y="3614"/>
                        <a:pt x="1988" y="3694"/>
                      </a:cubicBezTo>
                      <a:lnTo>
                        <a:pt x="1975" y="5440"/>
                      </a:lnTo>
                      <a:cubicBezTo>
                        <a:pt x="1975" y="5722"/>
                        <a:pt x="2203" y="5951"/>
                        <a:pt x="2486" y="5951"/>
                      </a:cubicBezTo>
                      <a:lnTo>
                        <a:pt x="5092" y="5964"/>
                      </a:lnTo>
                      <a:lnTo>
                        <a:pt x="5092" y="6058"/>
                      </a:lnTo>
                      <a:cubicBezTo>
                        <a:pt x="5078" y="7858"/>
                        <a:pt x="6542" y="9322"/>
                        <a:pt x="8342" y="9336"/>
                      </a:cubicBezTo>
                      <a:cubicBezTo>
                        <a:pt x="8350" y="9336"/>
                        <a:pt x="8358" y="9336"/>
                        <a:pt x="8366" y="9336"/>
                      </a:cubicBezTo>
                      <a:cubicBezTo>
                        <a:pt x="10155" y="9336"/>
                        <a:pt x="11605" y="7890"/>
                        <a:pt x="11619" y="6098"/>
                      </a:cubicBezTo>
                      <a:lnTo>
                        <a:pt x="11619" y="6005"/>
                      </a:lnTo>
                      <a:lnTo>
                        <a:pt x="14211" y="6017"/>
                      </a:lnTo>
                      <a:cubicBezTo>
                        <a:pt x="14493" y="6017"/>
                        <a:pt x="14708" y="5790"/>
                        <a:pt x="14721" y="5507"/>
                      </a:cubicBezTo>
                      <a:lnTo>
                        <a:pt x="14721" y="3761"/>
                      </a:lnTo>
                      <a:cubicBezTo>
                        <a:pt x="14721" y="3680"/>
                        <a:pt x="14708" y="3600"/>
                        <a:pt x="14667" y="3519"/>
                      </a:cubicBezTo>
                      <a:lnTo>
                        <a:pt x="14667" y="3519"/>
                      </a:lnTo>
                      <a:lnTo>
                        <a:pt x="16159" y="3533"/>
                      </a:lnTo>
                      <a:cubicBezTo>
                        <a:pt x="16454" y="3533"/>
                        <a:pt x="16696" y="3291"/>
                        <a:pt x="16696" y="2996"/>
                      </a:cubicBezTo>
                      <a:lnTo>
                        <a:pt x="16709" y="632"/>
                      </a:lnTo>
                      <a:cubicBezTo>
                        <a:pt x="16709" y="337"/>
                        <a:pt x="16481" y="95"/>
                        <a:pt x="16186" y="95"/>
                      </a:cubicBezTo>
                      <a:lnTo>
                        <a:pt x="5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8447375" y="382881"/>
                  <a:ext cx="155348" cy="274307"/>
                </a:xfrm>
                <a:custGeom>
                  <a:rect b="b" l="l" r="r" t="t"/>
                  <a:pathLst>
                    <a:path extrusionOk="0" h="19946" w="11296">
                      <a:moveTo>
                        <a:pt x="5762" y="1"/>
                      </a:moveTo>
                      <a:lnTo>
                        <a:pt x="1" y="5762"/>
                      </a:lnTo>
                      <a:lnTo>
                        <a:pt x="3573" y="5696"/>
                      </a:lnTo>
                      <a:lnTo>
                        <a:pt x="3493" y="19946"/>
                      </a:lnTo>
                      <a:lnTo>
                        <a:pt x="8234" y="19946"/>
                      </a:lnTo>
                      <a:lnTo>
                        <a:pt x="8167" y="5601"/>
                      </a:lnTo>
                      <a:lnTo>
                        <a:pt x="11296" y="5534"/>
                      </a:lnTo>
                      <a:lnTo>
                        <a:pt x="5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8113075" y="865689"/>
                  <a:ext cx="824009" cy="150920"/>
                </a:xfrm>
                <a:custGeom>
                  <a:rect b="b" l="l" r="r" t="t"/>
                  <a:pathLst>
                    <a:path extrusionOk="0" h="10974" w="59917">
                      <a:moveTo>
                        <a:pt x="0" y="1"/>
                      </a:moveTo>
                      <a:lnTo>
                        <a:pt x="0" y="2861"/>
                      </a:lnTo>
                      <a:cubicBezTo>
                        <a:pt x="0" y="4245"/>
                        <a:pt x="1491" y="5642"/>
                        <a:pt x="2699" y="5642"/>
                      </a:cubicBezTo>
                      <a:lnTo>
                        <a:pt x="22981" y="5642"/>
                      </a:lnTo>
                      <a:lnTo>
                        <a:pt x="22981" y="8731"/>
                      </a:lnTo>
                      <a:lnTo>
                        <a:pt x="19999" y="8731"/>
                      </a:lnTo>
                      <a:cubicBezTo>
                        <a:pt x="19502" y="8731"/>
                        <a:pt x="19112" y="9242"/>
                        <a:pt x="19112" y="9860"/>
                      </a:cubicBezTo>
                      <a:cubicBezTo>
                        <a:pt x="19112" y="10477"/>
                        <a:pt x="19502" y="10974"/>
                        <a:pt x="19999" y="10974"/>
                      </a:cubicBezTo>
                      <a:lnTo>
                        <a:pt x="39931" y="10974"/>
                      </a:lnTo>
                      <a:cubicBezTo>
                        <a:pt x="40428" y="10974"/>
                        <a:pt x="40817" y="10477"/>
                        <a:pt x="40817" y="9860"/>
                      </a:cubicBezTo>
                      <a:cubicBezTo>
                        <a:pt x="40817" y="9242"/>
                        <a:pt x="40428" y="8731"/>
                        <a:pt x="39931" y="8731"/>
                      </a:cubicBezTo>
                      <a:lnTo>
                        <a:pt x="36949" y="8731"/>
                      </a:lnTo>
                      <a:lnTo>
                        <a:pt x="36949" y="5642"/>
                      </a:lnTo>
                      <a:lnTo>
                        <a:pt x="58453" y="5642"/>
                      </a:lnTo>
                      <a:cubicBezTo>
                        <a:pt x="59648" y="5642"/>
                        <a:pt x="59916" y="4245"/>
                        <a:pt x="59916" y="2861"/>
                      </a:cubicBezTo>
                      <a:lnTo>
                        <a:pt x="599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18"/>
              <p:cNvSpPr/>
              <p:nvPr/>
            </p:nvSpPr>
            <p:spPr>
              <a:xfrm>
                <a:off x="8866459" y="10519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1" name="Google Shape;251;p18"/>
          <p:cNvSpPr/>
          <p:nvPr>
            <p:ph idx="4" type="pic"/>
          </p:nvPr>
        </p:nvSpPr>
        <p:spPr>
          <a:xfrm>
            <a:off x="789425" y="2315200"/>
            <a:ext cx="2018400" cy="2289000"/>
          </a:xfrm>
          <a:prstGeom prst="roundRect">
            <a:avLst>
              <a:gd fmla="val 16667" name="adj"/>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2" name="Shape 252"/>
        <p:cNvGrpSpPr/>
        <p:nvPr/>
      </p:nvGrpSpPr>
      <p:grpSpPr>
        <a:xfrm>
          <a:off x="0" y="0"/>
          <a:ext cx="0" cy="0"/>
          <a:chOff x="0" y="0"/>
          <a:chExt cx="0" cy="0"/>
        </a:xfrm>
      </p:grpSpPr>
      <p:sp>
        <p:nvSpPr>
          <p:cNvPr id="253" name="Google Shape;253;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4" name="Google Shape;254;p19"/>
          <p:cNvSpPr txBox="1"/>
          <p:nvPr>
            <p:ph idx="1" type="subTitle"/>
          </p:nvPr>
        </p:nvSpPr>
        <p:spPr>
          <a:xfrm>
            <a:off x="1846601" y="1629025"/>
            <a:ext cx="6528300" cy="49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5" name="Google Shape;255;p19"/>
          <p:cNvSpPr txBox="1"/>
          <p:nvPr>
            <p:ph idx="2" type="subTitle"/>
          </p:nvPr>
        </p:nvSpPr>
        <p:spPr>
          <a:xfrm>
            <a:off x="1846601" y="2809901"/>
            <a:ext cx="6528300" cy="49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6" name="Google Shape;256;p19"/>
          <p:cNvSpPr txBox="1"/>
          <p:nvPr>
            <p:ph idx="3" type="subTitle"/>
          </p:nvPr>
        </p:nvSpPr>
        <p:spPr>
          <a:xfrm>
            <a:off x="1846601" y="3990775"/>
            <a:ext cx="6528300" cy="49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7" name="Google Shape;257;p19"/>
          <p:cNvSpPr txBox="1"/>
          <p:nvPr>
            <p:ph idx="4" type="subTitle"/>
          </p:nvPr>
        </p:nvSpPr>
        <p:spPr>
          <a:xfrm>
            <a:off x="1846610" y="1275975"/>
            <a:ext cx="6528300" cy="45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58" name="Google Shape;258;p19"/>
          <p:cNvSpPr txBox="1"/>
          <p:nvPr>
            <p:ph idx="5" type="subTitle"/>
          </p:nvPr>
        </p:nvSpPr>
        <p:spPr>
          <a:xfrm>
            <a:off x="1846610" y="2456852"/>
            <a:ext cx="6528300" cy="45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59" name="Google Shape;259;p19"/>
          <p:cNvSpPr txBox="1"/>
          <p:nvPr>
            <p:ph idx="6" type="subTitle"/>
          </p:nvPr>
        </p:nvSpPr>
        <p:spPr>
          <a:xfrm>
            <a:off x="1846603" y="3637726"/>
            <a:ext cx="6528300" cy="45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60" name="Google Shape;260;p19"/>
          <p:cNvSpPr/>
          <p:nvPr/>
        </p:nvSpPr>
        <p:spPr>
          <a:xfrm rot="5400000">
            <a:off x="-2212650" y="2212650"/>
            <a:ext cx="5146200" cy="720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261" name="Google Shape;261;p19"/>
          <p:cNvGrpSpPr/>
          <p:nvPr/>
        </p:nvGrpSpPr>
        <p:grpSpPr>
          <a:xfrm>
            <a:off x="138992" y="4094026"/>
            <a:ext cx="461702" cy="852627"/>
            <a:chOff x="138992" y="4094026"/>
            <a:chExt cx="461702" cy="852627"/>
          </a:xfrm>
        </p:grpSpPr>
        <p:sp>
          <p:nvSpPr>
            <p:cNvPr id="262" name="Google Shape;262;p19"/>
            <p:cNvSpPr/>
            <p:nvPr/>
          </p:nvSpPr>
          <p:spPr>
            <a:xfrm rot="-5400000">
              <a:off x="136469" y="4482428"/>
              <a:ext cx="466759" cy="461691"/>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rot="832475">
              <a:off x="152529" y="4107563"/>
              <a:ext cx="128544" cy="128544"/>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19"/>
          <p:cNvSpPr/>
          <p:nvPr/>
        </p:nvSpPr>
        <p:spPr>
          <a:xfrm rot="-5400000">
            <a:off x="331647" y="4158699"/>
            <a:ext cx="466755" cy="462194"/>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65" name="Shape 265"/>
        <p:cNvGrpSpPr/>
        <p:nvPr/>
      </p:nvGrpSpPr>
      <p:grpSpPr>
        <a:xfrm>
          <a:off x="0" y="0"/>
          <a:ext cx="0" cy="0"/>
          <a:chOff x="0" y="0"/>
          <a:chExt cx="0" cy="0"/>
        </a:xfrm>
      </p:grpSpPr>
      <p:sp>
        <p:nvSpPr>
          <p:cNvPr id="266" name="Google Shape;26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7" name="Google Shape;267;p20"/>
          <p:cNvSpPr txBox="1"/>
          <p:nvPr>
            <p:ph idx="1" type="subTitle"/>
          </p:nvPr>
        </p:nvSpPr>
        <p:spPr>
          <a:xfrm>
            <a:off x="1416275" y="1689600"/>
            <a:ext cx="26643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8" name="Google Shape;268;p20"/>
          <p:cNvSpPr txBox="1"/>
          <p:nvPr>
            <p:ph idx="2" type="subTitle"/>
          </p:nvPr>
        </p:nvSpPr>
        <p:spPr>
          <a:xfrm>
            <a:off x="5119638" y="1689600"/>
            <a:ext cx="26643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9" name="Google Shape;269;p20"/>
          <p:cNvSpPr txBox="1"/>
          <p:nvPr>
            <p:ph idx="3" type="subTitle"/>
          </p:nvPr>
        </p:nvSpPr>
        <p:spPr>
          <a:xfrm>
            <a:off x="1416275" y="3426375"/>
            <a:ext cx="26643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0" name="Google Shape;270;p20"/>
          <p:cNvSpPr txBox="1"/>
          <p:nvPr>
            <p:ph idx="4" type="subTitle"/>
          </p:nvPr>
        </p:nvSpPr>
        <p:spPr>
          <a:xfrm>
            <a:off x="5119638" y="3426375"/>
            <a:ext cx="26643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1" name="Google Shape;271;p20"/>
          <p:cNvSpPr txBox="1"/>
          <p:nvPr>
            <p:ph idx="5" type="subTitle"/>
          </p:nvPr>
        </p:nvSpPr>
        <p:spPr>
          <a:xfrm>
            <a:off x="1416275" y="1368125"/>
            <a:ext cx="266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72" name="Google Shape;272;p20"/>
          <p:cNvSpPr txBox="1"/>
          <p:nvPr>
            <p:ph idx="6" type="subTitle"/>
          </p:nvPr>
        </p:nvSpPr>
        <p:spPr>
          <a:xfrm>
            <a:off x="1416275" y="3104975"/>
            <a:ext cx="266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73" name="Google Shape;273;p20"/>
          <p:cNvSpPr txBox="1"/>
          <p:nvPr>
            <p:ph idx="7" type="subTitle"/>
          </p:nvPr>
        </p:nvSpPr>
        <p:spPr>
          <a:xfrm>
            <a:off x="5119613" y="1368125"/>
            <a:ext cx="266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74" name="Google Shape;274;p20"/>
          <p:cNvSpPr txBox="1"/>
          <p:nvPr>
            <p:ph idx="8" type="subTitle"/>
          </p:nvPr>
        </p:nvSpPr>
        <p:spPr>
          <a:xfrm>
            <a:off x="5119613" y="3104975"/>
            <a:ext cx="266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75" name="Google Shape;275;p20"/>
          <p:cNvSpPr/>
          <p:nvPr/>
        </p:nvSpPr>
        <p:spPr>
          <a:xfrm rot="-5400000">
            <a:off x="6211350" y="2212650"/>
            <a:ext cx="5146200" cy="720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276" name="Google Shape;276;p20"/>
          <p:cNvGrpSpPr/>
          <p:nvPr/>
        </p:nvGrpSpPr>
        <p:grpSpPr>
          <a:xfrm>
            <a:off x="8713084" y="269997"/>
            <a:ext cx="322756" cy="175020"/>
            <a:chOff x="8713084" y="269997"/>
            <a:chExt cx="322756" cy="175020"/>
          </a:xfrm>
        </p:grpSpPr>
        <p:sp>
          <p:nvSpPr>
            <p:cNvPr id="277" name="Google Shape;277;p20"/>
            <p:cNvSpPr/>
            <p:nvPr/>
          </p:nvSpPr>
          <p:spPr>
            <a:xfrm>
              <a:off x="8713084" y="26999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8925744" y="336301"/>
              <a:ext cx="110096" cy="108715"/>
            </a:xfrm>
            <a:custGeom>
              <a:rect b="b" l="l" r="r" t="t"/>
              <a:pathLst>
                <a:path extrusionOk="0" h="1102" w="1116">
                  <a:moveTo>
                    <a:pt x="552" y="0"/>
                  </a:moveTo>
                  <a:cubicBezTo>
                    <a:pt x="256" y="0"/>
                    <a:pt x="1" y="242"/>
                    <a:pt x="1" y="552"/>
                  </a:cubicBezTo>
                  <a:cubicBezTo>
                    <a:pt x="1" y="860"/>
                    <a:pt x="256" y="1102"/>
                    <a:pt x="552" y="1102"/>
                  </a:cubicBezTo>
                  <a:cubicBezTo>
                    <a:pt x="860" y="1102"/>
                    <a:pt x="1116" y="860"/>
                    <a:pt x="1116" y="552"/>
                  </a:cubicBezTo>
                  <a:cubicBezTo>
                    <a:pt x="1116" y="242"/>
                    <a:pt x="860"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20"/>
          <p:cNvGrpSpPr/>
          <p:nvPr/>
        </p:nvGrpSpPr>
        <p:grpSpPr>
          <a:xfrm>
            <a:off x="8613029" y="525528"/>
            <a:ext cx="422818" cy="51213"/>
            <a:chOff x="8613029" y="525528"/>
            <a:chExt cx="422818" cy="51213"/>
          </a:xfrm>
        </p:grpSpPr>
        <p:sp>
          <p:nvSpPr>
            <p:cNvPr id="280" name="Google Shape;280;p20"/>
            <p:cNvSpPr/>
            <p:nvPr/>
          </p:nvSpPr>
          <p:spPr>
            <a:xfrm>
              <a:off x="8613029" y="52552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flipH="1" rot="10800000">
              <a:off x="8749047" y="558367"/>
              <a:ext cx="286800" cy="183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3"/>
          <p:cNvSpPr/>
          <p:nvPr/>
        </p:nvSpPr>
        <p:spPr>
          <a:xfrm rot="5400000">
            <a:off x="1025000" y="-1024950"/>
            <a:ext cx="5146200" cy="7196100"/>
          </a:xfrm>
          <a:prstGeom prst="round2SameRect">
            <a:avLst>
              <a:gd fmla="val 846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34" name="Google Shape;34;p3"/>
          <p:cNvGrpSpPr/>
          <p:nvPr/>
        </p:nvGrpSpPr>
        <p:grpSpPr>
          <a:xfrm>
            <a:off x="8106935" y="261750"/>
            <a:ext cx="1360815" cy="1757219"/>
            <a:chOff x="8106935" y="490350"/>
            <a:chExt cx="1360815" cy="1757219"/>
          </a:xfrm>
        </p:grpSpPr>
        <p:sp>
          <p:nvSpPr>
            <p:cNvPr id="35" name="Google Shape;35;p3"/>
            <p:cNvSpPr/>
            <p:nvPr/>
          </p:nvSpPr>
          <p:spPr>
            <a:xfrm flipH="1">
              <a:off x="8242998" y="1025950"/>
              <a:ext cx="1224752" cy="1221619"/>
            </a:xfrm>
            <a:custGeom>
              <a:rect b="b" l="l" r="r" t="t"/>
              <a:pathLst>
                <a:path extrusionOk="0" h="30006" w="29872">
                  <a:moveTo>
                    <a:pt x="14385" y="1"/>
                  </a:moveTo>
                  <a:lnTo>
                    <a:pt x="19287" y="4715"/>
                  </a:lnTo>
                  <a:lnTo>
                    <a:pt x="0" y="23761"/>
                  </a:lnTo>
                  <a:lnTo>
                    <a:pt x="6515" y="30006"/>
                  </a:lnTo>
                  <a:lnTo>
                    <a:pt x="25587" y="10772"/>
                  </a:lnTo>
                  <a:lnTo>
                    <a:pt x="29871" y="14896"/>
                  </a:lnTo>
                  <a:lnTo>
                    <a:pt x="298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flipH="1">
              <a:off x="8182530" y="490350"/>
              <a:ext cx="96421" cy="534495"/>
            </a:xfrm>
            <a:custGeom>
              <a:rect b="b" l="l" r="r" t="t"/>
              <a:pathLst>
                <a:path extrusionOk="0" h="13110" w="2365">
                  <a:moveTo>
                    <a:pt x="2216" y="1"/>
                  </a:moveTo>
                  <a:lnTo>
                    <a:pt x="1" y="14"/>
                  </a:lnTo>
                  <a:lnTo>
                    <a:pt x="135" y="13110"/>
                  </a:lnTo>
                  <a:lnTo>
                    <a:pt x="2365" y="13096"/>
                  </a:lnTo>
                  <a:lnTo>
                    <a:pt x="22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85114" y="577964"/>
              <a:ext cx="95320" cy="447410"/>
            </a:xfrm>
            <a:custGeom>
              <a:rect b="b" l="l" r="r" t="t"/>
              <a:pathLst>
                <a:path extrusionOk="0" h="10974" w="2338">
                  <a:moveTo>
                    <a:pt x="2216" y="1"/>
                  </a:moveTo>
                  <a:lnTo>
                    <a:pt x="0" y="14"/>
                  </a:lnTo>
                  <a:lnTo>
                    <a:pt x="108" y="10973"/>
                  </a:lnTo>
                  <a:lnTo>
                    <a:pt x="2337" y="10973"/>
                  </a:lnTo>
                  <a:lnTo>
                    <a:pt x="2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flipH="1">
              <a:off x="8587208" y="628355"/>
              <a:ext cx="95320" cy="397589"/>
            </a:xfrm>
            <a:custGeom>
              <a:rect b="b" l="l" r="r" t="t"/>
              <a:pathLst>
                <a:path extrusionOk="0" h="9752" w="2338">
                  <a:moveTo>
                    <a:pt x="2230" y="0"/>
                  </a:moveTo>
                  <a:lnTo>
                    <a:pt x="0" y="13"/>
                  </a:lnTo>
                  <a:lnTo>
                    <a:pt x="108" y="9751"/>
                  </a:lnTo>
                  <a:lnTo>
                    <a:pt x="2337" y="9751"/>
                  </a:lnTo>
                  <a:lnTo>
                    <a:pt x="22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flipH="1">
              <a:off x="8775564" y="821643"/>
              <a:ext cx="92589" cy="205399"/>
            </a:xfrm>
            <a:custGeom>
              <a:rect b="b" l="l" r="r" t="t"/>
              <a:pathLst>
                <a:path extrusionOk="0" h="5038" w="2271">
                  <a:moveTo>
                    <a:pt x="1" y="0"/>
                  </a:moveTo>
                  <a:lnTo>
                    <a:pt x="54" y="5037"/>
                  </a:lnTo>
                  <a:lnTo>
                    <a:pt x="2270" y="5023"/>
                  </a:lnTo>
                  <a:lnTo>
                    <a:pt x="22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flipH="1">
              <a:off x="8106935" y="1024798"/>
              <a:ext cx="848301" cy="3343"/>
            </a:xfrm>
            <a:custGeom>
              <a:rect b="b" l="l" r="r" t="t"/>
              <a:pathLst>
                <a:path extrusionOk="0" fill="none" h="82" w="20807">
                  <a:moveTo>
                    <a:pt x="20806" y="1"/>
                  </a:moveTo>
                  <a:lnTo>
                    <a:pt x="1" y="8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3"/>
          <p:cNvSpPr txBox="1"/>
          <p:nvPr>
            <p:ph type="title"/>
          </p:nvPr>
        </p:nvSpPr>
        <p:spPr>
          <a:xfrm>
            <a:off x="1126925" y="2573100"/>
            <a:ext cx="4383600" cy="7557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2" name="Google Shape;42;p3"/>
          <p:cNvSpPr txBox="1"/>
          <p:nvPr>
            <p:ph hasCustomPrompt="1" idx="2" type="title"/>
          </p:nvPr>
        </p:nvSpPr>
        <p:spPr>
          <a:xfrm>
            <a:off x="1257300" y="1836425"/>
            <a:ext cx="993300" cy="658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2" name="Shape 282"/>
        <p:cNvGrpSpPr/>
        <p:nvPr/>
      </p:nvGrpSpPr>
      <p:grpSpPr>
        <a:xfrm>
          <a:off x="0" y="0"/>
          <a:ext cx="0" cy="0"/>
          <a:chOff x="0" y="0"/>
          <a:chExt cx="0" cy="0"/>
        </a:xfrm>
      </p:grpSpPr>
      <p:sp>
        <p:nvSpPr>
          <p:cNvPr id="283" name="Google Shape;28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4" name="Google Shape;284;p21"/>
          <p:cNvSpPr txBox="1"/>
          <p:nvPr>
            <p:ph idx="1" type="subTitle"/>
          </p:nvPr>
        </p:nvSpPr>
        <p:spPr>
          <a:xfrm>
            <a:off x="1239075" y="1710172"/>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5" name="Google Shape;285;p21"/>
          <p:cNvSpPr txBox="1"/>
          <p:nvPr>
            <p:ph idx="2" type="subTitle"/>
          </p:nvPr>
        </p:nvSpPr>
        <p:spPr>
          <a:xfrm>
            <a:off x="3659201" y="1710172"/>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6" name="Google Shape;286;p21"/>
          <p:cNvSpPr txBox="1"/>
          <p:nvPr>
            <p:ph idx="3" type="subTitle"/>
          </p:nvPr>
        </p:nvSpPr>
        <p:spPr>
          <a:xfrm>
            <a:off x="1239075" y="3440454"/>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7" name="Google Shape;287;p21"/>
          <p:cNvSpPr txBox="1"/>
          <p:nvPr>
            <p:ph idx="4" type="subTitle"/>
          </p:nvPr>
        </p:nvSpPr>
        <p:spPr>
          <a:xfrm>
            <a:off x="3659201" y="3440454"/>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8" name="Google Shape;288;p21"/>
          <p:cNvSpPr txBox="1"/>
          <p:nvPr>
            <p:ph idx="5" type="subTitle"/>
          </p:nvPr>
        </p:nvSpPr>
        <p:spPr>
          <a:xfrm>
            <a:off x="6079327" y="1710172"/>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9" name="Google Shape;289;p21"/>
          <p:cNvSpPr txBox="1"/>
          <p:nvPr>
            <p:ph idx="6" type="subTitle"/>
          </p:nvPr>
        </p:nvSpPr>
        <p:spPr>
          <a:xfrm>
            <a:off x="6079327" y="3440454"/>
            <a:ext cx="1945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90" name="Google Shape;290;p21"/>
          <p:cNvSpPr txBox="1"/>
          <p:nvPr>
            <p:ph idx="7" type="subTitle"/>
          </p:nvPr>
        </p:nvSpPr>
        <p:spPr>
          <a:xfrm>
            <a:off x="1239075" y="1336275"/>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1" name="Google Shape;291;p21"/>
          <p:cNvSpPr txBox="1"/>
          <p:nvPr>
            <p:ph idx="8" type="subTitle"/>
          </p:nvPr>
        </p:nvSpPr>
        <p:spPr>
          <a:xfrm>
            <a:off x="3659201" y="1336275"/>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2" name="Google Shape;292;p21"/>
          <p:cNvSpPr txBox="1"/>
          <p:nvPr>
            <p:ph idx="9" type="subTitle"/>
          </p:nvPr>
        </p:nvSpPr>
        <p:spPr>
          <a:xfrm>
            <a:off x="6081091" y="1336275"/>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3" name="Google Shape;293;p21"/>
          <p:cNvSpPr txBox="1"/>
          <p:nvPr>
            <p:ph idx="13" type="subTitle"/>
          </p:nvPr>
        </p:nvSpPr>
        <p:spPr>
          <a:xfrm>
            <a:off x="1239075" y="3063356"/>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4" name="Google Shape;294;p21"/>
          <p:cNvSpPr txBox="1"/>
          <p:nvPr>
            <p:ph idx="14" type="subTitle"/>
          </p:nvPr>
        </p:nvSpPr>
        <p:spPr>
          <a:xfrm>
            <a:off x="3659201" y="3063356"/>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5" name="Google Shape;295;p21"/>
          <p:cNvSpPr txBox="1"/>
          <p:nvPr>
            <p:ph idx="15" type="subTitle"/>
          </p:nvPr>
        </p:nvSpPr>
        <p:spPr>
          <a:xfrm>
            <a:off x="6081091" y="3063356"/>
            <a:ext cx="1944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296" name="Google Shape;296;p21"/>
          <p:cNvSpPr/>
          <p:nvPr/>
        </p:nvSpPr>
        <p:spPr>
          <a:xfrm rot="5400000">
            <a:off x="-2212650" y="2212650"/>
            <a:ext cx="5146200" cy="720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297" name="Google Shape;297;p21"/>
          <p:cNvGrpSpPr/>
          <p:nvPr/>
        </p:nvGrpSpPr>
        <p:grpSpPr>
          <a:xfrm>
            <a:off x="100325" y="3603033"/>
            <a:ext cx="470944" cy="791746"/>
            <a:chOff x="100325" y="3603033"/>
            <a:chExt cx="470944" cy="791746"/>
          </a:xfrm>
        </p:grpSpPr>
        <p:grpSp>
          <p:nvGrpSpPr>
            <p:cNvPr id="298" name="Google Shape;298;p21"/>
            <p:cNvGrpSpPr/>
            <p:nvPr/>
          </p:nvGrpSpPr>
          <p:grpSpPr>
            <a:xfrm>
              <a:off x="414006" y="3603033"/>
              <a:ext cx="157263" cy="157200"/>
              <a:chOff x="2986025" y="2667825"/>
              <a:chExt cx="62500" cy="62475"/>
            </a:xfrm>
          </p:grpSpPr>
          <p:sp>
            <p:nvSpPr>
              <p:cNvPr id="299" name="Google Shape;299;p21"/>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1"/>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1"/>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1"/>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1"/>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1"/>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1"/>
            <p:cNvGrpSpPr/>
            <p:nvPr/>
          </p:nvGrpSpPr>
          <p:grpSpPr>
            <a:xfrm>
              <a:off x="100325" y="3760226"/>
              <a:ext cx="470944" cy="634553"/>
              <a:chOff x="100325" y="3760226"/>
              <a:chExt cx="470944" cy="634553"/>
            </a:xfrm>
          </p:grpSpPr>
          <p:grpSp>
            <p:nvGrpSpPr>
              <p:cNvPr id="316" name="Google Shape;316;p21"/>
              <p:cNvGrpSpPr/>
              <p:nvPr/>
            </p:nvGrpSpPr>
            <p:grpSpPr>
              <a:xfrm>
                <a:off x="100325" y="3920499"/>
                <a:ext cx="470944" cy="474279"/>
                <a:chOff x="140600" y="2022074"/>
                <a:chExt cx="470944" cy="474279"/>
              </a:xfrm>
            </p:grpSpPr>
            <p:sp>
              <p:nvSpPr>
                <p:cNvPr id="317" name="Google Shape;317;p21"/>
                <p:cNvSpPr/>
                <p:nvPr/>
              </p:nvSpPr>
              <p:spPr>
                <a:xfrm>
                  <a:off x="149248" y="2480453"/>
                  <a:ext cx="459900" cy="159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1"/>
                <p:cNvSpPr/>
                <p:nvPr/>
              </p:nvSpPr>
              <p:spPr>
                <a:xfrm>
                  <a:off x="149248" y="2316128"/>
                  <a:ext cx="51900" cy="143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21"/>
                <p:cNvSpPr/>
                <p:nvPr/>
              </p:nvSpPr>
              <p:spPr>
                <a:xfrm>
                  <a:off x="230228" y="2273671"/>
                  <a:ext cx="52800" cy="1863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21"/>
                <p:cNvSpPr/>
                <p:nvPr/>
              </p:nvSpPr>
              <p:spPr>
                <a:xfrm>
                  <a:off x="311994" y="2235932"/>
                  <a:ext cx="52800" cy="224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21"/>
                <p:cNvSpPr/>
                <p:nvPr/>
              </p:nvSpPr>
              <p:spPr>
                <a:xfrm>
                  <a:off x="392974" y="2193475"/>
                  <a:ext cx="53400" cy="2664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21"/>
                <p:cNvSpPr/>
                <p:nvPr/>
              </p:nvSpPr>
              <p:spPr>
                <a:xfrm>
                  <a:off x="474740" y="2151804"/>
                  <a:ext cx="52800" cy="308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21"/>
                <p:cNvSpPr/>
                <p:nvPr/>
              </p:nvSpPr>
              <p:spPr>
                <a:xfrm>
                  <a:off x="556506" y="2111706"/>
                  <a:ext cx="52800" cy="3483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1"/>
                <p:cNvSpPr/>
                <p:nvPr/>
              </p:nvSpPr>
              <p:spPr>
                <a:xfrm>
                  <a:off x="140600" y="2022074"/>
                  <a:ext cx="470944" cy="261031"/>
                </a:xfrm>
                <a:custGeom>
                  <a:rect b="b" l="l" r="r" t="t"/>
                  <a:pathLst>
                    <a:path extrusionOk="0" h="1002" w="1810">
                      <a:moveTo>
                        <a:pt x="1790" y="1"/>
                      </a:moveTo>
                      <a:cubicBezTo>
                        <a:pt x="1722" y="7"/>
                        <a:pt x="1654" y="13"/>
                        <a:pt x="1586" y="19"/>
                      </a:cubicBezTo>
                      <a:cubicBezTo>
                        <a:pt x="1576" y="20"/>
                        <a:pt x="1566" y="20"/>
                        <a:pt x="1556" y="21"/>
                      </a:cubicBezTo>
                      <a:cubicBezTo>
                        <a:pt x="1543" y="22"/>
                        <a:pt x="1539" y="38"/>
                        <a:pt x="1545" y="46"/>
                      </a:cubicBezTo>
                      <a:cubicBezTo>
                        <a:pt x="1583" y="115"/>
                        <a:pt x="1583" y="115"/>
                        <a:pt x="1583" y="115"/>
                      </a:cubicBezTo>
                      <a:cubicBezTo>
                        <a:pt x="1578" y="117"/>
                        <a:pt x="1573" y="120"/>
                        <a:pt x="1569" y="122"/>
                      </a:cubicBezTo>
                      <a:cubicBezTo>
                        <a:pt x="1432" y="196"/>
                        <a:pt x="1295" y="270"/>
                        <a:pt x="1158" y="344"/>
                      </a:cubicBezTo>
                      <a:cubicBezTo>
                        <a:pt x="993" y="433"/>
                        <a:pt x="827" y="522"/>
                        <a:pt x="662" y="611"/>
                      </a:cubicBezTo>
                      <a:cubicBezTo>
                        <a:pt x="520" y="688"/>
                        <a:pt x="377" y="765"/>
                        <a:pt x="234" y="842"/>
                      </a:cubicBezTo>
                      <a:cubicBezTo>
                        <a:pt x="165" y="879"/>
                        <a:pt x="92" y="914"/>
                        <a:pt x="25" y="954"/>
                      </a:cubicBezTo>
                      <a:cubicBezTo>
                        <a:pt x="24" y="955"/>
                        <a:pt x="23" y="955"/>
                        <a:pt x="22" y="956"/>
                      </a:cubicBezTo>
                      <a:cubicBezTo>
                        <a:pt x="0" y="968"/>
                        <a:pt x="20" y="1002"/>
                        <a:pt x="42" y="990"/>
                      </a:cubicBezTo>
                      <a:cubicBezTo>
                        <a:pt x="99" y="959"/>
                        <a:pt x="156" y="928"/>
                        <a:pt x="213" y="897"/>
                      </a:cubicBezTo>
                      <a:cubicBezTo>
                        <a:pt x="350" y="824"/>
                        <a:pt x="487" y="750"/>
                        <a:pt x="624" y="676"/>
                      </a:cubicBezTo>
                      <a:cubicBezTo>
                        <a:pt x="789" y="587"/>
                        <a:pt x="954" y="498"/>
                        <a:pt x="1119" y="409"/>
                      </a:cubicBezTo>
                      <a:cubicBezTo>
                        <a:pt x="1262" y="332"/>
                        <a:pt x="1405" y="255"/>
                        <a:pt x="1548" y="178"/>
                      </a:cubicBezTo>
                      <a:cubicBezTo>
                        <a:pt x="1566" y="168"/>
                        <a:pt x="1584" y="159"/>
                        <a:pt x="1602" y="149"/>
                      </a:cubicBezTo>
                      <a:cubicBezTo>
                        <a:pt x="1642" y="221"/>
                        <a:pt x="1642" y="221"/>
                        <a:pt x="1642" y="221"/>
                      </a:cubicBezTo>
                      <a:cubicBezTo>
                        <a:pt x="1645" y="231"/>
                        <a:pt x="1662" y="237"/>
                        <a:pt x="1670" y="225"/>
                      </a:cubicBezTo>
                      <a:cubicBezTo>
                        <a:pt x="1709" y="166"/>
                        <a:pt x="1748" y="107"/>
                        <a:pt x="1787" y="48"/>
                      </a:cubicBezTo>
                      <a:cubicBezTo>
                        <a:pt x="1793" y="40"/>
                        <a:pt x="1798" y="32"/>
                        <a:pt x="1804" y="23"/>
                      </a:cubicBezTo>
                      <a:cubicBezTo>
                        <a:pt x="1810" y="14"/>
                        <a:pt x="1801" y="0"/>
                        <a:pt x="1790" y="1"/>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5" name="Google Shape;325;p21"/>
              <p:cNvSpPr/>
              <p:nvPr/>
            </p:nvSpPr>
            <p:spPr>
              <a:xfrm rot="832475">
                <a:off x="271529" y="3773763"/>
                <a:ext cx="128544" cy="128544"/>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26" name="Shape 326"/>
        <p:cNvGrpSpPr/>
        <p:nvPr/>
      </p:nvGrpSpPr>
      <p:grpSpPr>
        <a:xfrm>
          <a:off x="0" y="0"/>
          <a:ext cx="0" cy="0"/>
          <a:chOff x="0" y="0"/>
          <a:chExt cx="0" cy="0"/>
        </a:xfrm>
      </p:grpSpPr>
      <p:sp>
        <p:nvSpPr>
          <p:cNvPr id="327" name="Google Shape;327;p22"/>
          <p:cNvSpPr/>
          <p:nvPr/>
        </p:nvSpPr>
        <p:spPr>
          <a:xfrm rot="5400000">
            <a:off x="569150" y="-569400"/>
            <a:ext cx="5146200" cy="6285000"/>
          </a:xfrm>
          <a:prstGeom prst="round2SameRect">
            <a:avLst>
              <a:gd fmla="val 846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328" name="Google Shape;328;p22"/>
          <p:cNvSpPr/>
          <p:nvPr/>
        </p:nvSpPr>
        <p:spPr>
          <a:xfrm rot="-5400000">
            <a:off x="6029101" y="4325955"/>
            <a:ext cx="575170" cy="569573"/>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txBox="1"/>
          <p:nvPr>
            <p:ph hasCustomPrompt="1" type="title"/>
          </p:nvPr>
        </p:nvSpPr>
        <p:spPr>
          <a:xfrm>
            <a:off x="845100" y="3425550"/>
            <a:ext cx="3060600" cy="749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0" name="Google Shape;330;p22"/>
          <p:cNvSpPr txBox="1"/>
          <p:nvPr>
            <p:ph idx="1" type="subTitle"/>
          </p:nvPr>
        </p:nvSpPr>
        <p:spPr>
          <a:xfrm>
            <a:off x="759300" y="4171300"/>
            <a:ext cx="3146400" cy="34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1" name="Google Shape;331;p22"/>
          <p:cNvSpPr txBox="1"/>
          <p:nvPr>
            <p:ph hasCustomPrompt="1" idx="2" type="title"/>
          </p:nvPr>
        </p:nvSpPr>
        <p:spPr>
          <a:xfrm>
            <a:off x="845100" y="543600"/>
            <a:ext cx="3060600" cy="749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2" name="Google Shape;332;p22"/>
          <p:cNvSpPr txBox="1"/>
          <p:nvPr>
            <p:ph idx="3" type="subTitle"/>
          </p:nvPr>
        </p:nvSpPr>
        <p:spPr>
          <a:xfrm>
            <a:off x="759300" y="1289200"/>
            <a:ext cx="3146400" cy="34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3" name="Google Shape;333;p22"/>
          <p:cNvSpPr txBox="1"/>
          <p:nvPr>
            <p:ph hasCustomPrompt="1" idx="4" type="title"/>
          </p:nvPr>
        </p:nvSpPr>
        <p:spPr>
          <a:xfrm>
            <a:off x="845100" y="1987662"/>
            <a:ext cx="3060600" cy="749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4" name="Google Shape;334;p22"/>
          <p:cNvSpPr txBox="1"/>
          <p:nvPr>
            <p:ph idx="5" type="subTitle"/>
          </p:nvPr>
        </p:nvSpPr>
        <p:spPr>
          <a:xfrm>
            <a:off x="759300" y="2727086"/>
            <a:ext cx="3146400" cy="34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35" name="Shape 335"/>
        <p:cNvGrpSpPr/>
        <p:nvPr/>
      </p:nvGrpSpPr>
      <p:grpSpPr>
        <a:xfrm>
          <a:off x="0" y="0"/>
          <a:ext cx="0" cy="0"/>
          <a:chOff x="0" y="0"/>
          <a:chExt cx="0" cy="0"/>
        </a:xfrm>
      </p:grpSpPr>
      <p:sp>
        <p:nvSpPr>
          <p:cNvPr id="336" name="Google Shape;336;p23"/>
          <p:cNvSpPr txBox="1"/>
          <p:nvPr>
            <p:ph type="title"/>
          </p:nvPr>
        </p:nvSpPr>
        <p:spPr>
          <a:xfrm>
            <a:off x="4628375" y="542213"/>
            <a:ext cx="3802200" cy="924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5200">
                <a:latin typeface="Poppins Medium"/>
                <a:ea typeface="Poppins Medium"/>
                <a:cs typeface="Poppins Medium"/>
                <a:sym typeface="Poppins Medium"/>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7" name="Google Shape;337;p23"/>
          <p:cNvSpPr txBox="1"/>
          <p:nvPr>
            <p:ph idx="1" type="subTitle"/>
          </p:nvPr>
        </p:nvSpPr>
        <p:spPr>
          <a:xfrm>
            <a:off x="4628350" y="1470725"/>
            <a:ext cx="3802200" cy="95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38" name="Google Shape;338;p23"/>
          <p:cNvSpPr txBox="1"/>
          <p:nvPr/>
        </p:nvSpPr>
        <p:spPr>
          <a:xfrm>
            <a:off x="4628275" y="3463350"/>
            <a:ext cx="3802200" cy="673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Jost"/>
                <a:ea typeface="Jost"/>
                <a:cs typeface="Jost"/>
                <a:sym typeface="Jost"/>
              </a:rPr>
              <a:t>CREDITS:</a:t>
            </a:r>
            <a:r>
              <a:rPr lang="en" sz="1200">
                <a:solidFill>
                  <a:schemeClr val="dk1"/>
                </a:solidFill>
                <a:latin typeface="Jost"/>
                <a:ea typeface="Jost"/>
                <a:cs typeface="Jost"/>
                <a:sym typeface="Jost"/>
              </a:rPr>
              <a:t> This presentation template was created by </a:t>
            </a:r>
            <a:r>
              <a:rPr b="1" lang="en" sz="1200" u="sng">
                <a:solidFill>
                  <a:schemeClr val="dk1"/>
                </a:solidFill>
                <a:latin typeface="Jost"/>
                <a:ea typeface="Jost"/>
                <a:cs typeface="Jost"/>
                <a:sym typeface="Jost"/>
                <a:hlinkClick r:id="rId2">
                  <a:extLst>
                    <a:ext uri="{A12FA001-AC4F-418D-AE19-62706E023703}">
                      <ahyp:hlinkClr val="tx"/>
                    </a:ext>
                  </a:extLst>
                </a:hlinkClick>
              </a:rPr>
              <a:t>Slidesgo</a:t>
            </a:r>
            <a:r>
              <a:rPr lang="en" sz="1200">
                <a:solidFill>
                  <a:schemeClr val="dk1"/>
                </a:solidFill>
                <a:latin typeface="Jost"/>
                <a:ea typeface="Jost"/>
                <a:cs typeface="Jost"/>
                <a:sym typeface="Jost"/>
              </a:rPr>
              <a:t>, and includes icons by </a:t>
            </a:r>
            <a:r>
              <a:rPr b="1" lang="en" sz="1200" u="sng">
                <a:solidFill>
                  <a:schemeClr val="dk1"/>
                </a:solidFill>
                <a:latin typeface="Jost"/>
                <a:ea typeface="Jost"/>
                <a:cs typeface="Jost"/>
                <a:sym typeface="Jost"/>
                <a:hlinkClick r:id="rId3">
                  <a:extLst>
                    <a:ext uri="{A12FA001-AC4F-418D-AE19-62706E023703}">
                      <ahyp:hlinkClr val="tx"/>
                    </a:ext>
                  </a:extLst>
                </a:hlinkClick>
              </a:rPr>
              <a:t>Flaticon</a:t>
            </a:r>
            <a:r>
              <a:rPr lang="en" sz="1200">
                <a:solidFill>
                  <a:schemeClr val="dk1"/>
                </a:solidFill>
                <a:latin typeface="Jost"/>
                <a:ea typeface="Jost"/>
                <a:cs typeface="Jost"/>
                <a:sym typeface="Jost"/>
              </a:rPr>
              <a:t>, and infographics &amp; images by </a:t>
            </a:r>
            <a:r>
              <a:rPr b="1" lang="en" sz="1200" u="sng">
                <a:solidFill>
                  <a:schemeClr val="dk1"/>
                </a:solidFill>
                <a:latin typeface="Jost"/>
                <a:ea typeface="Jost"/>
                <a:cs typeface="Jost"/>
                <a:sym typeface="Jost"/>
                <a:hlinkClick r:id="rId4">
                  <a:extLst>
                    <a:ext uri="{A12FA001-AC4F-418D-AE19-62706E023703}">
                      <ahyp:hlinkClr val="tx"/>
                    </a:ext>
                  </a:extLst>
                </a:hlinkClick>
              </a:rPr>
              <a:t>Freepik</a:t>
            </a:r>
            <a:r>
              <a:rPr lang="en" sz="1200" u="sng">
                <a:solidFill>
                  <a:schemeClr val="dk1"/>
                </a:solidFill>
                <a:latin typeface="Jost"/>
                <a:ea typeface="Jost"/>
                <a:cs typeface="Jost"/>
                <a:sym typeface="Jost"/>
              </a:rPr>
              <a:t> </a:t>
            </a:r>
            <a:endParaRPr b="1" sz="1200" u="sng">
              <a:solidFill>
                <a:schemeClr val="dk1"/>
              </a:solidFill>
              <a:latin typeface="Jost"/>
              <a:ea typeface="Jost"/>
              <a:cs typeface="Jost"/>
              <a:sym typeface="Jost"/>
            </a:endParaRPr>
          </a:p>
        </p:txBody>
      </p:sp>
      <p:sp>
        <p:nvSpPr>
          <p:cNvPr id="339" name="Google Shape;339;p23"/>
          <p:cNvSpPr/>
          <p:nvPr/>
        </p:nvSpPr>
        <p:spPr>
          <a:xfrm rot="5400000">
            <a:off x="-1609962" y="1608150"/>
            <a:ext cx="5146200" cy="1929900"/>
          </a:xfrm>
          <a:prstGeom prst="round2SameRect">
            <a:avLst>
              <a:gd fmla="val 846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340" name="Google Shape;340;p23"/>
          <p:cNvGrpSpPr/>
          <p:nvPr/>
        </p:nvGrpSpPr>
        <p:grpSpPr>
          <a:xfrm>
            <a:off x="332199" y="3272682"/>
            <a:ext cx="616448" cy="615728"/>
            <a:chOff x="668433" y="3076283"/>
            <a:chExt cx="743874" cy="743005"/>
          </a:xfrm>
        </p:grpSpPr>
        <p:sp>
          <p:nvSpPr>
            <p:cNvPr id="341" name="Google Shape;341;p23"/>
            <p:cNvSpPr/>
            <p:nvPr/>
          </p:nvSpPr>
          <p:spPr>
            <a:xfrm>
              <a:off x="668433" y="3076283"/>
              <a:ext cx="743874" cy="743005"/>
            </a:xfrm>
            <a:custGeom>
              <a:rect b="b" l="l" r="r" t="t"/>
              <a:pathLst>
                <a:path extrusionOk="0" h="11122" w="11135">
                  <a:moveTo>
                    <a:pt x="5561" y="1"/>
                  </a:moveTo>
                  <a:cubicBezTo>
                    <a:pt x="2485" y="1"/>
                    <a:pt x="0" y="2486"/>
                    <a:pt x="0" y="5561"/>
                  </a:cubicBezTo>
                  <a:cubicBezTo>
                    <a:pt x="0" y="8638"/>
                    <a:pt x="2485" y="11122"/>
                    <a:pt x="5561" y="11122"/>
                  </a:cubicBezTo>
                  <a:cubicBezTo>
                    <a:pt x="8636" y="11122"/>
                    <a:pt x="11134" y="8638"/>
                    <a:pt x="11134" y="5561"/>
                  </a:cubicBezTo>
                  <a:cubicBezTo>
                    <a:pt x="11134" y="2486"/>
                    <a:pt x="8636" y="1"/>
                    <a:pt x="5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a:off x="751869" y="3323120"/>
              <a:ext cx="586882" cy="43089"/>
            </a:xfrm>
            <a:custGeom>
              <a:rect b="b" l="l" r="r" t="t"/>
              <a:pathLst>
                <a:path extrusionOk="0" h="645" w="8785">
                  <a:moveTo>
                    <a:pt x="322" y="0"/>
                  </a:moveTo>
                  <a:cubicBezTo>
                    <a:pt x="134" y="0"/>
                    <a:pt x="0" y="147"/>
                    <a:pt x="0" y="322"/>
                  </a:cubicBezTo>
                  <a:cubicBezTo>
                    <a:pt x="0" y="496"/>
                    <a:pt x="134" y="645"/>
                    <a:pt x="322" y="645"/>
                  </a:cubicBezTo>
                  <a:lnTo>
                    <a:pt x="8462" y="645"/>
                  </a:lnTo>
                  <a:cubicBezTo>
                    <a:pt x="8637" y="645"/>
                    <a:pt x="8784" y="496"/>
                    <a:pt x="8784" y="322"/>
                  </a:cubicBezTo>
                  <a:cubicBezTo>
                    <a:pt x="8784" y="147"/>
                    <a:pt x="8637" y="0"/>
                    <a:pt x="8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785939" y="3353582"/>
              <a:ext cx="518674" cy="287195"/>
            </a:xfrm>
            <a:custGeom>
              <a:rect b="b" l="l" r="r" t="t"/>
              <a:pathLst>
                <a:path extrusionOk="0" h="4299" w="7764">
                  <a:moveTo>
                    <a:pt x="7764" y="1"/>
                  </a:moveTo>
                  <a:cubicBezTo>
                    <a:pt x="7763" y="1"/>
                    <a:pt x="2080" y="60"/>
                    <a:pt x="439" y="60"/>
                  </a:cubicBezTo>
                  <a:cubicBezTo>
                    <a:pt x="165" y="60"/>
                    <a:pt x="4" y="58"/>
                    <a:pt x="0" y="54"/>
                  </a:cubicBezTo>
                  <a:lnTo>
                    <a:pt x="0" y="54"/>
                  </a:lnTo>
                  <a:lnTo>
                    <a:pt x="914" y="4138"/>
                  </a:lnTo>
                  <a:cubicBezTo>
                    <a:pt x="928" y="4231"/>
                    <a:pt x="1008" y="4299"/>
                    <a:pt x="1102" y="4299"/>
                  </a:cubicBezTo>
                  <a:lnTo>
                    <a:pt x="6635" y="4299"/>
                  </a:lnTo>
                  <a:cubicBezTo>
                    <a:pt x="6730" y="4299"/>
                    <a:pt x="6811" y="4231"/>
                    <a:pt x="6824" y="4138"/>
                  </a:cubicBezTo>
                  <a:lnTo>
                    <a:pt x="77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a:off x="840717" y="3147228"/>
              <a:ext cx="412788" cy="197476"/>
            </a:xfrm>
            <a:custGeom>
              <a:rect b="b" l="l" r="r" t="t"/>
              <a:pathLst>
                <a:path extrusionOk="0" fill="none" h="2956" w="6179">
                  <a:moveTo>
                    <a:pt x="0" y="2955"/>
                  </a:moveTo>
                  <a:cubicBezTo>
                    <a:pt x="188" y="2284"/>
                    <a:pt x="484" y="1639"/>
                    <a:pt x="940" y="1115"/>
                  </a:cubicBezTo>
                  <a:cubicBezTo>
                    <a:pt x="1397" y="591"/>
                    <a:pt x="2028" y="201"/>
                    <a:pt x="2713" y="108"/>
                  </a:cubicBezTo>
                  <a:cubicBezTo>
                    <a:pt x="3519" y="1"/>
                    <a:pt x="4338" y="309"/>
                    <a:pt x="4943" y="833"/>
                  </a:cubicBezTo>
                  <a:cubicBezTo>
                    <a:pt x="5547" y="1371"/>
                    <a:pt x="5950" y="2096"/>
                    <a:pt x="6179" y="2875"/>
                  </a:cubicBez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848733" y="3385915"/>
              <a:ext cx="395820" cy="215379"/>
            </a:xfrm>
            <a:custGeom>
              <a:rect b="b" l="l" r="r" t="t"/>
              <a:pathLst>
                <a:path extrusionOk="0" h="3224" w="5925">
                  <a:moveTo>
                    <a:pt x="1" y="81"/>
                  </a:moveTo>
                  <a:cubicBezTo>
                    <a:pt x="0" y="81"/>
                    <a:pt x="0" y="82"/>
                    <a:pt x="1" y="83"/>
                  </a:cubicBezTo>
                  <a:lnTo>
                    <a:pt x="1" y="83"/>
                  </a:lnTo>
                  <a:lnTo>
                    <a:pt x="1" y="81"/>
                  </a:lnTo>
                  <a:close/>
                  <a:moveTo>
                    <a:pt x="5924" y="0"/>
                  </a:moveTo>
                  <a:cubicBezTo>
                    <a:pt x="5924" y="0"/>
                    <a:pt x="1773" y="94"/>
                    <a:pt x="421" y="94"/>
                  </a:cubicBezTo>
                  <a:cubicBezTo>
                    <a:pt x="168" y="94"/>
                    <a:pt x="13" y="90"/>
                    <a:pt x="1" y="83"/>
                  </a:cubicBezTo>
                  <a:lnTo>
                    <a:pt x="1" y="83"/>
                  </a:lnTo>
                  <a:lnTo>
                    <a:pt x="672" y="3224"/>
                  </a:lnTo>
                  <a:lnTo>
                    <a:pt x="5239" y="3224"/>
                  </a:lnTo>
                  <a:lnTo>
                    <a:pt x="59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831698" y="3425395"/>
              <a:ext cx="433431" cy="67"/>
            </a:xfrm>
            <a:custGeom>
              <a:rect b="b" l="l" r="r" t="t"/>
              <a:pathLst>
                <a:path extrusionOk="0" fill="none" h="1" w="6488">
                  <a:moveTo>
                    <a:pt x="1" y="0"/>
                  </a:moveTo>
                  <a:lnTo>
                    <a:pt x="6488" y="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831698" y="3470220"/>
              <a:ext cx="433431" cy="67"/>
            </a:xfrm>
            <a:custGeom>
              <a:rect b="b" l="l" r="r" t="t"/>
              <a:pathLst>
                <a:path extrusionOk="0" fill="none" h="1" w="6488">
                  <a:moveTo>
                    <a:pt x="1" y="1"/>
                  </a:moveTo>
                  <a:lnTo>
                    <a:pt x="6488" y="1"/>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a:off x="831698" y="3470220"/>
              <a:ext cx="433431" cy="67"/>
            </a:xfrm>
            <a:custGeom>
              <a:rect b="b" l="l" r="r" t="t"/>
              <a:pathLst>
                <a:path extrusionOk="0" fill="none" h="1" w="6488">
                  <a:moveTo>
                    <a:pt x="1" y="1"/>
                  </a:moveTo>
                  <a:lnTo>
                    <a:pt x="6488" y="1"/>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a:off x="831698" y="3514176"/>
              <a:ext cx="433431" cy="67"/>
            </a:xfrm>
            <a:custGeom>
              <a:rect b="b" l="l" r="r" t="t"/>
              <a:pathLst>
                <a:path extrusionOk="0" fill="none" h="1" w="6488">
                  <a:moveTo>
                    <a:pt x="1" y="0"/>
                  </a:moveTo>
                  <a:lnTo>
                    <a:pt x="6488" y="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831698" y="3514176"/>
              <a:ext cx="433431" cy="67"/>
            </a:xfrm>
            <a:custGeom>
              <a:rect b="b" l="l" r="r" t="t"/>
              <a:pathLst>
                <a:path extrusionOk="0" fill="none" h="1" w="6488">
                  <a:moveTo>
                    <a:pt x="1" y="0"/>
                  </a:moveTo>
                  <a:lnTo>
                    <a:pt x="6488" y="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831698" y="3558199"/>
              <a:ext cx="416462" cy="67"/>
            </a:xfrm>
            <a:custGeom>
              <a:rect b="b" l="l" r="r" t="t"/>
              <a:pathLst>
                <a:path extrusionOk="0" fill="none" h="1" w="6234">
                  <a:moveTo>
                    <a:pt x="1" y="0"/>
                  </a:moveTo>
                  <a:lnTo>
                    <a:pt x="6233" y="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893625" y="3364337"/>
              <a:ext cx="38680" cy="250385"/>
            </a:xfrm>
            <a:custGeom>
              <a:rect b="b" l="l" r="r" t="t"/>
              <a:pathLst>
                <a:path extrusionOk="0" fill="none" h="3748" w="579">
                  <a:moveTo>
                    <a:pt x="0" y="1"/>
                  </a:moveTo>
                  <a:lnTo>
                    <a:pt x="578" y="3748"/>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966306" y="3367945"/>
              <a:ext cx="18906" cy="240565"/>
            </a:xfrm>
            <a:custGeom>
              <a:rect b="b" l="l" r="r" t="t"/>
              <a:pathLst>
                <a:path extrusionOk="0" fill="none" h="3601" w="283">
                  <a:moveTo>
                    <a:pt x="1" y="1"/>
                  </a:moveTo>
                  <a:lnTo>
                    <a:pt x="282" y="360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1147542" y="3364337"/>
              <a:ext cx="39549" cy="250385"/>
            </a:xfrm>
            <a:custGeom>
              <a:rect b="b" l="l" r="r" t="t"/>
              <a:pathLst>
                <a:path extrusionOk="0" fill="none" h="3748" w="592">
                  <a:moveTo>
                    <a:pt x="592" y="1"/>
                  </a:moveTo>
                  <a:lnTo>
                    <a:pt x="1" y="3748"/>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1094567" y="3367945"/>
              <a:ext cx="18973" cy="240565"/>
            </a:xfrm>
            <a:custGeom>
              <a:rect b="b" l="l" r="r" t="t"/>
              <a:pathLst>
                <a:path extrusionOk="0" fill="none" h="3601" w="284">
                  <a:moveTo>
                    <a:pt x="283" y="1"/>
                  </a:moveTo>
                  <a:lnTo>
                    <a:pt x="1" y="3600"/>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1047070" y="3367945"/>
              <a:ext cx="67" cy="244974"/>
            </a:xfrm>
            <a:custGeom>
              <a:rect b="b" l="l" r="r" t="t"/>
              <a:pathLst>
                <a:path extrusionOk="0" fill="none" h="3667" w="1">
                  <a:moveTo>
                    <a:pt x="0" y="1"/>
                  </a:moveTo>
                  <a:lnTo>
                    <a:pt x="0" y="3667"/>
                  </a:lnTo>
                </a:path>
              </a:pathLst>
            </a:custGeom>
            <a:solidFill>
              <a:schemeClr val="accent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23"/>
          <p:cNvGrpSpPr/>
          <p:nvPr/>
        </p:nvGrpSpPr>
        <p:grpSpPr>
          <a:xfrm>
            <a:off x="355637" y="891956"/>
            <a:ext cx="569573" cy="895136"/>
            <a:chOff x="355637" y="891956"/>
            <a:chExt cx="569573" cy="895136"/>
          </a:xfrm>
        </p:grpSpPr>
        <p:grpSp>
          <p:nvGrpSpPr>
            <p:cNvPr id="358" name="Google Shape;358;p23"/>
            <p:cNvGrpSpPr/>
            <p:nvPr/>
          </p:nvGrpSpPr>
          <p:grpSpPr>
            <a:xfrm>
              <a:off x="547029" y="1725528"/>
              <a:ext cx="332393" cy="61563"/>
              <a:chOff x="8814529" y="1187103"/>
              <a:chExt cx="332393" cy="61563"/>
            </a:xfrm>
          </p:grpSpPr>
          <p:sp>
            <p:nvSpPr>
              <p:cNvPr id="359" name="Google Shape;359;p23"/>
              <p:cNvSpPr/>
              <p:nvPr/>
            </p:nvSpPr>
            <p:spPr>
              <a:xfrm>
                <a:off x="8814529" y="1187103"/>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flipH="1" rot="10800000">
                <a:off x="8860122" y="1230292"/>
                <a:ext cx="286800" cy="183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23"/>
            <p:cNvSpPr/>
            <p:nvPr/>
          </p:nvSpPr>
          <p:spPr>
            <a:xfrm rot="-5400000">
              <a:off x="352838" y="894755"/>
              <a:ext cx="575170" cy="569573"/>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62" name="Shape 362"/>
        <p:cNvGrpSpPr/>
        <p:nvPr/>
      </p:nvGrpSpPr>
      <p:grpSpPr>
        <a:xfrm>
          <a:off x="0" y="0"/>
          <a:ext cx="0" cy="0"/>
          <a:chOff x="0" y="0"/>
          <a:chExt cx="0" cy="0"/>
        </a:xfrm>
      </p:grpSpPr>
      <p:sp>
        <p:nvSpPr>
          <p:cNvPr id="363" name="Google Shape;363;p24"/>
          <p:cNvSpPr/>
          <p:nvPr/>
        </p:nvSpPr>
        <p:spPr>
          <a:xfrm rot="-5400000">
            <a:off x="6211350" y="2212650"/>
            <a:ext cx="5146200" cy="720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364" name="Google Shape;364;p24"/>
          <p:cNvGrpSpPr/>
          <p:nvPr/>
        </p:nvGrpSpPr>
        <p:grpSpPr>
          <a:xfrm>
            <a:off x="8780731" y="216395"/>
            <a:ext cx="157263" cy="157200"/>
            <a:chOff x="2986025" y="2667825"/>
            <a:chExt cx="62500" cy="62475"/>
          </a:xfrm>
        </p:grpSpPr>
        <p:sp>
          <p:nvSpPr>
            <p:cNvPr id="365" name="Google Shape;365;p24"/>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4"/>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24"/>
          <p:cNvGrpSpPr/>
          <p:nvPr/>
        </p:nvGrpSpPr>
        <p:grpSpPr>
          <a:xfrm>
            <a:off x="7837794" y="183389"/>
            <a:ext cx="887135" cy="4826320"/>
            <a:chOff x="7837794" y="183389"/>
            <a:chExt cx="887135" cy="4826320"/>
          </a:xfrm>
        </p:grpSpPr>
        <p:grpSp>
          <p:nvGrpSpPr>
            <p:cNvPr id="382" name="Google Shape;382;p24"/>
            <p:cNvGrpSpPr/>
            <p:nvPr/>
          </p:nvGrpSpPr>
          <p:grpSpPr>
            <a:xfrm>
              <a:off x="7837794" y="4336228"/>
              <a:ext cx="657439" cy="673481"/>
              <a:chOff x="6428700" y="3009875"/>
              <a:chExt cx="1497925" cy="1534825"/>
            </a:xfrm>
          </p:grpSpPr>
          <p:sp>
            <p:nvSpPr>
              <p:cNvPr id="383" name="Google Shape;383;p24"/>
              <p:cNvSpPr/>
              <p:nvPr/>
            </p:nvSpPr>
            <p:spPr>
              <a:xfrm>
                <a:off x="6562450" y="4399500"/>
                <a:ext cx="1230600" cy="145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384" name="Google Shape;384;p24"/>
              <p:cNvGrpSpPr/>
              <p:nvPr/>
            </p:nvGrpSpPr>
            <p:grpSpPr>
              <a:xfrm>
                <a:off x="6428700" y="3009875"/>
                <a:ext cx="1497925" cy="1466775"/>
                <a:chOff x="6081000" y="3141775"/>
                <a:chExt cx="1497925" cy="1466775"/>
              </a:xfrm>
            </p:grpSpPr>
            <p:sp>
              <p:nvSpPr>
                <p:cNvPr id="385" name="Google Shape;385;p24"/>
                <p:cNvSpPr/>
                <p:nvPr/>
              </p:nvSpPr>
              <p:spPr>
                <a:xfrm>
                  <a:off x="6081000" y="3398050"/>
                  <a:ext cx="1497925" cy="1077225"/>
                </a:xfrm>
                <a:custGeom>
                  <a:rect b="b" l="l" r="r" t="t"/>
                  <a:pathLst>
                    <a:path extrusionOk="0" h="43089" w="59917">
                      <a:moveTo>
                        <a:pt x="2699" y="1"/>
                      </a:moveTo>
                      <a:cubicBezTo>
                        <a:pt x="1491" y="1"/>
                        <a:pt x="0" y="712"/>
                        <a:pt x="0" y="2230"/>
                      </a:cubicBezTo>
                      <a:lnTo>
                        <a:pt x="0" y="37447"/>
                      </a:lnTo>
                      <a:lnTo>
                        <a:pt x="0" y="38683"/>
                      </a:lnTo>
                      <a:lnTo>
                        <a:pt x="0" y="40307"/>
                      </a:lnTo>
                      <a:cubicBezTo>
                        <a:pt x="0" y="41691"/>
                        <a:pt x="1491" y="43088"/>
                        <a:pt x="2699" y="43088"/>
                      </a:cubicBezTo>
                      <a:lnTo>
                        <a:pt x="58453" y="43088"/>
                      </a:lnTo>
                      <a:cubicBezTo>
                        <a:pt x="59648" y="43088"/>
                        <a:pt x="59916" y="41691"/>
                        <a:pt x="59916" y="40307"/>
                      </a:cubicBezTo>
                      <a:lnTo>
                        <a:pt x="59916" y="38185"/>
                      </a:lnTo>
                      <a:lnTo>
                        <a:pt x="59916" y="37447"/>
                      </a:lnTo>
                      <a:lnTo>
                        <a:pt x="59916" y="2230"/>
                      </a:lnTo>
                      <a:cubicBezTo>
                        <a:pt x="59916" y="712"/>
                        <a:pt x="59648" y="1"/>
                        <a:pt x="58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4"/>
                <p:cNvSpPr/>
                <p:nvPr/>
              </p:nvSpPr>
              <p:spPr>
                <a:xfrm>
                  <a:off x="6487300" y="4108225"/>
                  <a:ext cx="25" cy="25"/>
                </a:xfrm>
                <a:custGeom>
                  <a:rect b="b" l="l" r="r" t="t"/>
                  <a:pathLst>
                    <a:path extrusionOk="0" h="1" w="1">
                      <a:moveTo>
                        <a:pt x="0" y="0"/>
                      </a:moveTo>
                      <a:close/>
                    </a:path>
                  </a:pathLst>
                </a:custGeom>
                <a:solidFill>
                  <a:srgbClr val="E9C4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4"/>
                <p:cNvSpPr/>
                <p:nvPr/>
              </p:nvSpPr>
              <p:spPr>
                <a:xfrm>
                  <a:off x="6454025" y="3141775"/>
                  <a:ext cx="751175" cy="859025"/>
                </a:xfrm>
                <a:custGeom>
                  <a:rect b="b" l="l" r="r" t="t"/>
                  <a:pathLst>
                    <a:path extrusionOk="0" h="34361" w="30047">
                      <a:moveTo>
                        <a:pt x="15044" y="1"/>
                      </a:moveTo>
                      <a:cubicBezTo>
                        <a:pt x="14951" y="1"/>
                        <a:pt x="14856" y="1"/>
                        <a:pt x="14762" y="3"/>
                      </a:cubicBezTo>
                      <a:cubicBezTo>
                        <a:pt x="6784" y="151"/>
                        <a:pt x="269" y="6303"/>
                        <a:pt x="81" y="13864"/>
                      </a:cubicBezTo>
                      <a:cubicBezTo>
                        <a:pt x="1" y="17115"/>
                        <a:pt x="1075" y="20123"/>
                        <a:pt x="2929" y="22555"/>
                      </a:cubicBezTo>
                      <a:cubicBezTo>
                        <a:pt x="5602" y="26047"/>
                        <a:pt x="7281" y="30116"/>
                        <a:pt x="7764" y="34360"/>
                      </a:cubicBezTo>
                      <a:lnTo>
                        <a:pt x="22096" y="34360"/>
                      </a:lnTo>
                      <a:cubicBezTo>
                        <a:pt x="22646" y="30184"/>
                        <a:pt x="24365" y="26060"/>
                        <a:pt x="26998" y="22729"/>
                      </a:cubicBezTo>
                      <a:cubicBezTo>
                        <a:pt x="28865" y="20379"/>
                        <a:pt x="29979" y="17451"/>
                        <a:pt x="30006" y="14267"/>
                      </a:cubicBezTo>
                      <a:cubicBezTo>
                        <a:pt x="30047" y="6405"/>
                        <a:pt x="23336" y="1"/>
                        <a:pt x="1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4"/>
                <p:cNvSpPr/>
                <p:nvPr/>
              </p:nvSpPr>
              <p:spPr>
                <a:xfrm>
                  <a:off x="6621250" y="3951750"/>
                  <a:ext cx="417725" cy="233400"/>
                </a:xfrm>
                <a:custGeom>
                  <a:rect b="b" l="l" r="r" t="t"/>
                  <a:pathLst>
                    <a:path extrusionOk="0" h="9336" w="16709">
                      <a:moveTo>
                        <a:pt x="538" y="0"/>
                      </a:moveTo>
                      <a:cubicBezTo>
                        <a:pt x="256" y="0"/>
                        <a:pt x="15" y="242"/>
                        <a:pt x="15" y="538"/>
                      </a:cubicBezTo>
                      <a:lnTo>
                        <a:pt x="1" y="2915"/>
                      </a:lnTo>
                      <a:cubicBezTo>
                        <a:pt x="1" y="3211"/>
                        <a:pt x="229" y="3453"/>
                        <a:pt x="525" y="3453"/>
                      </a:cubicBezTo>
                      <a:lnTo>
                        <a:pt x="2056" y="3453"/>
                      </a:lnTo>
                      <a:cubicBezTo>
                        <a:pt x="2015" y="3533"/>
                        <a:pt x="1988" y="3614"/>
                        <a:pt x="1988" y="3694"/>
                      </a:cubicBezTo>
                      <a:lnTo>
                        <a:pt x="1975" y="5440"/>
                      </a:lnTo>
                      <a:cubicBezTo>
                        <a:pt x="1975" y="5722"/>
                        <a:pt x="2203" y="5951"/>
                        <a:pt x="2486" y="5951"/>
                      </a:cubicBezTo>
                      <a:lnTo>
                        <a:pt x="5092" y="5964"/>
                      </a:lnTo>
                      <a:lnTo>
                        <a:pt x="5092" y="6058"/>
                      </a:lnTo>
                      <a:cubicBezTo>
                        <a:pt x="5078" y="7858"/>
                        <a:pt x="6542" y="9322"/>
                        <a:pt x="8342" y="9336"/>
                      </a:cubicBezTo>
                      <a:cubicBezTo>
                        <a:pt x="8350" y="9336"/>
                        <a:pt x="8358" y="9336"/>
                        <a:pt x="8366" y="9336"/>
                      </a:cubicBezTo>
                      <a:cubicBezTo>
                        <a:pt x="10155" y="9336"/>
                        <a:pt x="11605" y="7890"/>
                        <a:pt x="11619" y="6098"/>
                      </a:cubicBezTo>
                      <a:lnTo>
                        <a:pt x="11619" y="6005"/>
                      </a:lnTo>
                      <a:lnTo>
                        <a:pt x="14211" y="6017"/>
                      </a:lnTo>
                      <a:cubicBezTo>
                        <a:pt x="14493" y="6017"/>
                        <a:pt x="14708" y="5790"/>
                        <a:pt x="14721" y="5507"/>
                      </a:cubicBezTo>
                      <a:lnTo>
                        <a:pt x="14721" y="3761"/>
                      </a:lnTo>
                      <a:cubicBezTo>
                        <a:pt x="14721" y="3680"/>
                        <a:pt x="14708" y="3600"/>
                        <a:pt x="14667" y="3519"/>
                      </a:cubicBezTo>
                      <a:lnTo>
                        <a:pt x="14667" y="3519"/>
                      </a:lnTo>
                      <a:lnTo>
                        <a:pt x="16159" y="3533"/>
                      </a:lnTo>
                      <a:cubicBezTo>
                        <a:pt x="16454" y="3533"/>
                        <a:pt x="16696" y="3291"/>
                        <a:pt x="16696" y="2996"/>
                      </a:cubicBezTo>
                      <a:lnTo>
                        <a:pt x="16709" y="632"/>
                      </a:lnTo>
                      <a:cubicBezTo>
                        <a:pt x="16709" y="337"/>
                        <a:pt x="16481" y="95"/>
                        <a:pt x="16186" y="95"/>
                      </a:cubicBezTo>
                      <a:lnTo>
                        <a:pt x="5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4"/>
                <p:cNvSpPr/>
                <p:nvPr/>
              </p:nvSpPr>
              <p:spPr>
                <a:xfrm>
                  <a:off x="6688750" y="3456475"/>
                  <a:ext cx="282400" cy="498650"/>
                </a:xfrm>
                <a:custGeom>
                  <a:rect b="b" l="l" r="r" t="t"/>
                  <a:pathLst>
                    <a:path extrusionOk="0" h="19946" w="11296">
                      <a:moveTo>
                        <a:pt x="5762" y="1"/>
                      </a:moveTo>
                      <a:lnTo>
                        <a:pt x="1" y="5762"/>
                      </a:lnTo>
                      <a:lnTo>
                        <a:pt x="3573" y="5696"/>
                      </a:lnTo>
                      <a:lnTo>
                        <a:pt x="3493" y="19946"/>
                      </a:lnTo>
                      <a:lnTo>
                        <a:pt x="8234" y="19946"/>
                      </a:lnTo>
                      <a:lnTo>
                        <a:pt x="8167" y="5601"/>
                      </a:lnTo>
                      <a:lnTo>
                        <a:pt x="11296" y="5534"/>
                      </a:lnTo>
                      <a:lnTo>
                        <a:pt x="5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4"/>
                <p:cNvSpPr/>
                <p:nvPr/>
              </p:nvSpPr>
              <p:spPr>
                <a:xfrm>
                  <a:off x="6081000" y="4334200"/>
                  <a:ext cx="1497925" cy="274350"/>
                </a:xfrm>
                <a:custGeom>
                  <a:rect b="b" l="l" r="r" t="t"/>
                  <a:pathLst>
                    <a:path extrusionOk="0" h="10974" w="59917">
                      <a:moveTo>
                        <a:pt x="0" y="1"/>
                      </a:moveTo>
                      <a:lnTo>
                        <a:pt x="0" y="2861"/>
                      </a:lnTo>
                      <a:cubicBezTo>
                        <a:pt x="0" y="4245"/>
                        <a:pt x="1491" y="5642"/>
                        <a:pt x="2699" y="5642"/>
                      </a:cubicBezTo>
                      <a:lnTo>
                        <a:pt x="22981" y="5642"/>
                      </a:lnTo>
                      <a:lnTo>
                        <a:pt x="22981" y="8731"/>
                      </a:lnTo>
                      <a:lnTo>
                        <a:pt x="19999" y="8731"/>
                      </a:lnTo>
                      <a:cubicBezTo>
                        <a:pt x="19502" y="8731"/>
                        <a:pt x="19112" y="9242"/>
                        <a:pt x="19112" y="9860"/>
                      </a:cubicBezTo>
                      <a:cubicBezTo>
                        <a:pt x="19112" y="10477"/>
                        <a:pt x="19502" y="10974"/>
                        <a:pt x="19999" y="10974"/>
                      </a:cubicBezTo>
                      <a:lnTo>
                        <a:pt x="39931" y="10974"/>
                      </a:lnTo>
                      <a:cubicBezTo>
                        <a:pt x="40428" y="10974"/>
                        <a:pt x="40817" y="10477"/>
                        <a:pt x="40817" y="9860"/>
                      </a:cubicBezTo>
                      <a:cubicBezTo>
                        <a:pt x="40817" y="9242"/>
                        <a:pt x="40428" y="8731"/>
                        <a:pt x="39931" y="8731"/>
                      </a:cubicBezTo>
                      <a:lnTo>
                        <a:pt x="36949" y="8731"/>
                      </a:lnTo>
                      <a:lnTo>
                        <a:pt x="36949" y="5642"/>
                      </a:lnTo>
                      <a:lnTo>
                        <a:pt x="58453" y="5642"/>
                      </a:lnTo>
                      <a:cubicBezTo>
                        <a:pt x="59648" y="5642"/>
                        <a:pt x="59916" y="4245"/>
                        <a:pt x="59916" y="2861"/>
                      </a:cubicBezTo>
                      <a:lnTo>
                        <a:pt x="59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 name="Google Shape;391;p24"/>
            <p:cNvGrpSpPr/>
            <p:nvPr/>
          </p:nvGrpSpPr>
          <p:grpSpPr>
            <a:xfrm>
              <a:off x="8067439" y="183389"/>
              <a:ext cx="657491" cy="580429"/>
              <a:chOff x="8426414" y="299302"/>
              <a:chExt cx="657491" cy="580429"/>
            </a:xfrm>
          </p:grpSpPr>
          <p:grpSp>
            <p:nvGrpSpPr>
              <p:cNvPr id="392" name="Google Shape;392;p24"/>
              <p:cNvGrpSpPr/>
              <p:nvPr/>
            </p:nvGrpSpPr>
            <p:grpSpPr>
              <a:xfrm>
                <a:off x="8643962" y="583019"/>
                <a:ext cx="439943" cy="296712"/>
                <a:chOff x="7761912" y="587076"/>
                <a:chExt cx="482288" cy="325306"/>
              </a:xfrm>
            </p:grpSpPr>
            <p:sp>
              <p:nvSpPr>
                <p:cNvPr id="393" name="Google Shape;393;p24"/>
                <p:cNvSpPr/>
                <p:nvPr/>
              </p:nvSpPr>
              <p:spPr>
                <a:xfrm flipH="1">
                  <a:off x="7761912" y="587076"/>
                  <a:ext cx="482288" cy="325306"/>
                </a:xfrm>
                <a:custGeom>
                  <a:rect b="b" l="l" r="r" t="t"/>
                  <a:pathLst>
                    <a:path extrusionOk="0" h="8314" w="14252">
                      <a:moveTo>
                        <a:pt x="1008" y="0"/>
                      </a:moveTo>
                      <a:cubicBezTo>
                        <a:pt x="444" y="0"/>
                        <a:pt x="0" y="443"/>
                        <a:pt x="0" y="994"/>
                      </a:cubicBezTo>
                      <a:lnTo>
                        <a:pt x="0" y="5427"/>
                      </a:lnTo>
                      <a:cubicBezTo>
                        <a:pt x="0" y="5977"/>
                        <a:pt x="444" y="6433"/>
                        <a:pt x="1008" y="6433"/>
                      </a:cubicBezTo>
                      <a:lnTo>
                        <a:pt x="8811" y="6433"/>
                      </a:lnTo>
                      <a:lnTo>
                        <a:pt x="11538" y="8314"/>
                      </a:lnTo>
                      <a:lnTo>
                        <a:pt x="10718" y="6433"/>
                      </a:lnTo>
                      <a:lnTo>
                        <a:pt x="13243" y="6433"/>
                      </a:lnTo>
                      <a:cubicBezTo>
                        <a:pt x="13795" y="6433"/>
                        <a:pt x="14251" y="5977"/>
                        <a:pt x="14251" y="5427"/>
                      </a:cubicBezTo>
                      <a:lnTo>
                        <a:pt x="14251" y="994"/>
                      </a:lnTo>
                      <a:cubicBezTo>
                        <a:pt x="14251" y="443"/>
                        <a:pt x="13795" y="0"/>
                        <a:pt x="132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24"/>
                <p:cNvGrpSpPr/>
                <p:nvPr/>
              </p:nvGrpSpPr>
              <p:grpSpPr>
                <a:xfrm>
                  <a:off x="7868728" y="662457"/>
                  <a:ext cx="271383" cy="111853"/>
                  <a:chOff x="7868728" y="685082"/>
                  <a:chExt cx="271383" cy="111853"/>
                </a:xfrm>
              </p:grpSpPr>
              <p:sp>
                <p:nvSpPr>
                  <p:cNvPr id="395" name="Google Shape;395;p24"/>
                  <p:cNvSpPr/>
                  <p:nvPr/>
                </p:nvSpPr>
                <p:spPr>
                  <a:xfrm flipH="1">
                    <a:off x="7868728" y="685082"/>
                    <a:ext cx="271383" cy="10017"/>
                  </a:xfrm>
                  <a:custGeom>
                    <a:rect b="b" l="l" r="r" t="t"/>
                    <a:pathLst>
                      <a:path extrusionOk="0" h="296" w="8019">
                        <a:moveTo>
                          <a:pt x="0" y="0"/>
                        </a:moveTo>
                        <a:lnTo>
                          <a:pt x="0" y="296"/>
                        </a:lnTo>
                        <a:lnTo>
                          <a:pt x="8018" y="296"/>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flipH="1">
                    <a:off x="7868728" y="718722"/>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4"/>
                  <p:cNvSpPr/>
                  <p:nvPr/>
                </p:nvSpPr>
                <p:spPr>
                  <a:xfrm flipH="1">
                    <a:off x="7868728" y="752363"/>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p:nvPr/>
                </p:nvSpPr>
                <p:spPr>
                  <a:xfrm flipH="1">
                    <a:off x="7868728" y="786443"/>
                    <a:ext cx="271383" cy="10491"/>
                  </a:xfrm>
                  <a:custGeom>
                    <a:rect b="b" l="l" r="r" t="t"/>
                    <a:pathLst>
                      <a:path extrusionOk="0" h="310" w="8019">
                        <a:moveTo>
                          <a:pt x="0" y="1"/>
                        </a:moveTo>
                        <a:lnTo>
                          <a:pt x="0" y="309"/>
                        </a:lnTo>
                        <a:lnTo>
                          <a:pt x="8018" y="309"/>
                        </a:lnTo>
                        <a:lnTo>
                          <a:pt x="80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 name="Google Shape;399;p24"/>
              <p:cNvGrpSpPr/>
              <p:nvPr/>
            </p:nvGrpSpPr>
            <p:grpSpPr>
              <a:xfrm>
                <a:off x="8426414" y="299302"/>
                <a:ext cx="439946" cy="283713"/>
                <a:chOff x="8354725" y="254631"/>
                <a:chExt cx="583637" cy="376377"/>
              </a:xfrm>
            </p:grpSpPr>
            <p:sp>
              <p:nvSpPr>
                <p:cNvPr id="400" name="Google Shape;400;p24"/>
                <p:cNvSpPr/>
                <p:nvPr/>
              </p:nvSpPr>
              <p:spPr>
                <a:xfrm>
                  <a:off x="8354725" y="254631"/>
                  <a:ext cx="583637" cy="376377"/>
                </a:xfrm>
                <a:custGeom>
                  <a:rect b="b" l="l" r="r" t="t"/>
                  <a:pathLst>
                    <a:path extrusionOk="0" h="7805" w="12103">
                      <a:moveTo>
                        <a:pt x="1008" y="1"/>
                      </a:moveTo>
                      <a:cubicBezTo>
                        <a:pt x="457" y="1"/>
                        <a:pt x="0" y="444"/>
                        <a:pt x="0" y="995"/>
                      </a:cubicBezTo>
                      <a:lnTo>
                        <a:pt x="0" y="6811"/>
                      </a:lnTo>
                      <a:cubicBezTo>
                        <a:pt x="0" y="7361"/>
                        <a:pt x="457" y="7805"/>
                        <a:pt x="1008" y="7805"/>
                      </a:cubicBezTo>
                      <a:lnTo>
                        <a:pt x="11108" y="7805"/>
                      </a:lnTo>
                      <a:cubicBezTo>
                        <a:pt x="11658" y="7805"/>
                        <a:pt x="12102" y="7361"/>
                        <a:pt x="12102" y="6811"/>
                      </a:cubicBezTo>
                      <a:lnTo>
                        <a:pt x="12102" y="995"/>
                      </a:lnTo>
                      <a:cubicBezTo>
                        <a:pt x="12102" y="444"/>
                        <a:pt x="11658" y="1"/>
                        <a:pt x="1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8583970" y="357632"/>
                  <a:ext cx="179484" cy="170370"/>
                </a:xfrm>
                <a:custGeom>
                  <a:rect b="b" l="l" r="r" t="t"/>
                  <a:pathLst>
                    <a:path extrusionOk="0" h="3533" w="3722">
                      <a:moveTo>
                        <a:pt x="1" y="1"/>
                      </a:moveTo>
                      <a:lnTo>
                        <a:pt x="1" y="3533"/>
                      </a:lnTo>
                      <a:lnTo>
                        <a:pt x="3722" y="169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02" name="Shape 402"/>
        <p:cNvGrpSpPr/>
        <p:nvPr/>
      </p:nvGrpSpPr>
      <p:grpSpPr>
        <a:xfrm>
          <a:off x="0" y="0"/>
          <a:ext cx="0" cy="0"/>
          <a:chOff x="0" y="0"/>
          <a:chExt cx="0" cy="0"/>
        </a:xfrm>
      </p:grpSpPr>
      <p:sp>
        <p:nvSpPr>
          <p:cNvPr id="403" name="Google Shape;403;p25"/>
          <p:cNvSpPr/>
          <p:nvPr/>
        </p:nvSpPr>
        <p:spPr>
          <a:xfrm rot="-5400000">
            <a:off x="5405250" y="1406100"/>
            <a:ext cx="5146200" cy="2331300"/>
          </a:xfrm>
          <a:prstGeom prst="round2SameRect">
            <a:avLst>
              <a:gd fmla="val 14434"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404" name="Google Shape;404;p25"/>
          <p:cNvGrpSpPr/>
          <p:nvPr/>
        </p:nvGrpSpPr>
        <p:grpSpPr>
          <a:xfrm>
            <a:off x="7695302" y="3871549"/>
            <a:ext cx="1322174" cy="938203"/>
            <a:chOff x="7695302" y="3871549"/>
            <a:chExt cx="1322174" cy="938203"/>
          </a:xfrm>
        </p:grpSpPr>
        <p:sp>
          <p:nvSpPr>
            <p:cNvPr id="405" name="Google Shape;405;p25"/>
            <p:cNvSpPr/>
            <p:nvPr/>
          </p:nvSpPr>
          <p:spPr>
            <a:xfrm>
              <a:off x="8601133" y="4052434"/>
              <a:ext cx="416343" cy="411822"/>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25"/>
            <p:cNvGrpSpPr/>
            <p:nvPr/>
          </p:nvGrpSpPr>
          <p:grpSpPr>
            <a:xfrm>
              <a:off x="7695302" y="3871549"/>
              <a:ext cx="1248188" cy="938203"/>
              <a:chOff x="5753751" y="1248600"/>
              <a:chExt cx="3044360" cy="2288299"/>
            </a:xfrm>
          </p:grpSpPr>
          <p:sp>
            <p:nvSpPr>
              <p:cNvPr id="407" name="Google Shape;407;p25"/>
              <p:cNvSpPr/>
              <p:nvPr/>
            </p:nvSpPr>
            <p:spPr>
              <a:xfrm flipH="1">
                <a:off x="6769295" y="2192346"/>
                <a:ext cx="1790034" cy="1295037"/>
              </a:xfrm>
              <a:custGeom>
                <a:rect b="b" l="l" r="r" t="t"/>
                <a:pathLst>
                  <a:path extrusionOk="0" h="15810" w="21853">
                    <a:moveTo>
                      <a:pt x="404" y="0"/>
                    </a:moveTo>
                    <a:cubicBezTo>
                      <a:pt x="175" y="0"/>
                      <a:pt x="1" y="215"/>
                      <a:pt x="28" y="457"/>
                    </a:cubicBezTo>
                    <a:lnTo>
                      <a:pt x="28" y="471"/>
                    </a:lnTo>
                    <a:lnTo>
                      <a:pt x="1344" y="15433"/>
                    </a:lnTo>
                    <a:lnTo>
                      <a:pt x="21853" y="15809"/>
                    </a:lnTo>
                    <a:lnTo>
                      <a:pt x="20228" y="376"/>
                    </a:lnTo>
                    <a:cubicBezTo>
                      <a:pt x="20214" y="161"/>
                      <a:pt x="20053" y="0"/>
                      <a:pt x="19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flipH="1">
                <a:off x="6684513" y="2192346"/>
                <a:ext cx="1759317" cy="1202639"/>
              </a:xfrm>
              <a:custGeom>
                <a:rect b="b" l="l" r="r" t="t"/>
                <a:pathLst>
                  <a:path extrusionOk="0" h="14682" w="21478">
                    <a:moveTo>
                      <a:pt x="404" y="0"/>
                    </a:moveTo>
                    <a:cubicBezTo>
                      <a:pt x="176" y="0"/>
                      <a:pt x="1" y="215"/>
                      <a:pt x="28" y="457"/>
                    </a:cubicBezTo>
                    <a:lnTo>
                      <a:pt x="28" y="471"/>
                    </a:lnTo>
                    <a:lnTo>
                      <a:pt x="1277" y="14681"/>
                    </a:lnTo>
                    <a:lnTo>
                      <a:pt x="21478" y="14681"/>
                    </a:lnTo>
                    <a:lnTo>
                      <a:pt x="20228" y="376"/>
                    </a:lnTo>
                    <a:cubicBezTo>
                      <a:pt x="20215" y="161"/>
                      <a:pt x="20054" y="0"/>
                      <a:pt x="198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flipH="1">
                <a:off x="6772484" y="2278112"/>
                <a:ext cx="1584352" cy="984834"/>
              </a:xfrm>
              <a:custGeom>
                <a:rect b="b" l="l" r="r" t="t"/>
                <a:pathLst>
                  <a:path extrusionOk="0" h="12023" w="19342">
                    <a:moveTo>
                      <a:pt x="228" y="1"/>
                    </a:moveTo>
                    <a:cubicBezTo>
                      <a:pt x="108" y="1"/>
                      <a:pt x="0" y="122"/>
                      <a:pt x="13" y="243"/>
                    </a:cubicBezTo>
                    <a:lnTo>
                      <a:pt x="1075" y="11820"/>
                    </a:lnTo>
                    <a:cubicBezTo>
                      <a:pt x="1088" y="11928"/>
                      <a:pt x="1182" y="12022"/>
                      <a:pt x="1290" y="12022"/>
                    </a:cubicBezTo>
                    <a:lnTo>
                      <a:pt x="19112" y="12022"/>
                    </a:lnTo>
                    <a:cubicBezTo>
                      <a:pt x="19247" y="12022"/>
                      <a:pt x="19341" y="11901"/>
                      <a:pt x="19327" y="11767"/>
                    </a:cubicBezTo>
                    <a:lnTo>
                      <a:pt x="18267" y="203"/>
                    </a:lnTo>
                    <a:cubicBezTo>
                      <a:pt x="18267" y="96"/>
                      <a:pt x="18172" y="1"/>
                      <a:pt x="180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flipH="1">
                <a:off x="7433739" y="3298121"/>
                <a:ext cx="56110" cy="56110"/>
              </a:xfrm>
              <a:custGeom>
                <a:rect b="b" l="l" r="r" t="t"/>
                <a:pathLst>
                  <a:path extrusionOk="0" h="685" w="685">
                    <a:moveTo>
                      <a:pt x="335" y="81"/>
                    </a:moveTo>
                    <a:cubicBezTo>
                      <a:pt x="484" y="81"/>
                      <a:pt x="604" y="201"/>
                      <a:pt x="604" y="349"/>
                    </a:cubicBezTo>
                    <a:cubicBezTo>
                      <a:pt x="604" y="484"/>
                      <a:pt x="484" y="604"/>
                      <a:pt x="335" y="604"/>
                    </a:cubicBezTo>
                    <a:cubicBezTo>
                      <a:pt x="201" y="604"/>
                      <a:pt x="81" y="484"/>
                      <a:pt x="81" y="349"/>
                    </a:cubicBezTo>
                    <a:cubicBezTo>
                      <a:pt x="81" y="201"/>
                      <a:pt x="201" y="81"/>
                      <a:pt x="335" y="81"/>
                    </a:cubicBezTo>
                    <a:close/>
                    <a:moveTo>
                      <a:pt x="335" y="0"/>
                    </a:moveTo>
                    <a:cubicBezTo>
                      <a:pt x="147" y="0"/>
                      <a:pt x="0" y="161"/>
                      <a:pt x="0" y="349"/>
                    </a:cubicBezTo>
                    <a:cubicBezTo>
                      <a:pt x="0" y="538"/>
                      <a:pt x="147" y="685"/>
                      <a:pt x="335" y="685"/>
                    </a:cubicBezTo>
                    <a:cubicBezTo>
                      <a:pt x="523" y="685"/>
                      <a:pt x="685" y="538"/>
                      <a:pt x="685" y="349"/>
                    </a:cubicBezTo>
                    <a:cubicBezTo>
                      <a:pt x="685" y="161"/>
                      <a:pt x="523" y="0"/>
                      <a:pt x="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flipH="1">
                <a:off x="6136601" y="3394945"/>
                <a:ext cx="2351216" cy="138678"/>
              </a:xfrm>
              <a:custGeom>
                <a:rect b="b" l="l" r="r" t="t"/>
                <a:pathLst>
                  <a:path extrusionOk="0" h="1693" w="28704">
                    <a:moveTo>
                      <a:pt x="552" y="0"/>
                    </a:moveTo>
                    <a:cubicBezTo>
                      <a:pt x="256" y="0"/>
                      <a:pt x="0" y="255"/>
                      <a:pt x="0" y="564"/>
                    </a:cubicBezTo>
                    <a:lnTo>
                      <a:pt x="0" y="1693"/>
                    </a:lnTo>
                    <a:lnTo>
                      <a:pt x="28704" y="1693"/>
                    </a:lnTo>
                    <a:lnTo>
                      <a:pt x="28704" y="511"/>
                    </a:lnTo>
                    <a:cubicBezTo>
                      <a:pt x="28704" y="228"/>
                      <a:pt x="28462" y="0"/>
                      <a:pt x="28179" y="0"/>
                    </a:cubicBezTo>
                    <a:close/>
                  </a:path>
                </a:pathLst>
              </a:custGeom>
              <a:solidFill>
                <a:srgbClr val="2437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flipH="1">
                <a:off x="6136601" y="3394945"/>
                <a:ext cx="2351216" cy="138678"/>
              </a:xfrm>
              <a:custGeom>
                <a:rect b="b" l="l" r="r" t="t"/>
                <a:pathLst>
                  <a:path extrusionOk="0" h="1693" w="28704">
                    <a:moveTo>
                      <a:pt x="552" y="0"/>
                    </a:moveTo>
                    <a:cubicBezTo>
                      <a:pt x="256" y="0"/>
                      <a:pt x="0" y="255"/>
                      <a:pt x="0" y="564"/>
                    </a:cubicBezTo>
                    <a:lnTo>
                      <a:pt x="0" y="1693"/>
                    </a:lnTo>
                    <a:lnTo>
                      <a:pt x="28704" y="1693"/>
                    </a:lnTo>
                    <a:lnTo>
                      <a:pt x="28704" y="511"/>
                    </a:lnTo>
                    <a:cubicBezTo>
                      <a:pt x="28704" y="228"/>
                      <a:pt x="28462" y="0"/>
                      <a:pt x="28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flipH="1">
                <a:off x="5994703" y="3391587"/>
                <a:ext cx="1573375" cy="145313"/>
              </a:xfrm>
              <a:custGeom>
                <a:rect b="b" l="l" r="r" t="t"/>
                <a:pathLst>
                  <a:path extrusionOk="0" h="1774" w="19208">
                    <a:moveTo>
                      <a:pt x="565" y="0"/>
                    </a:moveTo>
                    <a:cubicBezTo>
                      <a:pt x="243" y="0"/>
                      <a:pt x="1" y="256"/>
                      <a:pt x="1" y="564"/>
                    </a:cubicBezTo>
                    <a:lnTo>
                      <a:pt x="1" y="1773"/>
                    </a:lnTo>
                    <a:lnTo>
                      <a:pt x="19208" y="1773"/>
                    </a:lnTo>
                    <a:lnTo>
                      <a:pt x="19208" y="525"/>
                    </a:lnTo>
                    <a:cubicBezTo>
                      <a:pt x="19208" y="229"/>
                      <a:pt x="18980" y="0"/>
                      <a:pt x="186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flipH="1">
                <a:off x="8345779" y="3434510"/>
                <a:ext cx="55045" cy="56192"/>
              </a:xfrm>
              <a:custGeom>
                <a:rect b="b" l="l" r="r" t="t"/>
                <a:pathLst>
                  <a:path extrusionOk="0" h="686" w="672">
                    <a:moveTo>
                      <a:pt x="335" y="81"/>
                    </a:moveTo>
                    <a:cubicBezTo>
                      <a:pt x="470" y="81"/>
                      <a:pt x="591" y="202"/>
                      <a:pt x="591" y="336"/>
                    </a:cubicBezTo>
                    <a:cubicBezTo>
                      <a:pt x="591" y="484"/>
                      <a:pt x="470" y="592"/>
                      <a:pt x="335" y="592"/>
                    </a:cubicBezTo>
                    <a:cubicBezTo>
                      <a:pt x="188" y="592"/>
                      <a:pt x="81" y="484"/>
                      <a:pt x="81" y="336"/>
                    </a:cubicBezTo>
                    <a:cubicBezTo>
                      <a:pt x="81" y="202"/>
                      <a:pt x="188" y="81"/>
                      <a:pt x="335" y="81"/>
                    </a:cubicBezTo>
                    <a:close/>
                    <a:moveTo>
                      <a:pt x="335" y="1"/>
                    </a:moveTo>
                    <a:cubicBezTo>
                      <a:pt x="147" y="1"/>
                      <a:pt x="0" y="148"/>
                      <a:pt x="0" y="336"/>
                    </a:cubicBezTo>
                    <a:cubicBezTo>
                      <a:pt x="0" y="524"/>
                      <a:pt x="147" y="685"/>
                      <a:pt x="335" y="685"/>
                    </a:cubicBezTo>
                    <a:cubicBezTo>
                      <a:pt x="523" y="685"/>
                      <a:pt x="672" y="524"/>
                      <a:pt x="672" y="336"/>
                    </a:cubicBezTo>
                    <a:cubicBezTo>
                      <a:pt x="672" y="148"/>
                      <a:pt x="523"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flipH="1">
                <a:off x="7094856" y="2756825"/>
                <a:ext cx="82" cy="82"/>
              </a:xfrm>
              <a:custGeom>
                <a:rect b="b" l="l" r="r" t="t"/>
                <a:pathLst>
                  <a:path extrusionOk="0" fill="none" h="1" w="1">
                    <a:moveTo>
                      <a:pt x="0" y="0"/>
                    </a:moveTo>
                    <a:lnTo>
                      <a:pt x="0" y="0"/>
                    </a:lnTo>
                    <a:close/>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flipH="1">
                <a:off x="6869305" y="2308257"/>
                <a:ext cx="1488678" cy="908573"/>
              </a:xfrm>
              <a:custGeom>
                <a:rect b="b" l="l" r="r" t="t"/>
                <a:pathLst>
                  <a:path extrusionOk="0" h="11092" w="18174">
                    <a:moveTo>
                      <a:pt x="15140" y="0"/>
                    </a:moveTo>
                    <a:cubicBezTo>
                      <a:pt x="15102" y="0"/>
                      <a:pt x="15061" y="11"/>
                      <a:pt x="15016" y="36"/>
                    </a:cubicBezTo>
                    <a:cubicBezTo>
                      <a:pt x="15016" y="36"/>
                      <a:pt x="14789" y="36"/>
                      <a:pt x="14816" y="493"/>
                    </a:cubicBezTo>
                    <a:cubicBezTo>
                      <a:pt x="14869" y="1218"/>
                      <a:pt x="14735" y="1957"/>
                      <a:pt x="14413" y="2602"/>
                    </a:cubicBezTo>
                    <a:cubicBezTo>
                      <a:pt x="14413" y="2615"/>
                      <a:pt x="14399" y="2642"/>
                      <a:pt x="14399" y="2656"/>
                    </a:cubicBezTo>
                    <a:cubicBezTo>
                      <a:pt x="14332" y="2790"/>
                      <a:pt x="14211" y="2910"/>
                      <a:pt x="14090" y="2991"/>
                    </a:cubicBezTo>
                    <a:lnTo>
                      <a:pt x="4594" y="5637"/>
                    </a:lnTo>
                    <a:cubicBezTo>
                      <a:pt x="4562" y="5644"/>
                      <a:pt x="4530" y="5647"/>
                      <a:pt x="4499" y="5647"/>
                    </a:cubicBezTo>
                    <a:cubicBezTo>
                      <a:pt x="4398" y="5647"/>
                      <a:pt x="4300" y="5612"/>
                      <a:pt x="4218" y="5530"/>
                    </a:cubicBezTo>
                    <a:lnTo>
                      <a:pt x="0" y="50"/>
                    </a:lnTo>
                    <a:lnTo>
                      <a:pt x="847" y="9828"/>
                    </a:lnTo>
                    <a:cubicBezTo>
                      <a:pt x="1438" y="10217"/>
                      <a:pt x="2083" y="10566"/>
                      <a:pt x="2781" y="10835"/>
                    </a:cubicBezTo>
                    <a:cubicBezTo>
                      <a:pt x="2928" y="10902"/>
                      <a:pt x="3089" y="10969"/>
                      <a:pt x="3265" y="11010"/>
                    </a:cubicBezTo>
                    <a:lnTo>
                      <a:pt x="3278" y="11010"/>
                    </a:lnTo>
                    <a:cubicBezTo>
                      <a:pt x="3304" y="11010"/>
                      <a:pt x="3345" y="11023"/>
                      <a:pt x="3372" y="11037"/>
                    </a:cubicBezTo>
                    <a:cubicBezTo>
                      <a:pt x="3587" y="11076"/>
                      <a:pt x="3788" y="11090"/>
                      <a:pt x="4003" y="11090"/>
                    </a:cubicBezTo>
                    <a:cubicBezTo>
                      <a:pt x="4003" y="11090"/>
                      <a:pt x="4021" y="11091"/>
                      <a:pt x="4057" y="11091"/>
                    </a:cubicBezTo>
                    <a:cubicBezTo>
                      <a:pt x="4608" y="11091"/>
                      <a:pt x="9321" y="10925"/>
                      <a:pt x="15527" y="5476"/>
                    </a:cubicBezTo>
                    <a:cubicBezTo>
                      <a:pt x="15534" y="5475"/>
                      <a:pt x="15542" y="5475"/>
                      <a:pt x="15550" y="5475"/>
                    </a:cubicBezTo>
                    <a:cubicBezTo>
                      <a:pt x="15624" y="5475"/>
                      <a:pt x="15747" y="5509"/>
                      <a:pt x="15906" y="5509"/>
                    </a:cubicBezTo>
                    <a:cubicBezTo>
                      <a:pt x="16213" y="5509"/>
                      <a:pt x="16654" y="5382"/>
                      <a:pt x="17139" y="4643"/>
                    </a:cubicBezTo>
                    <a:cubicBezTo>
                      <a:pt x="17139" y="4643"/>
                      <a:pt x="18173" y="4455"/>
                      <a:pt x="18159" y="3662"/>
                    </a:cubicBezTo>
                    <a:cubicBezTo>
                      <a:pt x="18146" y="3542"/>
                      <a:pt x="18132" y="3394"/>
                      <a:pt x="18106" y="3247"/>
                    </a:cubicBezTo>
                    <a:cubicBezTo>
                      <a:pt x="18146" y="2870"/>
                      <a:pt x="18066" y="2575"/>
                      <a:pt x="17891" y="2346"/>
                    </a:cubicBezTo>
                    <a:cubicBezTo>
                      <a:pt x="17932" y="2199"/>
                      <a:pt x="17918" y="2077"/>
                      <a:pt x="17891" y="1984"/>
                    </a:cubicBezTo>
                    <a:cubicBezTo>
                      <a:pt x="17794" y="1691"/>
                      <a:pt x="17363" y="1608"/>
                      <a:pt x="17039" y="1608"/>
                    </a:cubicBezTo>
                    <a:cubicBezTo>
                      <a:pt x="16961" y="1608"/>
                      <a:pt x="16890" y="1613"/>
                      <a:pt x="16830" y="1621"/>
                    </a:cubicBezTo>
                    <a:cubicBezTo>
                      <a:pt x="16481" y="1648"/>
                      <a:pt x="16145" y="1688"/>
                      <a:pt x="15795" y="1728"/>
                    </a:cubicBezTo>
                    <a:cubicBezTo>
                      <a:pt x="15769" y="1735"/>
                      <a:pt x="15738" y="1739"/>
                      <a:pt x="15708" y="1739"/>
                    </a:cubicBezTo>
                    <a:cubicBezTo>
                      <a:pt x="15678" y="1739"/>
                      <a:pt x="15648" y="1735"/>
                      <a:pt x="15621" y="1728"/>
                    </a:cubicBezTo>
                    <a:cubicBezTo>
                      <a:pt x="15554" y="1715"/>
                      <a:pt x="15500" y="1675"/>
                      <a:pt x="15487" y="1608"/>
                    </a:cubicBezTo>
                    <a:cubicBezTo>
                      <a:pt x="15473" y="1540"/>
                      <a:pt x="15568" y="1447"/>
                      <a:pt x="15581" y="1366"/>
                    </a:cubicBezTo>
                    <a:cubicBezTo>
                      <a:pt x="15595" y="1286"/>
                      <a:pt x="15568" y="1164"/>
                      <a:pt x="15568" y="1084"/>
                    </a:cubicBezTo>
                    <a:cubicBezTo>
                      <a:pt x="15554" y="895"/>
                      <a:pt x="15527" y="695"/>
                      <a:pt x="15487" y="507"/>
                    </a:cubicBezTo>
                    <a:cubicBezTo>
                      <a:pt x="15442" y="335"/>
                      <a:pt x="15347" y="0"/>
                      <a:pt x="15140" y="0"/>
                    </a:cubicBezTo>
                    <a:close/>
                  </a:path>
                </a:pathLst>
              </a:custGeom>
              <a:solidFill>
                <a:srgbClr val="DDA0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flipH="1">
                <a:off x="6892449" y="2482818"/>
                <a:ext cx="159566" cy="98049"/>
              </a:xfrm>
              <a:custGeom>
                <a:rect b="b" l="l" r="r" t="t"/>
                <a:pathLst>
                  <a:path extrusionOk="0" fill="none" h="1197" w="1948">
                    <a:moveTo>
                      <a:pt x="900" y="0"/>
                    </a:moveTo>
                    <a:lnTo>
                      <a:pt x="269" y="403"/>
                    </a:lnTo>
                    <a:cubicBezTo>
                      <a:pt x="121" y="498"/>
                      <a:pt x="14" y="659"/>
                      <a:pt x="14" y="847"/>
                    </a:cubicBezTo>
                    <a:cubicBezTo>
                      <a:pt x="1" y="981"/>
                      <a:pt x="54" y="1116"/>
                      <a:pt x="255" y="1169"/>
                    </a:cubicBezTo>
                    <a:cubicBezTo>
                      <a:pt x="350" y="1196"/>
                      <a:pt x="457" y="1182"/>
                      <a:pt x="551" y="1155"/>
                    </a:cubicBezTo>
                    <a:cubicBezTo>
                      <a:pt x="846" y="1048"/>
                      <a:pt x="1586" y="766"/>
                      <a:pt x="1948" y="215"/>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flipH="1">
                <a:off x="6874838" y="2568584"/>
                <a:ext cx="163989" cy="67250"/>
              </a:xfrm>
              <a:custGeom>
                <a:rect b="b" l="l" r="r" t="t"/>
                <a:pathLst>
                  <a:path extrusionOk="0" fill="none" h="821" w="2002">
                    <a:moveTo>
                      <a:pt x="296" y="135"/>
                    </a:moveTo>
                    <a:cubicBezTo>
                      <a:pt x="296" y="135"/>
                      <a:pt x="1" y="633"/>
                      <a:pt x="390" y="780"/>
                    </a:cubicBezTo>
                    <a:cubicBezTo>
                      <a:pt x="497" y="821"/>
                      <a:pt x="619" y="821"/>
                      <a:pt x="739" y="780"/>
                    </a:cubicBezTo>
                    <a:cubicBezTo>
                      <a:pt x="1035" y="672"/>
                      <a:pt x="1640" y="552"/>
                      <a:pt x="2002" y="1"/>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flipH="1">
                <a:off x="6956258" y="2635754"/>
                <a:ext cx="60533" cy="56192"/>
              </a:xfrm>
              <a:custGeom>
                <a:rect b="b" l="l" r="r" t="t"/>
                <a:pathLst>
                  <a:path extrusionOk="0" fill="none" h="686" w="739">
                    <a:moveTo>
                      <a:pt x="296" y="1"/>
                    </a:moveTo>
                    <a:cubicBezTo>
                      <a:pt x="296" y="1"/>
                      <a:pt x="1" y="511"/>
                      <a:pt x="403" y="645"/>
                    </a:cubicBezTo>
                    <a:cubicBezTo>
                      <a:pt x="511" y="685"/>
                      <a:pt x="631" y="685"/>
                      <a:pt x="739" y="645"/>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flipH="1">
                <a:off x="7999281" y="2768866"/>
                <a:ext cx="110090" cy="155224"/>
              </a:xfrm>
              <a:custGeom>
                <a:rect b="b" l="l" r="r" t="t"/>
                <a:pathLst>
                  <a:path extrusionOk="0" fill="none" h="1895" w="1344">
                    <a:moveTo>
                      <a:pt x="1344" y="0"/>
                    </a:moveTo>
                    <a:lnTo>
                      <a:pt x="1" y="1895"/>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flipH="1">
                <a:off x="6890241" y="2243953"/>
                <a:ext cx="282762" cy="516868"/>
              </a:xfrm>
              <a:custGeom>
                <a:rect b="b" l="l" r="r" t="t"/>
                <a:pathLst>
                  <a:path extrusionOk="0" h="6310" w="3452">
                    <a:moveTo>
                      <a:pt x="991" y="0"/>
                    </a:moveTo>
                    <a:cubicBezTo>
                      <a:pt x="903" y="0"/>
                      <a:pt x="813" y="14"/>
                      <a:pt x="726" y="42"/>
                    </a:cubicBezTo>
                    <a:cubicBezTo>
                      <a:pt x="255" y="190"/>
                      <a:pt x="0" y="687"/>
                      <a:pt x="147" y="1157"/>
                    </a:cubicBezTo>
                    <a:lnTo>
                      <a:pt x="1625" y="5697"/>
                    </a:lnTo>
                    <a:cubicBezTo>
                      <a:pt x="1743" y="6071"/>
                      <a:pt x="2082" y="6309"/>
                      <a:pt x="2446" y="6309"/>
                    </a:cubicBezTo>
                    <a:cubicBezTo>
                      <a:pt x="2539" y="6309"/>
                      <a:pt x="2633" y="6294"/>
                      <a:pt x="2726" y="6261"/>
                    </a:cubicBezTo>
                    <a:cubicBezTo>
                      <a:pt x="3197" y="6113"/>
                      <a:pt x="3452" y="5616"/>
                      <a:pt x="3304" y="5160"/>
                    </a:cubicBezTo>
                    <a:lnTo>
                      <a:pt x="1827" y="606"/>
                    </a:lnTo>
                    <a:cubicBezTo>
                      <a:pt x="1707" y="237"/>
                      <a:pt x="1360" y="0"/>
                      <a:pt x="9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flipH="1">
                <a:off x="6984852" y="2166789"/>
                <a:ext cx="253110" cy="173409"/>
              </a:xfrm>
              <a:custGeom>
                <a:rect b="b" l="l" r="r" t="t"/>
                <a:pathLst>
                  <a:path extrusionOk="0" h="2117" w="3090">
                    <a:moveTo>
                      <a:pt x="2275" y="0"/>
                    </a:moveTo>
                    <a:cubicBezTo>
                      <a:pt x="2212" y="0"/>
                      <a:pt x="2147" y="10"/>
                      <a:pt x="2083" y="31"/>
                    </a:cubicBezTo>
                    <a:lnTo>
                      <a:pt x="511" y="541"/>
                    </a:lnTo>
                    <a:cubicBezTo>
                      <a:pt x="175" y="649"/>
                      <a:pt x="0" y="998"/>
                      <a:pt x="108" y="1333"/>
                    </a:cubicBezTo>
                    <a:lnTo>
                      <a:pt x="215" y="1682"/>
                    </a:lnTo>
                    <a:cubicBezTo>
                      <a:pt x="301" y="1952"/>
                      <a:pt x="542" y="2117"/>
                      <a:pt x="808" y="2117"/>
                    </a:cubicBezTo>
                    <a:cubicBezTo>
                      <a:pt x="874" y="2117"/>
                      <a:pt x="941" y="2107"/>
                      <a:pt x="1008" y="2085"/>
                    </a:cubicBezTo>
                    <a:lnTo>
                      <a:pt x="2579" y="1575"/>
                    </a:lnTo>
                    <a:cubicBezTo>
                      <a:pt x="2915" y="1467"/>
                      <a:pt x="3089" y="1118"/>
                      <a:pt x="2982" y="783"/>
                    </a:cubicBezTo>
                    <a:lnTo>
                      <a:pt x="2875" y="434"/>
                    </a:lnTo>
                    <a:cubicBezTo>
                      <a:pt x="2788" y="173"/>
                      <a:pt x="2543" y="0"/>
                      <a:pt x="2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flipH="1">
                <a:off x="7287362" y="2015246"/>
                <a:ext cx="224522" cy="218543"/>
              </a:xfrm>
              <a:custGeom>
                <a:rect b="b" l="l" r="r" t="t"/>
                <a:pathLst>
                  <a:path extrusionOk="0" h="2668" w="2741">
                    <a:moveTo>
                      <a:pt x="2015" y="0"/>
                    </a:moveTo>
                    <a:lnTo>
                      <a:pt x="873" y="377"/>
                    </a:lnTo>
                    <a:cubicBezTo>
                      <a:pt x="309" y="551"/>
                      <a:pt x="0" y="1156"/>
                      <a:pt x="189" y="1720"/>
                    </a:cubicBezTo>
                    <a:lnTo>
                      <a:pt x="255" y="1921"/>
                    </a:lnTo>
                    <a:cubicBezTo>
                      <a:pt x="397" y="2378"/>
                      <a:pt x="821" y="2668"/>
                      <a:pt x="1277" y="2668"/>
                    </a:cubicBezTo>
                    <a:cubicBezTo>
                      <a:pt x="1383" y="2668"/>
                      <a:pt x="1492" y="2652"/>
                      <a:pt x="1598" y="2619"/>
                    </a:cubicBezTo>
                    <a:lnTo>
                      <a:pt x="2740" y="2243"/>
                    </a:lnTo>
                    <a:lnTo>
                      <a:pt x="20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flipH="1">
                <a:off x="7000258" y="1826021"/>
                <a:ext cx="469850" cy="457154"/>
              </a:xfrm>
              <a:custGeom>
                <a:rect b="b" l="l" r="r" t="t"/>
                <a:pathLst>
                  <a:path extrusionOk="0" h="5581" w="5736">
                    <a:moveTo>
                      <a:pt x="4218" y="0"/>
                    </a:moveTo>
                    <a:lnTo>
                      <a:pt x="1814" y="779"/>
                    </a:lnTo>
                    <a:cubicBezTo>
                      <a:pt x="632" y="1155"/>
                      <a:pt x="1" y="2418"/>
                      <a:pt x="377" y="3586"/>
                    </a:cubicBezTo>
                    <a:lnTo>
                      <a:pt x="511" y="4030"/>
                    </a:lnTo>
                    <a:cubicBezTo>
                      <a:pt x="823" y="4978"/>
                      <a:pt x="1697" y="5580"/>
                      <a:pt x="2634" y="5580"/>
                    </a:cubicBezTo>
                    <a:cubicBezTo>
                      <a:pt x="2865" y="5580"/>
                      <a:pt x="3100" y="5543"/>
                      <a:pt x="3332" y="5466"/>
                    </a:cubicBezTo>
                    <a:lnTo>
                      <a:pt x="5735" y="4701"/>
                    </a:lnTo>
                    <a:lnTo>
                      <a:pt x="4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flipH="1">
                <a:off x="6188331" y="1260478"/>
                <a:ext cx="936260" cy="1060685"/>
              </a:xfrm>
              <a:custGeom>
                <a:rect b="b" l="l" r="r" t="t"/>
                <a:pathLst>
                  <a:path extrusionOk="0" h="12949" w="11430">
                    <a:moveTo>
                      <a:pt x="7239" y="1"/>
                    </a:moveTo>
                    <a:lnTo>
                      <a:pt x="4660" y="3532"/>
                    </a:lnTo>
                    <a:cubicBezTo>
                      <a:pt x="3492" y="5117"/>
                      <a:pt x="1867" y="6299"/>
                      <a:pt x="0" y="6904"/>
                    </a:cubicBezTo>
                    <a:lnTo>
                      <a:pt x="1517" y="11605"/>
                    </a:lnTo>
                    <a:cubicBezTo>
                      <a:pt x="2451" y="11303"/>
                      <a:pt x="3418" y="11151"/>
                      <a:pt x="4387" y="11151"/>
                    </a:cubicBezTo>
                    <a:cubicBezTo>
                      <a:pt x="5356" y="11151"/>
                      <a:pt x="6326" y="11303"/>
                      <a:pt x="7266" y="11605"/>
                    </a:cubicBezTo>
                    <a:lnTo>
                      <a:pt x="11430" y="12948"/>
                    </a:lnTo>
                    <a:lnTo>
                      <a:pt x="72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flipH="1">
                <a:off x="6109109" y="1248600"/>
                <a:ext cx="551189" cy="1092139"/>
              </a:xfrm>
              <a:custGeom>
                <a:rect b="b" l="l" r="r" t="t"/>
                <a:pathLst>
                  <a:path extrusionOk="0" h="13333" w="6729">
                    <a:moveTo>
                      <a:pt x="1468" y="0"/>
                    </a:moveTo>
                    <a:cubicBezTo>
                      <a:pt x="1383" y="0"/>
                      <a:pt x="1301" y="13"/>
                      <a:pt x="1222" y="38"/>
                    </a:cubicBezTo>
                    <a:cubicBezTo>
                      <a:pt x="27" y="441"/>
                      <a:pt x="0" y="3718"/>
                      <a:pt x="1182" y="7372"/>
                    </a:cubicBezTo>
                    <a:cubicBezTo>
                      <a:pt x="2287" y="10786"/>
                      <a:pt x="4060" y="13332"/>
                      <a:pt x="5263" y="13332"/>
                    </a:cubicBezTo>
                    <a:cubicBezTo>
                      <a:pt x="5347" y="13332"/>
                      <a:pt x="5429" y="13320"/>
                      <a:pt x="5507" y="13294"/>
                    </a:cubicBezTo>
                    <a:cubicBezTo>
                      <a:pt x="6716" y="12891"/>
                      <a:pt x="6729" y="9614"/>
                      <a:pt x="5547" y="5961"/>
                    </a:cubicBezTo>
                    <a:cubicBezTo>
                      <a:pt x="4442" y="2546"/>
                      <a:pt x="2681" y="0"/>
                      <a:pt x="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flipH="1">
                <a:off x="6167346" y="1356073"/>
                <a:ext cx="408334" cy="860655"/>
              </a:xfrm>
              <a:custGeom>
                <a:rect b="b" l="l" r="r" t="t"/>
                <a:pathLst>
                  <a:path extrusionOk="0" h="10507" w="4985">
                    <a:moveTo>
                      <a:pt x="846" y="1"/>
                    </a:moveTo>
                    <a:cubicBezTo>
                      <a:pt x="809" y="1"/>
                      <a:pt x="774" y="6"/>
                      <a:pt x="740" y="16"/>
                    </a:cubicBezTo>
                    <a:cubicBezTo>
                      <a:pt x="1" y="243"/>
                      <a:pt x="189" y="2768"/>
                      <a:pt x="1156" y="5657"/>
                    </a:cubicBezTo>
                    <a:cubicBezTo>
                      <a:pt x="2079" y="8411"/>
                      <a:pt x="3381" y="10507"/>
                      <a:pt x="4140" y="10507"/>
                    </a:cubicBezTo>
                    <a:cubicBezTo>
                      <a:pt x="4176" y="10507"/>
                      <a:pt x="4211" y="10502"/>
                      <a:pt x="4245" y="10492"/>
                    </a:cubicBezTo>
                    <a:cubicBezTo>
                      <a:pt x="4984" y="10263"/>
                      <a:pt x="4796" y="7752"/>
                      <a:pt x="3829" y="4851"/>
                    </a:cubicBezTo>
                    <a:cubicBezTo>
                      <a:pt x="2907" y="2095"/>
                      <a:pt x="1605" y="1"/>
                      <a:pt x="846" y="1"/>
                    </a:cubicBezTo>
                    <a:close/>
                  </a:path>
                </a:pathLst>
              </a:custGeom>
              <a:solidFill>
                <a:srgbClr val="3F57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flipH="1">
                <a:off x="6312578" y="1710603"/>
                <a:ext cx="307090" cy="252946"/>
              </a:xfrm>
              <a:custGeom>
                <a:rect b="b" l="l" r="r" t="t"/>
                <a:pathLst>
                  <a:path extrusionOk="0" h="3088" w="3749">
                    <a:moveTo>
                      <a:pt x="2205" y="0"/>
                    </a:moveTo>
                    <a:cubicBezTo>
                      <a:pt x="2063" y="0"/>
                      <a:pt x="1918" y="22"/>
                      <a:pt x="1774" y="66"/>
                    </a:cubicBezTo>
                    <a:lnTo>
                      <a:pt x="1" y="589"/>
                    </a:lnTo>
                    <a:lnTo>
                      <a:pt x="833" y="3088"/>
                    </a:lnTo>
                    <a:lnTo>
                      <a:pt x="2620" y="2550"/>
                    </a:lnTo>
                    <a:cubicBezTo>
                      <a:pt x="3346" y="2335"/>
                      <a:pt x="3749" y="1597"/>
                      <a:pt x="3520" y="912"/>
                    </a:cubicBezTo>
                    <a:cubicBezTo>
                      <a:pt x="3325" y="361"/>
                      <a:pt x="2791" y="0"/>
                      <a:pt x="2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flipH="1">
                <a:off x="6167346" y="1356073"/>
                <a:ext cx="408334" cy="860655"/>
              </a:xfrm>
              <a:custGeom>
                <a:rect b="b" l="l" r="r" t="t"/>
                <a:pathLst>
                  <a:path extrusionOk="0" h="10507" w="4985">
                    <a:moveTo>
                      <a:pt x="846" y="1"/>
                    </a:moveTo>
                    <a:cubicBezTo>
                      <a:pt x="809" y="1"/>
                      <a:pt x="774" y="6"/>
                      <a:pt x="740" y="16"/>
                    </a:cubicBezTo>
                    <a:cubicBezTo>
                      <a:pt x="1" y="243"/>
                      <a:pt x="189" y="2768"/>
                      <a:pt x="1156" y="5657"/>
                    </a:cubicBezTo>
                    <a:cubicBezTo>
                      <a:pt x="2079" y="8411"/>
                      <a:pt x="3381" y="10507"/>
                      <a:pt x="4140" y="10507"/>
                    </a:cubicBezTo>
                    <a:cubicBezTo>
                      <a:pt x="4176" y="10507"/>
                      <a:pt x="4211" y="10502"/>
                      <a:pt x="4245" y="10492"/>
                    </a:cubicBezTo>
                    <a:cubicBezTo>
                      <a:pt x="4984" y="10263"/>
                      <a:pt x="4796" y="7752"/>
                      <a:pt x="3829" y="4851"/>
                    </a:cubicBezTo>
                    <a:cubicBezTo>
                      <a:pt x="2907" y="2095"/>
                      <a:pt x="1605" y="1"/>
                      <a:pt x="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flipH="1">
                <a:off x="6870415" y="2464797"/>
                <a:ext cx="184795" cy="226488"/>
              </a:xfrm>
              <a:custGeom>
                <a:rect b="b" l="l" r="r" t="t"/>
                <a:pathLst>
                  <a:path extrusionOk="0" h="2765" w="2256">
                    <a:moveTo>
                      <a:pt x="1795" y="0"/>
                    </a:moveTo>
                    <a:cubicBezTo>
                      <a:pt x="1719" y="0"/>
                      <a:pt x="1640" y="18"/>
                      <a:pt x="1584" y="32"/>
                    </a:cubicBezTo>
                    <a:cubicBezTo>
                      <a:pt x="1249" y="100"/>
                      <a:pt x="993" y="154"/>
                      <a:pt x="670" y="395"/>
                    </a:cubicBezTo>
                    <a:cubicBezTo>
                      <a:pt x="443" y="556"/>
                      <a:pt x="120" y="691"/>
                      <a:pt x="53" y="972"/>
                    </a:cubicBezTo>
                    <a:cubicBezTo>
                      <a:pt x="1" y="1219"/>
                      <a:pt x="87" y="1403"/>
                      <a:pt x="455" y="1403"/>
                    </a:cubicBezTo>
                    <a:cubicBezTo>
                      <a:pt x="469" y="1403"/>
                      <a:pt x="482" y="1403"/>
                      <a:pt x="496" y="1402"/>
                    </a:cubicBezTo>
                    <a:lnTo>
                      <a:pt x="496" y="1402"/>
                    </a:lnTo>
                    <a:cubicBezTo>
                      <a:pt x="402" y="1563"/>
                      <a:pt x="348" y="1765"/>
                      <a:pt x="429" y="1913"/>
                    </a:cubicBezTo>
                    <a:cubicBezTo>
                      <a:pt x="492" y="2029"/>
                      <a:pt x="580" y="2087"/>
                      <a:pt x="693" y="2087"/>
                    </a:cubicBezTo>
                    <a:cubicBezTo>
                      <a:pt x="724" y="2087"/>
                      <a:pt x="757" y="2082"/>
                      <a:pt x="792" y="2074"/>
                    </a:cubicBezTo>
                    <a:lnTo>
                      <a:pt x="792" y="2074"/>
                    </a:lnTo>
                    <a:cubicBezTo>
                      <a:pt x="684" y="2195"/>
                      <a:pt x="590" y="2491"/>
                      <a:pt x="751" y="2665"/>
                    </a:cubicBezTo>
                    <a:cubicBezTo>
                      <a:pt x="819" y="2740"/>
                      <a:pt x="913" y="2765"/>
                      <a:pt x="1010" y="2765"/>
                    </a:cubicBezTo>
                    <a:cubicBezTo>
                      <a:pt x="1086" y="2765"/>
                      <a:pt x="1164" y="2750"/>
                      <a:pt x="1235" y="2732"/>
                    </a:cubicBezTo>
                    <a:cubicBezTo>
                      <a:pt x="1396" y="2692"/>
                      <a:pt x="1557" y="2638"/>
                      <a:pt x="1691" y="2571"/>
                    </a:cubicBezTo>
                    <a:cubicBezTo>
                      <a:pt x="2014" y="2396"/>
                      <a:pt x="2255" y="2127"/>
                      <a:pt x="2255" y="1751"/>
                    </a:cubicBezTo>
                    <a:cubicBezTo>
                      <a:pt x="2242" y="1631"/>
                      <a:pt x="2228" y="1483"/>
                      <a:pt x="2202" y="1336"/>
                    </a:cubicBezTo>
                    <a:cubicBezTo>
                      <a:pt x="2162" y="1080"/>
                      <a:pt x="2216" y="865"/>
                      <a:pt x="2094" y="623"/>
                    </a:cubicBezTo>
                    <a:cubicBezTo>
                      <a:pt x="2054" y="503"/>
                      <a:pt x="2040" y="462"/>
                      <a:pt x="2028" y="342"/>
                    </a:cubicBezTo>
                    <a:cubicBezTo>
                      <a:pt x="2014" y="261"/>
                      <a:pt x="2040" y="127"/>
                      <a:pt x="1974" y="59"/>
                    </a:cubicBezTo>
                    <a:cubicBezTo>
                      <a:pt x="1929" y="15"/>
                      <a:pt x="1863" y="0"/>
                      <a:pt x="1795" y="0"/>
                    </a:cubicBezTo>
                    <a:close/>
                  </a:path>
                </a:pathLst>
              </a:custGeom>
              <a:solidFill>
                <a:srgbClr val="DDA0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flipH="1">
                <a:off x="6892449" y="2482818"/>
                <a:ext cx="159566" cy="98049"/>
              </a:xfrm>
              <a:custGeom>
                <a:rect b="b" l="l" r="r" t="t"/>
                <a:pathLst>
                  <a:path extrusionOk="0" fill="none" h="1197" w="1948">
                    <a:moveTo>
                      <a:pt x="900" y="0"/>
                    </a:moveTo>
                    <a:lnTo>
                      <a:pt x="269" y="403"/>
                    </a:lnTo>
                    <a:cubicBezTo>
                      <a:pt x="121" y="498"/>
                      <a:pt x="14" y="659"/>
                      <a:pt x="14" y="847"/>
                    </a:cubicBezTo>
                    <a:cubicBezTo>
                      <a:pt x="1" y="981"/>
                      <a:pt x="54" y="1116"/>
                      <a:pt x="255" y="1169"/>
                    </a:cubicBezTo>
                    <a:cubicBezTo>
                      <a:pt x="350" y="1196"/>
                      <a:pt x="457" y="1182"/>
                      <a:pt x="551" y="1155"/>
                    </a:cubicBezTo>
                    <a:cubicBezTo>
                      <a:pt x="846" y="1048"/>
                      <a:pt x="1586" y="766"/>
                      <a:pt x="1948" y="21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flipH="1">
                <a:off x="6874838" y="2568584"/>
                <a:ext cx="163989" cy="67250"/>
              </a:xfrm>
              <a:custGeom>
                <a:rect b="b" l="l" r="r" t="t"/>
                <a:pathLst>
                  <a:path extrusionOk="0" fill="none" h="821" w="2002">
                    <a:moveTo>
                      <a:pt x="296" y="135"/>
                    </a:moveTo>
                    <a:cubicBezTo>
                      <a:pt x="296" y="135"/>
                      <a:pt x="1" y="633"/>
                      <a:pt x="390" y="780"/>
                    </a:cubicBezTo>
                    <a:cubicBezTo>
                      <a:pt x="497" y="821"/>
                      <a:pt x="619" y="821"/>
                      <a:pt x="739" y="780"/>
                    </a:cubicBezTo>
                    <a:cubicBezTo>
                      <a:pt x="1035" y="672"/>
                      <a:pt x="1640" y="552"/>
                      <a:pt x="2002"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flipH="1">
                <a:off x="6956258" y="2635754"/>
                <a:ext cx="60533" cy="56192"/>
              </a:xfrm>
              <a:custGeom>
                <a:rect b="b" l="l" r="r" t="t"/>
                <a:pathLst>
                  <a:path extrusionOk="0" fill="none" h="686" w="739">
                    <a:moveTo>
                      <a:pt x="296" y="1"/>
                    </a:moveTo>
                    <a:cubicBezTo>
                      <a:pt x="296" y="1"/>
                      <a:pt x="1" y="511"/>
                      <a:pt x="403" y="645"/>
                    </a:cubicBezTo>
                    <a:cubicBezTo>
                      <a:pt x="511" y="685"/>
                      <a:pt x="631" y="685"/>
                      <a:pt x="739" y="64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flipH="1">
                <a:off x="5753751" y="3535758"/>
                <a:ext cx="3044360" cy="82"/>
              </a:xfrm>
              <a:custGeom>
                <a:rect b="b" l="l" r="r" t="t"/>
                <a:pathLst>
                  <a:path extrusionOk="0" fill="none" h="1" w="37166">
                    <a:moveTo>
                      <a:pt x="1" y="0"/>
                    </a:moveTo>
                    <a:lnTo>
                      <a:pt x="37166"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38" name="Shape 43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39" name="Shape 439"/>
        <p:cNvGrpSpPr/>
        <p:nvPr/>
      </p:nvGrpSpPr>
      <p:grpSpPr>
        <a:xfrm>
          <a:off x="0" y="0"/>
          <a:ext cx="0" cy="0"/>
          <a:chOff x="0" y="0"/>
          <a:chExt cx="0" cy="0"/>
        </a:xfrm>
      </p:grpSpPr>
      <p:sp>
        <p:nvSpPr>
          <p:cNvPr id="440" name="Google Shape;440;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3" name="Shape 43"/>
        <p:cNvGrpSpPr/>
        <p:nvPr/>
      </p:nvGrpSpPr>
      <p:grpSpPr>
        <a:xfrm>
          <a:off x="0" y="0"/>
          <a:ext cx="0" cy="0"/>
          <a:chOff x="0" y="0"/>
          <a:chExt cx="0" cy="0"/>
        </a:xfrm>
      </p:grpSpPr>
      <p:sp>
        <p:nvSpPr>
          <p:cNvPr id="44" name="Google Shape;4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Poppins Medium"/>
              <a:buNone/>
              <a:defRPr>
                <a:latin typeface="Poppins Medium"/>
                <a:ea typeface="Poppins Medium"/>
                <a:cs typeface="Poppins Medium"/>
                <a:sym typeface="Poppins Medium"/>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4"/>
          <p:cNvSpPr txBox="1"/>
          <p:nvPr>
            <p:ph idx="1" type="body"/>
          </p:nvPr>
        </p:nvSpPr>
        <p:spPr>
          <a:xfrm>
            <a:off x="720000" y="1139551"/>
            <a:ext cx="7704000" cy="389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Jost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6" name="Google Shape;46;p4"/>
          <p:cNvSpPr/>
          <p:nvPr/>
        </p:nvSpPr>
        <p:spPr>
          <a:xfrm rot="-5400000">
            <a:off x="6236125" y="2220150"/>
            <a:ext cx="5146200" cy="705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47" name="Google Shape;47;p4"/>
          <p:cNvSpPr/>
          <p:nvPr/>
        </p:nvSpPr>
        <p:spPr>
          <a:xfrm>
            <a:off x="8578070" y="250101"/>
            <a:ext cx="466759" cy="461691"/>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901549" y="445026"/>
            <a:ext cx="466755" cy="462194"/>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9" name="Shape 49"/>
        <p:cNvGrpSpPr/>
        <p:nvPr/>
      </p:nvGrpSpPr>
      <p:grpSpPr>
        <a:xfrm>
          <a:off x="0" y="0"/>
          <a:ext cx="0" cy="0"/>
          <a:chOff x="0" y="0"/>
          <a:chExt cx="0" cy="0"/>
        </a:xfrm>
      </p:grpSpPr>
      <p:sp>
        <p:nvSpPr>
          <p:cNvPr id="50" name="Google Shape;50;p5"/>
          <p:cNvSpPr txBox="1"/>
          <p:nvPr>
            <p:ph type="title"/>
          </p:nvPr>
        </p:nvSpPr>
        <p:spPr>
          <a:xfrm>
            <a:off x="722376" y="448056"/>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5"/>
          <p:cNvSpPr txBox="1"/>
          <p:nvPr>
            <p:ph idx="1" type="subTitle"/>
          </p:nvPr>
        </p:nvSpPr>
        <p:spPr>
          <a:xfrm>
            <a:off x="1475525" y="3392925"/>
            <a:ext cx="5429400" cy="6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 name="Google Shape;52;p5"/>
          <p:cNvSpPr txBox="1"/>
          <p:nvPr>
            <p:ph idx="2" type="subTitle"/>
          </p:nvPr>
        </p:nvSpPr>
        <p:spPr>
          <a:xfrm>
            <a:off x="1475525" y="1863004"/>
            <a:ext cx="5429400" cy="6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3" name="Google Shape;53;p5"/>
          <p:cNvSpPr txBox="1"/>
          <p:nvPr>
            <p:ph idx="3" type="subTitle"/>
          </p:nvPr>
        </p:nvSpPr>
        <p:spPr>
          <a:xfrm>
            <a:off x="1475525" y="1512750"/>
            <a:ext cx="5429400" cy="455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54" name="Google Shape;54;p5"/>
          <p:cNvSpPr txBox="1"/>
          <p:nvPr>
            <p:ph idx="4" type="subTitle"/>
          </p:nvPr>
        </p:nvSpPr>
        <p:spPr>
          <a:xfrm>
            <a:off x="1475525" y="3042698"/>
            <a:ext cx="5429400" cy="455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a:buNone/>
              <a:defRPr sz="22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a:buNone/>
              <a:defRPr sz="2400">
                <a:latin typeface="Poppins"/>
                <a:ea typeface="Poppins"/>
                <a:cs typeface="Poppins"/>
                <a:sym typeface="Poppins"/>
              </a:defRPr>
            </a:lvl2pPr>
            <a:lvl3pPr lvl="2" rtl="0" algn="ctr">
              <a:lnSpc>
                <a:spcPct val="100000"/>
              </a:lnSpc>
              <a:spcBef>
                <a:spcPts val="0"/>
              </a:spcBef>
              <a:spcAft>
                <a:spcPts val="0"/>
              </a:spcAft>
              <a:buSzPts val="2400"/>
              <a:buFont typeface="Poppins"/>
              <a:buNone/>
              <a:defRPr sz="2400">
                <a:latin typeface="Poppins"/>
                <a:ea typeface="Poppins"/>
                <a:cs typeface="Poppins"/>
                <a:sym typeface="Poppins"/>
              </a:defRPr>
            </a:lvl3pPr>
            <a:lvl4pPr lvl="3" rtl="0" algn="ctr">
              <a:lnSpc>
                <a:spcPct val="100000"/>
              </a:lnSpc>
              <a:spcBef>
                <a:spcPts val="0"/>
              </a:spcBef>
              <a:spcAft>
                <a:spcPts val="0"/>
              </a:spcAft>
              <a:buSzPts val="2400"/>
              <a:buFont typeface="Poppins"/>
              <a:buNone/>
              <a:defRPr sz="2400">
                <a:latin typeface="Poppins"/>
                <a:ea typeface="Poppins"/>
                <a:cs typeface="Poppins"/>
                <a:sym typeface="Poppins"/>
              </a:defRPr>
            </a:lvl4pPr>
            <a:lvl5pPr lvl="4" rtl="0" algn="ctr">
              <a:lnSpc>
                <a:spcPct val="100000"/>
              </a:lnSpc>
              <a:spcBef>
                <a:spcPts val="0"/>
              </a:spcBef>
              <a:spcAft>
                <a:spcPts val="0"/>
              </a:spcAft>
              <a:buSzPts val="2400"/>
              <a:buFont typeface="Poppins"/>
              <a:buNone/>
              <a:defRPr sz="2400">
                <a:latin typeface="Poppins"/>
                <a:ea typeface="Poppins"/>
                <a:cs typeface="Poppins"/>
                <a:sym typeface="Poppins"/>
              </a:defRPr>
            </a:lvl5pPr>
            <a:lvl6pPr lvl="5" rtl="0" algn="ctr">
              <a:lnSpc>
                <a:spcPct val="100000"/>
              </a:lnSpc>
              <a:spcBef>
                <a:spcPts val="0"/>
              </a:spcBef>
              <a:spcAft>
                <a:spcPts val="0"/>
              </a:spcAft>
              <a:buSzPts val="2400"/>
              <a:buFont typeface="Poppins"/>
              <a:buNone/>
              <a:defRPr sz="2400">
                <a:latin typeface="Poppins"/>
                <a:ea typeface="Poppins"/>
                <a:cs typeface="Poppins"/>
                <a:sym typeface="Poppins"/>
              </a:defRPr>
            </a:lvl6pPr>
            <a:lvl7pPr lvl="6" rtl="0" algn="ctr">
              <a:lnSpc>
                <a:spcPct val="100000"/>
              </a:lnSpc>
              <a:spcBef>
                <a:spcPts val="0"/>
              </a:spcBef>
              <a:spcAft>
                <a:spcPts val="0"/>
              </a:spcAft>
              <a:buSzPts val="2400"/>
              <a:buFont typeface="Poppins"/>
              <a:buNone/>
              <a:defRPr sz="2400">
                <a:latin typeface="Poppins"/>
                <a:ea typeface="Poppins"/>
                <a:cs typeface="Poppins"/>
                <a:sym typeface="Poppins"/>
              </a:defRPr>
            </a:lvl7pPr>
            <a:lvl8pPr lvl="7" rtl="0" algn="ctr">
              <a:lnSpc>
                <a:spcPct val="100000"/>
              </a:lnSpc>
              <a:spcBef>
                <a:spcPts val="0"/>
              </a:spcBef>
              <a:spcAft>
                <a:spcPts val="0"/>
              </a:spcAft>
              <a:buSzPts val="2400"/>
              <a:buFont typeface="Poppins"/>
              <a:buNone/>
              <a:defRPr sz="2400">
                <a:latin typeface="Poppins"/>
                <a:ea typeface="Poppins"/>
                <a:cs typeface="Poppins"/>
                <a:sym typeface="Poppins"/>
              </a:defRPr>
            </a:lvl8pPr>
            <a:lvl9pPr lvl="8" rtl="0" algn="ctr">
              <a:lnSpc>
                <a:spcPct val="100000"/>
              </a:lnSpc>
              <a:spcBef>
                <a:spcPts val="0"/>
              </a:spcBef>
              <a:spcAft>
                <a:spcPts val="0"/>
              </a:spcAft>
              <a:buSzPts val="2400"/>
              <a:buFont typeface="Poppins"/>
              <a:buNone/>
              <a:defRPr sz="2400">
                <a:latin typeface="Poppins"/>
                <a:ea typeface="Poppins"/>
                <a:cs typeface="Poppins"/>
                <a:sym typeface="Poppins"/>
              </a:defRPr>
            </a:lvl9pPr>
          </a:lstStyle>
          <a:p/>
        </p:txBody>
      </p:sp>
      <p:sp>
        <p:nvSpPr>
          <p:cNvPr id="55" name="Google Shape;55;p5"/>
          <p:cNvSpPr/>
          <p:nvPr/>
        </p:nvSpPr>
        <p:spPr>
          <a:xfrm rot="-5400000">
            <a:off x="6211350" y="2212650"/>
            <a:ext cx="5146200" cy="7209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56" name="Google Shape;56;p5"/>
          <p:cNvGrpSpPr/>
          <p:nvPr/>
        </p:nvGrpSpPr>
        <p:grpSpPr>
          <a:xfrm>
            <a:off x="8881029" y="3160628"/>
            <a:ext cx="301840" cy="57047"/>
            <a:chOff x="8881029" y="3160628"/>
            <a:chExt cx="301840" cy="57047"/>
          </a:xfrm>
        </p:grpSpPr>
        <p:sp>
          <p:nvSpPr>
            <p:cNvPr id="57" name="Google Shape;57;p5"/>
            <p:cNvSpPr/>
            <p:nvPr/>
          </p:nvSpPr>
          <p:spPr>
            <a:xfrm>
              <a:off x="8881029" y="316062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8990595" y="3217577"/>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5"/>
          <p:cNvGrpSpPr/>
          <p:nvPr/>
        </p:nvGrpSpPr>
        <p:grpSpPr>
          <a:xfrm>
            <a:off x="8578288" y="2310501"/>
            <a:ext cx="476697" cy="728325"/>
            <a:chOff x="8578288" y="2310501"/>
            <a:chExt cx="476697" cy="728325"/>
          </a:xfrm>
        </p:grpSpPr>
        <p:sp>
          <p:nvSpPr>
            <p:cNvPr id="60" name="Google Shape;60;p5"/>
            <p:cNvSpPr/>
            <p:nvPr/>
          </p:nvSpPr>
          <p:spPr>
            <a:xfrm>
              <a:off x="8578288" y="2466125"/>
              <a:ext cx="412320" cy="471519"/>
            </a:xfrm>
            <a:custGeom>
              <a:rect b="b" l="l" r="r" t="t"/>
              <a:pathLst>
                <a:path extrusionOk="0" h="34361" w="30047">
                  <a:moveTo>
                    <a:pt x="15044" y="1"/>
                  </a:moveTo>
                  <a:cubicBezTo>
                    <a:pt x="14951" y="1"/>
                    <a:pt x="14856" y="1"/>
                    <a:pt x="14762" y="3"/>
                  </a:cubicBezTo>
                  <a:cubicBezTo>
                    <a:pt x="6784" y="151"/>
                    <a:pt x="269" y="6303"/>
                    <a:pt x="81" y="13864"/>
                  </a:cubicBezTo>
                  <a:cubicBezTo>
                    <a:pt x="1" y="17115"/>
                    <a:pt x="1075" y="20123"/>
                    <a:pt x="2929" y="22555"/>
                  </a:cubicBezTo>
                  <a:cubicBezTo>
                    <a:pt x="5602" y="26047"/>
                    <a:pt x="7281" y="30116"/>
                    <a:pt x="7764" y="34360"/>
                  </a:cubicBezTo>
                  <a:lnTo>
                    <a:pt x="22096" y="34360"/>
                  </a:lnTo>
                  <a:cubicBezTo>
                    <a:pt x="22646" y="30184"/>
                    <a:pt x="24365" y="26060"/>
                    <a:pt x="26998" y="22729"/>
                  </a:cubicBezTo>
                  <a:cubicBezTo>
                    <a:pt x="28865" y="20379"/>
                    <a:pt x="29979" y="17451"/>
                    <a:pt x="30006" y="14267"/>
                  </a:cubicBezTo>
                  <a:cubicBezTo>
                    <a:pt x="30047" y="6405"/>
                    <a:pt x="23336" y="1"/>
                    <a:pt x="150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8670077" y="2910712"/>
              <a:ext cx="229289" cy="128113"/>
            </a:xfrm>
            <a:custGeom>
              <a:rect b="b" l="l" r="r" t="t"/>
              <a:pathLst>
                <a:path extrusionOk="0" h="9336" w="16709">
                  <a:moveTo>
                    <a:pt x="538" y="0"/>
                  </a:moveTo>
                  <a:cubicBezTo>
                    <a:pt x="256" y="0"/>
                    <a:pt x="15" y="242"/>
                    <a:pt x="15" y="538"/>
                  </a:cubicBezTo>
                  <a:lnTo>
                    <a:pt x="1" y="2915"/>
                  </a:lnTo>
                  <a:cubicBezTo>
                    <a:pt x="1" y="3211"/>
                    <a:pt x="229" y="3453"/>
                    <a:pt x="525" y="3453"/>
                  </a:cubicBezTo>
                  <a:lnTo>
                    <a:pt x="2056" y="3453"/>
                  </a:lnTo>
                  <a:cubicBezTo>
                    <a:pt x="2015" y="3533"/>
                    <a:pt x="1988" y="3614"/>
                    <a:pt x="1988" y="3694"/>
                  </a:cubicBezTo>
                  <a:lnTo>
                    <a:pt x="1975" y="5440"/>
                  </a:lnTo>
                  <a:cubicBezTo>
                    <a:pt x="1975" y="5722"/>
                    <a:pt x="2203" y="5951"/>
                    <a:pt x="2486" y="5951"/>
                  </a:cubicBezTo>
                  <a:lnTo>
                    <a:pt x="5092" y="5964"/>
                  </a:lnTo>
                  <a:lnTo>
                    <a:pt x="5092" y="6058"/>
                  </a:lnTo>
                  <a:cubicBezTo>
                    <a:pt x="5078" y="7858"/>
                    <a:pt x="6542" y="9322"/>
                    <a:pt x="8342" y="9336"/>
                  </a:cubicBezTo>
                  <a:cubicBezTo>
                    <a:pt x="8350" y="9336"/>
                    <a:pt x="8358" y="9336"/>
                    <a:pt x="8366" y="9336"/>
                  </a:cubicBezTo>
                  <a:cubicBezTo>
                    <a:pt x="10155" y="9336"/>
                    <a:pt x="11605" y="7890"/>
                    <a:pt x="11619" y="6098"/>
                  </a:cubicBezTo>
                  <a:lnTo>
                    <a:pt x="11619" y="6005"/>
                  </a:lnTo>
                  <a:lnTo>
                    <a:pt x="14211" y="6017"/>
                  </a:lnTo>
                  <a:cubicBezTo>
                    <a:pt x="14493" y="6017"/>
                    <a:pt x="14708" y="5790"/>
                    <a:pt x="14721" y="5507"/>
                  </a:cubicBezTo>
                  <a:lnTo>
                    <a:pt x="14721" y="3761"/>
                  </a:lnTo>
                  <a:cubicBezTo>
                    <a:pt x="14721" y="3680"/>
                    <a:pt x="14708" y="3600"/>
                    <a:pt x="14667" y="3519"/>
                  </a:cubicBezTo>
                  <a:lnTo>
                    <a:pt x="14667" y="3519"/>
                  </a:lnTo>
                  <a:lnTo>
                    <a:pt x="16159" y="3533"/>
                  </a:lnTo>
                  <a:cubicBezTo>
                    <a:pt x="16454" y="3533"/>
                    <a:pt x="16696" y="3291"/>
                    <a:pt x="16696" y="2996"/>
                  </a:cubicBezTo>
                  <a:lnTo>
                    <a:pt x="16709" y="632"/>
                  </a:lnTo>
                  <a:cubicBezTo>
                    <a:pt x="16709" y="337"/>
                    <a:pt x="16481" y="95"/>
                    <a:pt x="16186" y="95"/>
                  </a:cubicBezTo>
                  <a:lnTo>
                    <a:pt x="5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8707128" y="2638861"/>
              <a:ext cx="155009" cy="273709"/>
            </a:xfrm>
            <a:custGeom>
              <a:rect b="b" l="l" r="r" t="t"/>
              <a:pathLst>
                <a:path extrusionOk="0" h="19946" w="11296">
                  <a:moveTo>
                    <a:pt x="5762" y="1"/>
                  </a:moveTo>
                  <a:lnTo>
                    <a:pt x="1" y="5762"/>
                  </a:lnTo>
                  <a:lnTo>
                    <a:pt x="3573" y="5696"/>
                  </a:lnTo>
                  <a:lnTo>
                    <a:pt x="3493" y="19946"/>
                  </a:lnTo>
                  <a:lnTo>
                    <a:pt x="8234" y="19946"/>
                  </a:lnTo>
                  <a:lnTo>
                    <a:pt x="8167" y="5601"/>
                  </a:lnTo>
                  <a:lnTo>
                    <a:pt x="11296" y="5534"/>
                  </a:lnTo>
                  <a:lnTo>
                    <a:pt x="5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rot="832475">
              <a:off x="8912904" y="2324038"/>
              <a:ext cx="128544" cy="128544"/>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 name="Shape 64"/>
        <p:cNvGrpSpPr/>
        <p:nvPr/>
      </p:nvGrpSpPr>
      <p:grpSpPr>
        <a:xfrm>
          <a:off x="0" y="0"/>
          <a:ext cx="0" cy="0"/>
          <a:chOff x="0" y="0"/>
          <a:chExt cx="0" cy="0"/>
        </a:xfrm>
      </p:grpSpPr>
      <p:sp>
        <p:nvSpPr>
          <p:cNvPr id="65" name="Google Shape;6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6" name="Google Shape;66;p6"/>
          <p:cNvSpPr/>
          <p:nvPr/>
        </p:nvSpPr>
        <p:spPr>
          <a:xfrm rot="5400000">
            <a:off x="-2237925" y="2237850"/>
            <a:ext cx="5146200" cy="670500"/>
          </a:xfrm>
          <a:prstGeom prst="round2SameRect">
            <a:avLst>
              <a:gd fmla="val 35383"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67" name="Google Shape;67;p6"/>
          <p:cNvGrpSpPr/>
          <p:nvPr/>
        </p:nvGrpSpPr>
        <p:grpSpPr>
          <a:xfrm>
            <a:off x="-247425" y="4128400"/>
            <a:ext cx="834450" cy="1077525"/>
            <a:chOff x="-247425" y="4128400"/>
            <a:chExt cx="834450" cy="1077525"/>
          </a:xfrm>
        </p:grpSpPr>
        <p:sp>
          <p:nvSpPr>
            <p:cNvPr id="68" name="Google Shape;68;p6"/>
            <p:cNvSpPr/>
            <p:nvPr/>
          </p:nvSpPr>
          <p:spPr>
            <a:xfrm>
              <a:off x="-247425" y="4455775"/>
              <a:ext cx="746800" cy="750150"/>
            </a:xfrm>
            <a:custGeom>
              <a:rect b="b" l="l" r="r" t="t"/>
              <a:pathLst>
                <a:path extrusionOk="0" h="30006" w="29872">
                  <a:moveTo>
                    <a:pt x="14385" y="1"/>
                  </a:moveTo>
                  <a:lnTo>
                    <a:pt x="19287" y="4715"/>
                  </a:lnTo>
                  <a:lnTo>
                    <a:pt x="0" y="23761"/>
                  </a:lnTo>
                  <a:lnTo>
                    <a:pt x="6515" y="30006"/>
                  </a:lnTo>
                  <a:lnTo>
                    <a:pt x="25587" y="10772"/>
                  </a:lnTo>
                  <a:lnTo>
                    <a:pt x="29871" y="14896"/>
                  </a:lnTo>
                  <a:lnTo>
                    <a:pt x="298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481550" y="4128400"/>
              <a:ext cx="59125" cy="327750"/>
            </a:xfrm>
            <a:custGeom>
              <a:rect b="b" l="l" r="r" t="t"/>
              <a:pathLst>
                <a:path extrusionOk="0" h="13110" w="2365">
                  <a:moveTo>
                    <a:pt x="2216" y="1"/>
                  </a:moveTo>
                  <a:lnTo>
                    <a:pt x="1" y="14"/>
                  </a:lnTo>
                  <a:lnTo>
                    <a:pt x="135" y="13110"/>
                  </a:lnTo>
                  <a:lnTo>
                    <a:pt x="2365" y="13096"/>
                  </a:lnTo>
                  <a:lnTo>
                    <a:pt x="2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358000" y="4182125"/>
              <a:ext cx="58450" cy="274350"/>
            </a:xfrm>
            <a:custGeom>
              <a:rect b="b" l="l" r="r" t="t"/>
              <a:pathLst>
                <a:path extrusionOk="0" h="10974" w="2338">
                  <a:moveTo>
                    <a:pt x="2216" y="1"/>
                  </a:moveTo>
                  <a:lnTo>
                    <a:pt x="0" y="14"/>
                  </a:lnTo>
                  <a:lnTo>
                    <a:pt x="108" y="10973"/>
                  </a:lnTo>
                  <a:lnTo>
                    <a:pt x="2337" y="10973"/>
                  </a:lnTo>
                  <a:lnTo>
                    <a:pt x="221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234075" y="4213025"/>
              <a:ext cx="58450" cy="243800"/>
            </a:xfrm>
            <a:custGeom>
              <a:rect b="b" l="l" r="r" t="t"/>
              <a:pathLst>
                <a:path extrusionOk="0" h="9752" w="2338">
                  <a:moveTo>
                    <a:pt x="2230" y="0"/>
                  </a:moveTo>
                  <a:lnTo>
                    <a:pt x="0" y="13"/>
                  </a:lnTo>
                  <a:lnTo>
                    <a:pt x="108" y="9751"/>
                  </a:lnTo>
                  <a:lnTo>
                    <a:pt x="2337" y="9751"/>
                  </a:lnTo>
                  <a:lnTo>
                    <a:pt x="22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120250" y="4331550"/>
              <a:ext cx="56775" cy="125950"/>
            </a:xfrm>
            <a:custGeom>
              <a:rect b="b" l="l" r="r" t="t"/>
              <a:pathLst>
                <a:path extrusionOk="0" h="5038" w="2271">
                  <a:moveTo>
                    <a:pt x="1" y="0"/>
                  </a:moveTo>
                  <a:lnTo>
                    <a:pt x="54" y="5037"/>
                  </a:lnTo>
                  <a:lnTo>
                    <a:pt x="2270" y="5023"/>
                  </a:lnTo>
                  <a:lnTo>
                    <a:pt x="22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66850" y="4456125"/>
              <a:ext cx="520175" cy="2050"/>
            </a:xfrm>
            <a:custGeom>
              <a:rect b="b" l="l" r="r" t="t"/>
              <a:pathLst>
                <a:path extrusionOk="0" fill="none" h="82" w="20807">
                  <a:moveTo>
                    <a:pt x="20806" y="1"/>
                  </a:moveTo>
                  <a:lnTo>
                    <a:pt x="1" y="8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4" name="Shape 74"/>
        <p:cNvGrpSpPr/>
        <p:nvPr/>
      </p:nvGrpSpPr>
      <p:grpSpPr>
        <a:xfrm>
          <a:off x="0" y="0"/>
          <a:ext cx="0" cy="0"/>
          <a:chOff x="0" y="0"/>
          <a:chExt cx="0" cy="0"/>
        </a:xfrm>
      </p:grpSpPr>
      <p:sp>
        <p:nvSpPr>
          <p:cNvPr id="75" name="Google Shape;75;p7"/>
          <p:cNvSpPr/>
          <p:nvPr/>
        </p:nvSpPr>
        <p:spPr>
          <a:xfrm rot="-5400000">
            <a:off x="5429950" y="1432050"/>
            <a:ext cx="5146200" cy="2282100"/>
          </a:xfrm>
          <a:prstGeom prst="round2SameRect">
            <a:avLst>
              <a:gd fmla="val 1437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76" name="Google Shape;76;p7"/>
          <p:cNvGrpSpPr/>
          <p:nvPr/>
        </p:nvGrpSpPr>
        <p:grpSpPr>
          <a:xfrm>
            <a:off x="7839750" y="163131"/>
            <a:ext cx="1174662" cy="4553446"/>
            <a:chOff x="7839750" y="163131"/>
            <a:chExt cx="1174662" cy="4553446"/>
          </a:xfrm>
        </p:grpSpPr>
        <p:grpSp>
          <p:nvGrpSpPr>
            <p:cNvPr id="77" name="Google Shape;77;p7"/>
            <p:cNvGrpSpPr/>
            <p:nvPr/>
          </p:nvGrpSpPr>
          <p:grpSpPr>
            <a:xfrm>
              <a:off x="7839750" y="163131"/>
              <a:ext cx="1174662" cy="4553446"/>
              <a:chOff x="7839750" y="163131"/>
              <a:chExt cx="1174662" cy="4553446"/>
            </a:xfrm>
          </p:grpSpPr>
          <p:sp>
            <p:nvSpPr>
              <p:cNvPr id="78" name="Google Shape;78;p7"/>
              <p:cNvSpPr/>
              <p:nvPr/>
            </p:nvSpPr>
            <p:spPr>
              <a:xfrm>
                <a:off x="7839750" y="3989851"/>
                <a:ext cx="734704" cy="726726"/>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7"/>
              <p:cNvGrpSpPr/>
              <p:nvPr/>
            </p:nvGrpSpPr>
            <p:grpSpPr>
              <a:xfrm>
                <a:off x="8020012" y="163131"/>
                <a:ext cx="994400" cy="651874"/>
                <a:chOff x="8020012" y="163131"/>
                <a:chExt cx="994400" cy="651874"/>
              </a:xfrm>
            </p:grpSpPr>
            <p:grpSp>
              <p:nvGrpSpPr>
                <p:cNvPr id="80" name="Google Shape;80;p7"/>
                <p:cNvGrpSpPr/>
                <p:nvPr/>
              </p:nvGrpSpPr>
              <p:grpSpPr>
                <a:xfrm>
                  <a:off x="8430775" y="163131"/>
                  <a:ext cx="583637" cy="376377"/>
                  <a:chOff x="8354725" y="254631"/>
                  <a:chExt cx="583637" cy="376377"/>
                </a:xfrm>
              </p:grpSpPr>
              <p:sp>
                <p:nvSpPr>
                  <p:cNvPr id="81" name="Google Shape;81;p7"/>
                  <p:cNvSpPr/>
                  <p:nvPr/>
                </p:nvSpPr>
                <p:spPr>
                  <a:xfrm>
                    <a:off x="8354725" y="254631"/>
                    <a:ext cx="583637" cy="376377"/>
                  </a:xfrm>
                  <a:custGeom>
                    <a:rect b="b" l="l" r="r" t="t"/>
                    <a:pathLst>
                      <a:path extrusionOk="0" h="7805" w="12103">
                        <a:moveTo>
                          <a:pt x="1008" y="1"/>
                        </a:moveTo>
                        <a:cubicBezTo>
                          <a:pt x="457" y="1"/>
                          <a:pt x="0" y="444"/>
                          <a:pt x="0" y="995"/>
                        </a:cubicBezTo>
                        <a:lnTo>
                          <a:pt x="0" y="6811"/>
                        </a:lnTo>
                        <a:cubicBezTo>
                          <a:pt x="0" y="7361"/>
                          <a:pt x="457" y="7805"/>
                          <a:pt x="1008" y="7805"/>
                        </a:cubicBezTo>
                        <a:lnTo>
                          <a:pt x="11108" y="7805"/>
                        </a:lnTo>
                        <a:cubicBezTo>
                          <a:pt x="11658" y="7805"/>
                          <a:pt x="12102" y="7361"/>
                          <a:pt x="12102" y="6811"/>
                        </a:cubicBezTo>
                        <a:lnTo>
                          <a:pt x="12102" y="995"/>
                        </a:lnTo>
                        <a:cubicBezTo>
                          <a:pt x="12102" y="444"/>
                          <a:pt x="11658" y="1"/>
                          <a:pt x="1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8583970" y="357632"/>
                    <a:ext cx="179484" cy="170370"/>
                  </a:xfrm>
                  <a:custGeom>
                    <a:rect b="b" l="l" r="r" t="t"/>
                    <a:pathLst>
                      <a:path extrusionOk="0" h="3533" w="3722">
                        <a:moveTo>
                          <a:pt x="1" y="1"/>
                        </a:moveTo>
                        <a:lnTo>
                          <a:pt x="1" y="3533"/>
                        </a:lnTo>
                        <a:lnTo>
                          <a:pt x="3722" y="169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7"/>
                <p:cNvGrpSpPr/>
                <p:nvPr/>
              </p:nvGrpSpPr>
              <p:grpSpPr>
                <a:xfrm>
                  <a:off x="8020012" y="376851"/>
                  <a:ext cx="482288" cy="325306"/>
                  <a:chOff x="7761912" y="587076"/>
                  <a:chExt cx="482288" cy="325306"/>
                </a:xfrm>
              </p:grpSpPr>
              <p:sp>
                <p:nvSpPr>
                  <p:cNvPr id="84" name="Google Shape;84;p7"/>
                  <p:cNvSpPr/>
                  <p:nvPr/>
                </p:nvSpPr>
                <p:spPr>
                  <a:xfrm flipH="1">
                    <a:off x="7761912" y="587076"/>
                    <a:ext cx="482288" cy="325306"/>
                  </a:xfrm>
                  <a:custGeom>
                    <a:rect b="b" l="l" r="r" t="t"/>
                    <a:pathLst>
                      <a:path extrusionOk="0" h="8314" w="14252">
                        <a:moveTo>
                          <a:pt x="1008" y="0"/>
                        </a:moveTo>
                        <a:cubicBezTo>
                          <a:pt x="444" y="0"/>
                          <a:pt x="0" y="443"/>
                          <a:pt x="0" y="994"/>
                        </a:cubicBezTo>
                        <a:lnTo>
                          <a:pt x="0" y="5427"/>
                        </a:lnTo>
                        <a:cubicBezTo>
                          <a:pt x="0" y="5977"/>
                          <a:pt x="444" y="6433"/>
                          <a:pt x="1008" y="6433"/>
                        </a:cubicBezTo>
                        <a:lnTo>
                          <a:pt x="8811" y="6433"/>
                        </a:lnTo>
                        <a:lnTo>
                          <a:pt x="11538" y="8314"/>
                        </a:lnTo>
                        <a:lnTo>
                          <a:pt x="10718" y="6433"/>
                        </a:lnTo>
                        <a:lnTo>
                          <a:pt x="13243" y="6433"/>
                        </a:lnTo>
                        <a:cubicBezTo>
                          <a:pt x="13795" y="6433"/>
                          <a:pt x="14251" y="5977"/>
                          <a:pt x="14251" y="5427"/>
                        </a:cubicBezTo>
                        <a:lnTo>
                          <a:pt x="14251" y="994"/>
                        </a:lnTo>
                        <a:cubicBezTo>
                          <a:pt x="14251" y="443"/>
                          <a:pt x="13795" y="0"/>
                          <a:pt x="13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7"/>
                  <p:cNvGrpSpPr/>
                  <p:nvPr/>
                </p:nvGrpSpPr>
                <p:grpSpPr>
                  <a:xfrm>
                    <a:off x="7868728" y="662457"/>
                    <a:ext cx="271383" cy="111853"/>
                    <a:chOff x="7868728" y="685082"/>
                    <a:chExt cx="271383" cy="111853"/>
                  </a:xfrm>
                </p:grpSpPr>
                <p:sp>
                  <p:nvSpPr>
                    <p:cNvPr id="86" name="Google Shape;86;p7"/>
                    <p:cNvSpPr/>
                    <p:nvPr/>
                  </p:nvSpPr>
                  <p:spPr>
                    <a:xfrm flipH="1">
                      <a:off x="7868728" y="685082"/>
                      <a:ext cx="271383" cy="10017"/>
                    </a:xfrm>
                    <a:custGeom>
                      <a:rect b="b" l="l" r="r" t="t"/>
                      <a:pathLst>
                        <a:path extrusionOk="0" h="296" w="8019">
                          <a:moveTo>
                            <a:pt x="0" y="0"/>
                          </a:moveTo>
                          <a:lnTo>
                            <a:pt x="0" y="296"/>
                          </a:lnTo>
                          <a:lnTo>
                            <a:pt x="8018" y="296"/>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flipH="1">
                      <a:off x="7868728" y="718722"/>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flipH="1">
                      <a:off x="7868728" y="752363"/>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flipH="1">
                      <a:off x="7868728" y="786443"/>
                      <a:ext cx="271383" cy="10491"/>
                    </a:xfrm>
                    <a:custGeom>
                      <a:rect b="b" l="l" r="r" t="t"/>
                      <a:pathLst>
                        <a:path extrusionOk="0" h="310" w="8019">
                          <a:moveTo>
                            <a:pt x="0" y="1"/>
                          </a:moveTo>
                          <a:lnTo>
                            <a:pt x="0" y="309"/>
                          </a:lnTo>
                          <a:lnTo>
                            <a:pt x="8018" y="309"/>
                          </a:lnTo>
                          <a:lnTo>
                            <a:pt x="80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 name="Google Shape;90;p7"/>
                <p:cNvSpPr/>
                <p:nvPr/>
              </p:nvSpPr>
              <p:spPr>
                <a:xfrm>
                  <a:off x="8574459" y="70214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 name="Google Shape;91;p7"/>
            <p:cNvGrpSpPr/>
            <p:nvPr/>
          </p:nvGrpSpPr>
          <p:grpSpPr>
            <a:xfrm>
              <a:off x="8643956" y="3989858"/>
              <a:ext cx="157263" cy="157200"/>
              <a:chOff x="2986025" y="2667825"/>
              <a:chExt cx="62500" cy="62475"/>
            </a:xfrm>
          </p:grpSpPr>
          <p:sp>
            <p:nvSpPr>
              <p:cNvPr id="92" name="Google Shape;92;p7"/>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7"/>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 name="Google Shape;108;p7"/>
          <p:cNvSpPr txBox="1"/>
          <p:nvPr>
            <p:ph type="title"/>
          </p:nvPr>
        </p:nvSpPr>
        <p:spPr>
          <a:xfrm>
            <a:off x="865625" y="1329225"/>
            <a:ext cx="3812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9" name="Google Shape;109;p7"/>
          <p:cNvSpPr txBox="1"/>
          <p:nvPr>
            <p:ph idx="1" type="subTitle"/>
          </p:nvPr>
        </p:nvSpPr>
        <p:spPr>
          <a:xfrm>
            <a:off x="865625" y="2045150"/>
            <a:ext cx="3812100" cy="177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110" name="Google Shape;110;p7"/>
          <p:cNvSpPr/>
          <p:nvPr>
            <p:ph idx="2" type="pic"/>
          </p:nvPr>
        </p:nvSpPr>
        <p:spPr>
          <a:xfrm>
            <a:off x="5483325" y="804700"/>
            <a:ext cx="2760600" cy="3534000"/>
          </a:xfrm>
          <a:prstGeom prst="roundRect">
            <a:avLst>
              <a:gd fmla="val 16667" name="adj"/>
            </a:avLst>
          </a:prstGeom>
          <a:noFill/>
          <a:ln>
            <a:noFill/>
          </a:ln>
        </p:spPr>
      </p:sp>
      <p:sp>
        <p:nvSpPr>
          <p:cNvPr id="111" name="Google Shape;111;p7"/>
          <p:cNvSpPr/>
          <p:nvPr/>
        </p:nvSpPr>
        <p:spPr>
          <a:xfrm>
            <a:off x="8430775" y="4338702"/>
            <a:ext cx="583622" cy="577922"/>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2" name="Shape 112"/>
        <p:cNvGrpSpPr/>
        <p:nvPr/>
      </p:nvGrpSpPr>
      <p:grpSpPr>
        <a:xfrm>
          <a:off x="0" y="0"/>
          <a:ext cx="0" cy="0"/>
          <a:chOff x="0" y="0"/>
          <a:chExt cx="0" cy="0"/>
        </a:xfrm>
      </p:grpSpPr>
      <p:sp>
        <p:nvSpPr>
          <p:cNvPr id="113" name="Google Shape;113;p8"/>
          <p:cNvSpPr txBox="1"/>
          <p:nvPr>
            <p:ph type="title"/>
          </p:nvPr>
        </p:nvSpPr>
        <p:spPr>
          <a:xfrm>
            <a:off x="3097250" y="1307100"/>
            <a:ext cx="4508100" cy="25293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4" name="Google Shape;114;p8"/>
          <p:cNvSpPr/>
          <p:nvPr/>
        </p:nvSpPr>
        <p:spPr>
          <a:xfrm rot="5400000">
            <a:off x="-1422075" y="1422150"/>
            <a:ext cx="5146200" cy="2301900"/>
          </a:xfrm>
          <a:prstGeom prst="round2SameRect">
            <a:avLst>
              <a:gd fmla="val 17305"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115" name="Google Shape;115;p8"/>
          <p:cNvSpPr/>
          <p:nvPr/>
        </p:nvSpPr>
        <p:spPr>
          <a:xfrm>
            <a:off x="194464" y="108125"/>
            <a:ext cx="612828" cy="606175"/>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619171" y="364047"/>
            <a:ext cx="612816" cy="606830"/>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sp>
        <p:nvSpPr>
          <p:cNvPr id="118" name="Google Shape;118;p9"/>
          <p:cNvSpPr/>
          <p:nvPr/>
        </p:nvSpPr>
        <p:spPr>
          <a:xfrm rot="-5400000">
            <a:off x="5106125" y="1092450"/>
            <a:ext cx="5146200" cy="2961300"/>
          </a:xfrm>
          <a:prstGeom prst="round2SameRect">
            <a:avLst>
              <a:gd fmla="val 14377"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119" name="Google Shape;119;p9"/>
          <p:cNvSpPr txBox="1"/>
          <p:nvPr>
            <p:ph type="ctrTitle"/>
          </p:nvPr>
        </p:nvSpPr>
        <p:spPr>
          <a:xfrm>
            <a:off x="713225" y="1090513"/>
            <a:ext cx="4472100" cy="1414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3800">
                <a:latin typeface="Poppins Medium"/>
                <a:ea typeface="Poppins Medium"/>
                <a:cs typeface="Poppins Medium"/>
                <a:sym typeface="Poppins Medium"/>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20" name="Google Shape;120;p9"/>
          <p:cNvSpPr txBox="1"/>
          <p:nvPr>
            <p:ph idx="1" type="subTitle"/>
          </p:nvPr>
        </p:nvSpPr>
        <p:spPr>
          <a:xfrm>
            <a:off x="713225" y="2546100"/>
            <a:ext cx="4472100" cy="1338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1" name="Google Shape;121;p9"/>
          <p:cNvGrpSpPr/>
          <p:nvPr/>
        </p:nvGrpSpPr>
        <p:grpSpPr>
          <a:xfrm flipH="1">
            <a:off x="8314740" y="3934698"/>
            <a:ext cx="1036637" cy="1338609"/>
            <a:chOff x="-247425" y="4128400"/>
            <a:chExt cx="834450" cy="1077525"/>
          </a:xfrm>
        </p:grpSpPr>
        <p:sp>
          <p:nvSpPr>
            <p:cNvPr id="122" name="Google Shape;122;p9"/>
            <p:cNvSpPr/>
            <p:nvPr/>
          </p:nvSpPr>
          <p:spPr>
            <a:xfrm>
              <a:off x="-247425" y="4455775"/>
              <a:ext cx="746800" cy="750150"/>
            </a:xfrm>
            <a:custGeom>
              <a:rect b="b" l="l" r="r" t="t"/>
              <a:pathLst>
                <a:path extrusionOk="0" h="30006" w="29872">
                  <a:moveTo>
                    <a:pt x="14385" y="1"/>
                  </a:moveTo>
                  <a:lnTo>
                    <a:pt x="19287" y="4715"/>
                  </a:lnTo>
                  <a:lnTo>
                    <a:pt x="0" y="23761"/>
                  </a:lnTo>
                  <a:lnTo>
                    <a:pt x="6515" y="30006"/>
                  </a:lnTo>
                  <a:lnTo>
                    <a:pt x="25587" y="10772"/>
                  </a:lnTo>
                  <a:lnTo>
                    <a:pt x="29871" y="14896"/>
                  </a:lnTo>
                  <a:lnTo>
                    <a:pt x="298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481550" y="4128400"/>
              <a:ext cx="59125" cy="327750"/>
            </a:xfrm>
            <a:custGeom>
              <a:rect b="b" l="l" r="r" t="t"/>
              <a:pathLst>
                <a:path extrusionOk="0" h="13110" w="2365">
                  <a:moveTo>
                    <a:pt x="2216" y="1"/>
                  </a:moveTo>
                  <a:lnTo>
                    <a:pt x="1" y="14"/>
                  </a:lnTo>
                  <a:lnTo>
                    <a:pt x="135" y="13110"/>
                  </a:lnTo>
                  <a:lnTo>
                    <a:pt x="2365" y="13096"/>
                  </a:lnTo>
                  <a:lnTo>
                    <a:pt x="2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358000" y="4182125"/>
              <a:ext cx="58450" cy="274350"/>
            </a:xfrm>
            <a:custGeom>
              <a:rect b="b" l="l" r="r" t="t"/>
              <a:pathLst>
                <a:path extrusionOk="0" h="10974" w="2338">
                  <a:moveTo>
                    <a:pt x="2216" y="1"/>
                  </a:moveTo>
                  <a:lnTo>
                    <a:pt x="0" y="14"/>
                  </a:lnTo>
                  <a:lnTo>
                    <a:pt x="108" y="10973"/>
                  </a:lnTo>
                  <a:lnTo>
                    <a:pt x="2337" y="10973"/>
                  </a:lnTo>
                  <a:lnTo>
                    <a:pt x="221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234075" y="4213025"/>
              <a:ext cx="58450" cy="243800"/>
            </a:xfrm>
            <a:custGeom>
              <a:rect b="b" l="l" r="r" t="t"/>
              <a:pathLst>
                <a:path extrusionOk="0" h="9752" w="2338">
                  <a:moveTo>
                    <a:pt x="2230" y="0"/>
                  </a:moveTo>
                  <a:lnTo>
                    <a:pt x="0" y="13"/>
                  </a:lnTo>
                  <a:lnTo>
                    <a:pt x="108" y="9751"/>
                  </a:lnTo>
                  <a:lnTo>
                    <a:pt x="2337" y="9751"/>
                  </a:lnTo>
                  <a:lnTo>
                    <a:pt x="22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120250" y="4331550"/>
              <a:ext cx="56775" cy="125950"/>
            </a:xfrm>
            <a:custGeom>
              <a:rect b="b" l="l" r="r" t="t"/>
              <a:pathLst>
                <a:path extrusionOk="0" h="5038" w="2271">
                  <a:moveTo>
                    <a:pt x="1" y="0"/>
                  </a:moveTo>
                  <a:lnTo>
                    <a:pt x="54" y="5037"/>
                  </a:lnTo>
                  <a:lnTo>
                    <a:pt x="2270" y="5023"/>
                  </a:lnTo>
                  <a:lnTo>
                    <a:pt x="22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66850" y="4456125"/>
              <a:ext cx="520175" cy="2050"/>
            </a:xfrm>
            <a:custGeom>
              <a:rect b="b" l="l" r="r" t="t"/>
              <a:pathLst>
                <a:path extrusionOk="0" fill="none" h="82" w="20807">
                  <a:moveTo>
                    <a:pt x="20806" y="1"/>
                  </a:moveTo>
                  <a:lnTo>
                    <a:pt x="1" y="8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8" name="Shape 128"/>
        <p:cNvGrpSpPr/>
        <p:nvPr/>
      </p:nvGrpSpPr>
      <p:grpSpPr>
        <a:xfrm>
          <a:off x="0" y="0"/>
          <a:ext cx="0" cy="0"/>
          <a:chOff x="0" y="0"/>
          <a:chExt cx="0" cy="0"/>
        </a:xfrm>
      </p:grpSpPr>
      <p:sp>
        <p:nvSpPr>
          <p:cNvPr id="129" name="Google Shape;129;p10"/>
          <p:cNvSpPr/>
          <p:nvPr>
            <p:ph idx="2" type="pic"/>
          </p:nvPr>
        </p:nvSpPr>
        <p:spPr>
          <a:xfrm>
            <a:off x="0" y="0"/>
            <a:ext cx="9144000" cy="5143500"/>
          </a:xfrm>
          <a:prstGeom prst="rect">
            <a:avLst/>
          </a:prstGeom>
          <a:noFill/>
          <a:ln>
            <a:noFill/>
          </a:ln>
        </p:spPr>
      </p:sp>
      <p:sp>
        <p:nvSpPr>
          <p:cNvPr id="130" name="Google Shape;130;p10"/>
          <p:cNvSpPr txBox="1"/>
          <p:nvPr>
            <p:ph type="title"/>
          </p:nvPr>
        </p:nvSpPr>
        <p:spPr>
          <a:xfrm>
            <a:off x="720000" y="3764700"/>
            <a:ext cx="3104700" cy="8223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1pPr>
            <a:lvl2pPr lvl="1"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2pPr>
            <a:lvl3pPr lvl="2"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3pPr>
            <a:lvl4pPr lvl="3"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4pPr>
            <a:lvl5pPr lvl="4"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5pPr>
            <a:lvl6pPr lvl="5"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6pPr>
            <a:lvl7pPr lvl="6"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7pPr>
            <a:lvl8pPr lvl="7"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8pPr>
            <a:lvl9pPr lvl="8"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1pPr>
            <a:lvl2pPr indent="-304800" lvl="1" marL="9144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2pPr>
            <a:lvl3pPr indent="-304800" lvl="2" marL="13716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3pPr>
            <a:lvl4pPr indent="-304800" lvl="3" marL="1828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4pPr>
            <a:lvl5pPr indent="-304800" lvl="4" marL="22860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5pPr>
            <a:lvl6pPr indent="-304800" lvl="5" marL="27432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6pPr>
            <a:lvl7pPr indent="-304800" lvl="6" marL="32004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7pPr>
            <a:lvl8pPr indent="-304800" lvl="7" marL="36576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8pPr>
            <a:lvl9pPr indent="-304800" lvl="8" marL="4114800">
              <a:lnSpc>
                <a:spcPct val="100000"/>
              </a:lnSpc>
              <a:spcBef>
                <a:spcPts val="1600"/>
              </a:spcBef>
              <a:spcAft>
                <a:spcPts val="1600"/>
              </a:spcAft>
              <a:buClr>
                <a:schemeClr val="dk1"/>
              </a:buClr>
              <a:buSzPts val="1200"/>
              <a:buFont typeface="Jost"/>
              <a:buChar char="■"/>
              <a:defRPr sz="1200">
                <a:solidFill>
                  <a:schemeClr val="dk1"/>
                </a:solidFill>
                <a:latin typeface="Jost"/>
                <a:ea typeface="Jost"/>
                <a:cs typeface="Jost"/>
                <a:sym typeface="Jos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35" name="Shape 435"/>
        <p:cNvGrpSpPr/>
        <p:nvPr/>
      </p:nvGrpSpPr>
      <p:grpSpPr>
        <a:xfrm>
          <a:off x="0" y="0"/>
          <a:ext cx="0" cy="0"/>
          <a:chOff x="0" y="0"/>
          <a:chExt cx="0" cy="0"/>
        </a:xfrm>
      </p:grpSpPr>
      <p:sp>
        <p:nvSpPr>
          <p:cNvPr id="436" name="Google Shape;436;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37" name="Google Shape;437;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AgPBjFEi7Q4e_gsCEDPzxqWCfYexrKQsfzxAmeZJiw/copy#gid=0" TargetMode="External"/><Relationship Id="rId5"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AgPBjFEi7Q4e_gsCEDPzxqWCfYexrKQsfzxAmeZJiw/copy#gid=181671590" TargetMode="External"/><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11.jpg"/><Relationship Id="rId4" Type="http://schemas.openxmlformats.org/officeDocument/2006/relationships/image" Target="../media/image9.jpg"/><Relationship Id="rId5"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5" Type="http://schemas.openxmlformats.org/officeDocument/2006/relationships/slide" Target="/ppt/slides/slide22.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vector/hand-drawn-marketing-agency-template_51387364.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hyperlink" Target="https://www.freepik.com/free-vector/facebook-post-illustration-notifications_15917680.htm/?utm_source=slidesgo_template&amp;utm_medium=referral-link&amp;utm_campaign=sg_resources&amp;utm_content=freepik" TargetMode="External"/><Relationship Id="rId4" Type="http://schemas.openxmlformats.org/officeDocument/2006/relationships/hyperlink" Target="https://www.freepik.com/free-vector/facebook-post-illustration-notifications_15917681.htm/?utm_source=slidesgo_template&amp;utm_medium=referral-link&amp;utm_campaign=sg_resources&amp;utm_content=freepik" TargetMode="External"/><Relationship Id="rId9" Type="http://schemas.openxmlformats.org/officeDocument/2006/relationships/hyperlink" Target="https://www.freepik.com/free-vector/flat-design-advertising-agency-instagram_35393787.htm/?utm_source=slidesgo_template&amp;utm_medium=referral-link&amp;utm_campaign=sg_resources&amp;utm_content=freepik" TargetMode="External"/><Relationship Id="rId5" Type="http://schemas.openxmlformats.org/officeDocument/2006/relationships/hyperlink" Target="https://www.freepik.com/free-vector/flat-design-advertising-agency-landing-page-template_35393783.htm/?utm_source=slidesgo_template&amp;utm_medium=referral-link&amp;utm_campaign=sg_resources&amp;utm_content=freepik" TargetMode="External"/><Relationship Id="rId6" Type="http://schemas.openxmlformats.org/officeDocument/2006/relationships/hyperlink" Target="https://www.freepik.com/free-vector/flat-design-advertising-agency-landing-page-template_35393784.htm/?utm_source=slidesgo_template&amp;utm_medium=referral-link&amp;utm_campaign=sg_resources&amp;utm_content=freepik" TargetMode="External"/><Relationship Id="rId7" Type="http://schemas.openxmlformats.org/officeDocument/2006/relationships/hyperlink" Target="https://www.freepik.com/free-vector/flat-design-advertising-agency-banner-template_35393785.htm/?utm_source=slidesgo_template&amp;utm_medium=referral-link&amp;utm_campaign=sg_resources&amp;utm_content=freepik" TargetMode="External"/><Relationship Id="rId8" Type="http://schemas.openxmlformats.org/officeDocument/2006/relationships/hyperlink" Target="https://www.freepik.com/free-vector/flat-design-advertising-agency-instagram_35393788.htm/?utm_source=slidesgo_template&amp;utm_medium=referral-link&amp;utm_campaign=sg_resources&amp;utm_content=freepik" TargetMode="External"/><Relationship Id="rId11" Type="http://schemas.openxmlformats.org/officeDocument/2006/relationships/hyperlink" Target="https://www.freepik.com/free-photo/people-working-elegant-cozy-office-space_29794478.htm/?utm_source=slidesgo_template&amp;utm_medium=referral-link&amp;utm_campaign=sg_resources&amp;utm_content=freepik" TargetMode="External"/><Relationship Id="rId10" Type="http://schemas.openxmlformats.org/officeDocument/2006/relationships/hyperlink" Target="https://www.flaticon.com/packs/digital-marketing-234?word=digital%20marketing/?utm_source=slidesgo_template&amp;utm_medium=referral-link&amp;utm_campaign=sg_resources&amp;utm_content=flaticon" TargetMode="External"/><Relationship Id="rId13" Type="http://schemas.openxmlformats.org/officeDocument/2006/relationships/hyperlink" Target="https://www.freepik.com/free-photo/medium-shot-smiley-people-with-laptop_17806278.htm/?utm_source=slidesgo_template&amp;utm_medium=referral-link&amp;utm_campaign=sg_resources&amp;utm_content=freepik" TargetMode="External"/><Relationship Id="rId12" Type="http://schemas.openxmlformats.org/officeDocument/2006/relationships/hyperlink" Target="https://www.freepik.com/free-photo/people-working-elegant-cozy-office-space_29794525.htm/?utm_source=slidesgo_template&amp;utm_medium=referral-link&amp;utm_campaign=sg_resources&amp;utm_content=freepik" TargetMode="External"/><Relationship Id="rId14" Type="http://schemas.openxmlformats.org/officeDocument/2006/relationships/hyperlink" Target="https://www.freepik.com/free-photo/smiley-colleagues-office-during-meeting_12065519.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Jos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6.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4" name="Shape 444"/>
        <p:cNvGrpSpPr/>
        <p:nvPr/>
      </p:nvGrpSpPr>
      <p:grpSpPr>
        <a:xfrm>
          <a:off x="0" y="0"/>
          <a:ext cx="0" cy="0"/>
          <a:chOff x="0" y="0"/>
          <a:chExt cx="0" cy="0"/>
        </a:xfrm>
      </p:grpSpPr>
      <p:sp>
        <p:nvSpPr>
          <p:cNvPr id="445" name="Google Shape;445;p29"/>
          <p:cNvSpPr txBox="1"/>
          <p:nvPr>
            <p:ph type="ctrTitle"/>
          </p:nvPr>
        </p:nvSpPr>
        <p:spPr>
          <a:xfrm>
            <a:off x="713225" y="1606063"/>
            <a:ext cx="4472100" cy="141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Digital Marketing Strategy Meeting</a:t>
            </a:r>
            <a:endParaRPr/>
          </a:p>
        </p:txBody>
      </p:sp>
      <p:sp>
        <p:nvSpPr>
          <p:cNvPr id="446" name="Google Shape;446;p29"/>
          <p:cNvSpPr txBox="1"/>
          <p:nvPr>
            <p:ph idx="1" type="subTitle"/>
          </p:nvPr>
        </p:nvSpPr>
        <p:spPr>
          <a:xfrm>
            <a:off x="713225" y="3061650"/>
            <a:ext cx="4472100" cy="41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cxnSp>
        <p:nvCxnSpPr>
          <p:cNvPr id="447" name="Google Shape;447;p29"/>
          <p:cNvCxnSpPr/>
          <p:nvPr/>
        </p:nvCxnSpPr>
        <p:spPr>
          <a:xfrm>
            <a:off x="813450" y="3517525"/>
            <a:ext cx="2964900" cy="0"/>
          </a:xfrm>
          <a:prstGeom prst="straightConnector1">
            <a:avLst/>
          </a:prstGeom>
          <a:noFill/>
          <a:ln cap="flat" cmpd="sng" w="9525">
            <a:solidFill>
              <a:schemeClr val="dk1"/>
            </a:solidFill>
            <a:prstDash val="solid"/>
            <a:round/>
            <a:headEnd len="med" w="med" type="none"/>
            <a:tailEnd len="med" w="med" type="none"/>
          </a:ln>
        </p:spPr>
      </p:cxnSp>
      <p:grpSp>
        <p:nvGrpSpPr>
          <p:cNvPr id="448" name="Google Shape;448;p29"/>
          <p:cNvGrpSpPr/>
          <p:nvPr/>
        </p:nvGrpSpPr>
        <p:grpSpPr>
          <a:xfrm>
            <a:off x="5293819" y="691028"/>
            <a:ext cx="3660085" cy="3927405"/>
            <a:chOff x="5293819" y="691028"/>
            <a:chExt cx="3660085" cy="3927405"/>
          </a:xfrm>
        </p:grpSpPr>
        <p:sp>
          <p:nvSpPr>
            <p:cNvPr id="449" name="Google Shape;449;p29"/>
            <p:cNvSpPr/>
            <p:nvPr/>
          </p:nvSpPr>
          <p:spPr>
            <a:xfrm>
              <a:off x="6453500" y="3502525"/>
              <a:ext cx="1307100" cy="182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450" name="Google Shape;450;p29"/>
            <p:cNvSpPr/>
            <p:nvPr/>
          </p:nvSpPr>
          <p:spPr>
            <a:xfrm>
              <a:off x="7772762" y="3258550"/>
              <a:ext cx="1115591" cy="1103505"/>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5536331" y="917752"/>
              <a:ext cx="1081231" cy="1069492"/>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5646309" y="758072"/>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5309723" y="1026469"/>
              <a:ext cx="414834" cy="410789"/>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6351191" y="81252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6581745" y="884052"/>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6665549" y="988459"/>
              <a:ext cx="59783" cy="59783"/>
            </a:xfrm>
            <a:custGeom>
              <a:rect b="b" l="l" r="r" t="t"/>
              <a:pathLst>
                <a:path extrusionOk="0" h="606" w="606">
                  <a:moveTo>
                    <a:pt x="310" y="0"/>
                  </a:moveTo>
                  <a:cubicBezTo>
                    <a:pt x="135" y="0"/>
                    <a:pt x="1" y="135"/>
                    <a:pt x="1" y="296"/>
                  </a:cubicBezTo>
                  <a:cubicBezTo>
                    <a:pt x="1" y="471"/>
                    <a:pt x="135" y="605"/>
                    <a:pt x="310" y="605"/>
                  </a:cubicBezTo>
                  <a:cubicBezTo>
                    <a:pt x="471" y="605"/>
                    <a:pt x="606" y="471"/>
                    <a:pt x="606" y="296"/>
                  </a:cubicBezTo>
                  <a:cubicBezTo>
                    <a:pt x="606" y="135"/>
                    <a:pt x="471"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6961044" y="1129661"/>
              <a:ext cx="42519" cy="42421"/>
            </a:xfrm>
            <a:custGeom>
              <a:rect b="b" l="l" r="r" t="t"/>
              <a:pathLst>
                <a:path extrusionOk="0" h="430" w="431">
                  <a:moveTo>
                    <a:pt x="216" y="0"/>
                  </a:moveTo>
                  <a:cubicBezTo>
                    <a:pt x="94" y="0"/>
                    <a:pt x="1" y="95"/>
                    <a:pt x="1" y="215"/>
                  </a:cubicBezTo>
                  <a:cubicBezTo>
                    <a:pt x="1" y="336"/>
                    <a:pt x="94" y="430"/>
                    <a:pt x="216" y="430"/>
                  </a:cubicBezTo>
                  <a:cubicBezTo>
                    <a:pt x="323" y="430"/>
                    <a:pt x="431" y="336"/>
                    <a:pt x="431" y="215"/>
                  </a:cubicBezTo>
                  <a:cubicBezTo>
                    <a:pt x="431" y="95"/>
                    <a:pt x="323" y="0"/>
                    <a:pt x="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5293819" y="768726"/>
              <a:ext cx="110096" cy="108715"/>
            </a:xfrm>
            <a:custGeom>
              <a:rect b="b" l="l" r="r" t="t"/>
              <a:pathLst>
                <a:path extrusionOk="0" h="1102" w="1116">
                  <a:moveTo>
                    <a:pt x="552" y="0"/>
                  </a:moveTo>
                  <a:cubicBezTo>
                    <a:pt x="256" y="0"/>
                    <a:pt x="1" y="242"/>
                    <a:pt x="1" y="552"/>
                  </a:cubicBezTo>
                  <a:cubicBezTo>
                    <a:pt x="1" y="860"/>
                    <a:pt x="256" y="1102"/>
                    <a:pt x="552" y="1102"/>
                  </a:cubicBezTo>
                  <a:cubicBezTo>
                    <a:pt x="860" y="1102"/>
                    <a:pt x="1116" y="860"/>
                    <a:pt x="1116" y="552"/>
                  </a:cubicBezTo>
                  <a:cubicBezTo>
                    <a:pt x="1116" y="242"/>
                    <a:pt x="860"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846397" y="3258562"/>
              <a:ext cx="521254" cy="256105"/>
            </a:xfrm>
            <a:custGeom>
              <a:rect b="b" l="l" r="r" t="t"/>
              <a:pathLst>
                <a:path extrusionOk="0" h="6824" w="13889">
                  <a:moveTo>
                    <a:pt x="1" y="0"/>
                  </a:moveTo>
                  <a:lnTo>
                    <a:pt x="1" y="6823"/>
                  </a:lnTo>
                  <a:lnTo>
                    <a:pt x="13888" y="6823"/>
                  </a:lnTo>
                  <a:lnTo>
                    <a:pt x="138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5988476" y="1770566"/>
              <a:ext cx="2237126" cy="1608498"/>
            </a:xfrm>
            <a:custGeom>
              <a:rect b="b" l="l" r="r" t="t"/>
              <a:pathLst>
                <a:path extrusionOk="0" h="42859" w="59609">
                  <a:moveTo>
                    <a:pt x="2687" y="0"/>
                  </a:moveTo>
                  <a:cubicBezTo>
                    <a:pt x="1491" y="0"/>
                    <a:pt x="1" y="712"/>
                    <a:pt x="1" y="2230"/>
                  </a:cubicBezTo>
                  <a:lnTo>
                    <a:pt x="1" y="37259"/>
                  </a:lnTo>
                  <a:lnTo>
                    <a:pt x="1" y="38480"/>
                  </a:lnTo>
                  <a:lnTo>
                    <a:pt x="1" y="40106"/>
                  </a:lnTo>
                  <a:cubicBezTo>
                    <a:pt x="1" y="41476"/>
                    <a:pt x="1491" y="42859"/>
                    <a:pt x="2687" y="42859"/>
                  </a:cubicBezTo>
                  <a:lnTo>
                    <a:pt x="58144" y="42859"/>
                  </a:lnTo>
                  <a:cubicBezTo>
                    <a:pt x="59340" y="42859"/>
                    <a:pt x="59608" y="41476"/>
                    <a:pt x="59608" y="40106"/>
                  </a:cubicBezTo>
                  <a:lnTo>
                    <a:pt x="59608" y="37997"/>
                  </a:lnTo>
                  <a:lnTo>
                    <a:pt x="59608" y="37259"/>
                  </a:lnTo>
                  <a:lnTo>
                    <a:pt x="59608" y="2230"/>
                  </a:lnTo>
                  <a:cubicBezTo>
                    <a:pt x="59608" y="712"/>
                    <a:pt x="59340" y="0"/>
                    <a:pt x="58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5988475" y="3168824"/>
              <a:ext cx="2237126" cy="243503"/>
            </a:xfrm>
            <a:custGeom>
              <a:rect b="b" l="l" r="r" t="t"/>
              <a:pathLst>
                <a:path extrusionOk="0" h="5601" w="59609">
                  <a:moveTo>
                    <a:pt x="1" y="1"/>
                  </a:moveTo>
                  <a:lnTo>
                    <a:pt x="1" y="2848"/>
                  </a:lnTo>
                  <a:cubicBezTo>
                    <a:pt x="1" y="4218"/>
                    <a:pt x="1491" y="5601"/>
                    <a:pt x="2687" y="5601"/>
                  </a:cubicBezTo>
                  <a:lnTo>
                    <a:pt x="58144" y="5601"/>
                  </a:lnTo>
                  <a:cubicBezTo>
                    <a:pt x="59340" y="5601"/>
                    <a:pt x="59608" y="4218"/>
                    <a:pt x="59608" y="2848"/>
                  </a:cubicBezTo>
                  <a:lnTo>
                    <a:pt x="596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049986" y="1861762"/>
              <a:ext cx="2087906" cy="1216873"/>
            </a:xfrm>
            <a:custGeom>
              <a:rect b="b" l="l" r="r" t="t"/>
              <a:pathLst>
                <a:path extrusionOk="0" h="32424" w="55633">
                  <a:moveTo>
                    <a:pt x="0" y="1"/>
                  </a:moveTo>
                  <a:lnTo>
                    <a:pt x="0" y="32424"/>
                  </a:lnTo>
                  <a:lnTo>
                    <a:pt x="55632" y="32424"/>
                  </a:lnTo>
                  <a:lnTo>
                    <a:pt x="55632" y="1"/>
                  </a:lnTo>
                  <a:close/>
                </a:path>
              </a:pathLst>
            </a:custGeom>
            <a:solidFill>
              <a:srgbClr val="F7E5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049925" y="1861750"/>
              <a:ext cx="2087906" cy="1216873"/>
            </a:xfrm>
            <a:custGeom>
              <a:rect b="b" l="l" r="r" t="t"/>
              <a:pathLst>
                <a:path extrusionOk="0" h="32424" w="55633">
                  <a:moveTo>
                    <a:pt x="0" y="1"/>
                  </a:moveTo>
                  <a:lnTo>
                    <a:pt x="0" y="32424"/>
                  </a:lnTo>
                  <a:lnTo>
                    <a:pt x="55632" y="32424"/>
                  </a:lnTo>
                  <a:lnTo>
                    <a:pt x="556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049925" y="1861750"/>
              <a:ext cx="1205238" cy="1031925"/>
            </a:xfrm>
            <a:custGeom>
              <a:rect b="b" l="l" r="r" t="t"/>
              <a:pathLst>
                <a:path extrusionOk="0" h="27496" w="32114">
                  <a:moveTo>
                    <a:pt x="0" y="1"/>
                  </a:moveTo>
                  <a:lnTo>
                    <a:pt x="0" y="27495"/>
                  </a:lnTo>
                  <a:cubicBezTo>
                    <a:pt x="2995" y="26528"/>
                    <a:pt x="5923" y="25346"/>
                    <a:pt x="8730" y="23908"/>
                  </a:cubicBezTo>
                  <a:cubicBezTo>
                    <a:pt x="12397" y="22055"/>
                    <a:pt x="16010" y="19852"/>
                    <a:pt x="19085" y="17139"/>
                  </a:cubicBezTo>
                  <a:cubicBezTo>
                    <a:pt x="22189" y="14426"/>
                    <a:pt x="24821" y="11202"/>
                    <a:pt x="27198" y="7859"/>
                  </a:cubicBezTo>
                  <a:cubicBezTo>
                    <a:pt x="28326" y="6260"/>
                    <a:pt x="29427" y="4635"/>
                    <a:pt x="30462" y="2970"/>
                  </a:cubicBezTo>
                  <a:cubicBezTo>
                    <a:pt x="31066" y="2015"/>
                    <a:pt x="31644" y="1036"/>
                    <a:pt x="321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6701722" y="3494959"/>
              <a:ext cx="810573" cy="83692"/>
            </a:xfrm>
            <a:custGeom>
              <a:rect b="b" l="l" r="r" t="t"/>
              <a:pathLst>
                <a:path extrusionOk="0" h="2230" w="21598">
                  <a:moveTo>
                    <a:pt x="887" y="0"/>
                  </a:moveTo>
                  <a:cubicBezTo>
                    <a:pt x="403" y="0"/>
                    <a:pt x="0" y="498"/>
                    <a:pt x="0" y="1115"/>
                  </a:cubicBezTo>
                  <a:cubicBezTo>
                    <a:pt x="0" y="1733"/>
                    <a:pt x="403" y="2230"/>
                    <a:pt x="887" y="2230"/>
                  </a:cubicBezTo>
                  <a:lnTo>
                    <a:pt x="20725" y="2230"/>
                  </a:lnTo>
                  <a:cubicBezTo>
                    <a:pt x="21209" y="2230"/>
                    <a:pt x="21598" y="1733"/>
                    <a:pt x="21598" y="1115"/>
                  </a:cubicBezTo>
                  <a:cubicBezTo>
                    <a:pt x="21598" y="498"/>
                    <a:pt x="21209" y="0"/>
                    <a:pt x="207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6594838" y="2831105"/>
              <a:ext cx="38" cy="38"/>
            </a:xfrm>
            <a:custGeom>
              <a:rect b="b" l="l" r="r" t="t"/>
              <a:pathLst>
                <a:path extrusionOk="0" h="1" w="1">
                  <a:moveTo>
                    <a:pt x="1" y="1"/>
                  </a:moveTo>
                  <a:close/>
                </a:path>
              </a:pathLst>
            </a:custGeom>
            <a:solidFill>
              <a:srgbClr val="E9C4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6661903" y="2770082"/>
              <a:ext cx="812600" cy="308534"/>
            </a:xfrm>
            <a:custGeom>
              <a:rect b="b" l="l" r="r" t="t"/>
              <a:pathLst>
                <a:path extrusionOk="0" h="8221" w="21652">
                  <a:moveTo>
                    <a:pt x="20927" y="1"/>
                  </a:moveTo>
                  <a:lnTo>
                    <a:pt x="11095" y="686"/>
                  </a:lnTo>
                  <a:lnTo>
                    <a:pt x="1061" y="122"/>
                  </a:lnTo>
                  <a:lnTo>
                    <a:pt x="1" y="8221"/>
                  </a:lnTo>
                  <a:lnTo>
                    <a:pt x="21652" y="8221"/>
                  </a:lnTo>
                  <a:lnTo>
                    <a:pt x="209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8291054" y="2213599"/>
              <a:ext cx="38" cy="38"/>
            </a:xfrm>
            <a:custGeom>
              <a:rect b="b" l="l" r="r" t="t"/>
              <a:pathLst>
                <a:path extrusionOk="0" fill="none" h="1" w="1">
                  <a:moveTo>
                    <a:pt x="0" y="1"/>
                  </a:moveTo>
                  <a:lnTo>
                    <a:pt x="0" y="1"/>
                  </a:lnTo>
                  <a:close/>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7326736" y="1912502"/>
              <a:ext cx="1115579" cy="610275"/>
            </a:xfrm>
            <a:custGeom>
              <a:rect b="b" l="l" r="r" t="t"/>
              <a:pathLst>
                <a:path extrusionOk="0" h="16261" w="29725">
                  <a:moveTo>
                    <a:pt x="25286" y="0"/>
                  </a:moveTo>
                  <a:cubicBezTo>
                    <a:pt x="25227" y="0"/>
                    <a:pt x="25162" y="18"/>
                    <a:pt x="25091" y="60"/>
                  </a:cubicBezTo>
                  <a:cubicBezTo>
                    <a:pt x="25091" y="60"/>
                    <a:pt x="24768" y="60"/>
                    <a:pt x="24809" y="717"/>
                  </a:cubicBezTo>
                  <a:cubicBezTo>
                    <a:pt x="24890" y="1779"/>
                    <a:pt x="24688" y="2866"/>
                    <a:pt x="24218" y="3820"/>
                  </a:cubicBezTo>
                  <a:cubicBezTo>
                    <a:pt x="24204" y="3833"/>
                    <a:pt x="24204" y="3860"/>
                    <a:pt x="24191" y="3887"/>
                  </a:cubicBezTo>
                  <a:cubicBezTo>
                    <a:pt x="24084" y="4089"/>
                    <a:pt x="23923" y="4263"/>
                    <a:pt x="23734" y="4384"/>
                  </a:cubicBezTo>
                  <a:lnTo>
                    <a:pt x="9806" y="8253"/>
                  </a:lnTo>
                  <a:cubicBezTo>
                    <a:pt x="9757" y="8267"/>
                    <a:pt x="9707" y="8273"/>
                    <a:pt x="9656" y="8273"/>
                  </a:cubicBezTo>
                  <a:cubicBezTo>
                    <a:pt x="9511" y="8273"/>
                    <a:pt x="9365" y="8218"/>
                    <a:pt x="9256" y="8118"/>
                  </a:cubicBezTo>
                  <a:lnTo>
                    <a:pt x="7066" y="5674"/>
                  </a:lnTo>
                  <a:lnTo>
                    <a:pt x="1" y="10737"/>
                  </a:lnTo>
                  <a:cubicBezTo>
                    <a:pt x="1" y="10737"/>
                    <a:pt x="3090" y="14310"/>
                    <a:pt x="7146" y="15882"/>
                  </a:cubicBezTo>
                  <a:cubicBezTo>
                    <a:pt x="7375" y="15989"/>
                    <a:pt x="7603" y="16070"/>
                    <a:pt x="7859" y="16136"/>
                  </a:cubicBezTo>
                  <a:lnTo>
                    <a:pt x="7872" y="16136"/>
                  </a:lnTo>
                  <a:cubicBezTo>
                    <a:pt x="7912" y="16150"/>
                    <a:pt x="7966" y="16163"/>
                    <a:pt x="8020" y="16177"/>
                  </a:cubicBezTo>
                  <a:cubicBezTo>
                    <a:pt x="8278" y="16233"/>
                    <a:pt x="8537" y="16261"/>
                    <a:pt x="8788" y="16261"/>
                  </a:cubicBezTo>
                  <a:cubicBezTo>
                    <a:pt x="8837" y="16261"/>
                    <a:pt x="8885" y="16260"/>
                    <a:pt x="8933" y="16258"/>
                  </a:cubicBezTo>
                  <a:lnTo>
                    <a:pt x="8946" y="16258"/>
                  </a:lnTo>
                  <a:cubicBezTo>
                    <a:pt x="8946" y="16258"/>
                    <a:pt x="8974" y="16259"/>
                    <a:pt x="9028" y="16259"/>
                  </a:cubicBezTo>
                  <a:cubicBezTo>
                    <a:pt x="9850" y="16259"/>
                    <a:pt x="16760" y="16011"/>
                    <a:pt x="25843" y="8024"/>
                  </a:cubicBezTo>
                  <a:cubicBezTo>
                    <a:pt x="25854" y="8022"/>
                    <a:pt x="25866" y="8022"/>
                    <a:pt x="25879" y="8022"/>
                  </a:cubicBezTo>
                  <a:cubicBezTo>
                    <a:pt x="25988" y="8022"/>
                    <a:pt x="26165" y="8070"/>
                    <a:pt x="26394" y="8070"/>
                  </a:cubicBezTo>
                  <a:cubicBezTo>
                    <a:pt x="26843" y="8070"/>
                    <a:pt x="27489" y="7886"/>
                    <a:pt x="28207" y="6802"/>
                  </a:cubicBezTo>
                  <a:cubicBezTo>
                    <a:pt x="28207" y="6802"/>
                    <a:pt x="29725" y="6520"/>
                    <a:pt x="29698" y="5364"/>
                  </a:cubicBezTo>
                  <a:cubicBezTo>
                    <a:pt x="29698" y="5176"/>
                    <a:pt x="29671" y="4975"/>
                    <a:pt x="29644" y="4747"/>
                  </a:cubicBezTo>
                  <a:cubicBezTo>
                    <a:pt x="29698" y="4209"/>
                    <a:pt x="29577" y="3780"/>
                    <a:pt x="29308" y="3430"/>
                  </a:cubicBezTo>
                  <a:cubicBezTo>
                    <a:pt x="29376" y="3215"/>
                    <a:pt x="29362" y="3041"/>
                    <a:pt x="29308" y="2907"/>
                  </a:cubicBezTo>
                  <a:cubicBezTo>
                    <a:pt x="29167" y="2471"/>
                    <a:pt x="28529" y="2353"/>
                    <a:pt x="28057" y="2353"/>
                  </a:cubicBezTo>
                  <a:cubicBezTo>
                    <a:pt x="27948" y="2353"/>
                    <a:pt x="27847" y="2360"/>
                    <a:pt x="27764" y="2370"/>
                  </a:cubicBezTo>
                  <a:cubicBezTo>
                    <a:pt x="27253" y="2424"/>
                    <a:pt x="26743" y="2477"/>
                    <a:pt x="26246" y="2531"/>
                  </a:cubicBezTo>
                  <a:cubicBezTo>
                    <a:pt x="26199" y="2537"/>
                    <a:pt x="26152" y="2541"/>
                    <a:pt x="26106" y="2541"/>
                  </a:cubicBezTo>
                  <a:cubicBezTo>
                    <a:pt x="26061" y="2541"/>
                    <a:pt x="26017" y="2537"/>
                    <a:pt x="25977" y="2531"/>
                  </a:cubicBezTo>
                  <a:cubicBezTo>
                    <a:pt x="25896" y="2504"/>
                    <a:pt x="25816" y="2450"/>
                    <a:pt x="25789" y="2356"/>
                  </a:cubicBezTo>
                  <a:cubicBezTo>
                    <a:pt x="25762" y="2262"/>
                    <a:pt x="25910" y="2114"/>
                    <a:pt x="25923" y="1994"/>
                  </a:cubicBezTo>
                  <a:cubicBezTo>
                    <a:pt x="25950" y="1872"/>
                    <a:pt x="25910" y="1711"/>
                    <a:pt x="25896" y="1577"/>
                  </a:cubicBezTo>
                  <a:cubicBezTo>
                    <a:pt x="25883" y="1308"/>
                    <a:pt x="25843" y="1013"/>
                    <a:pt x="25789" y="744"/>
                  </a:cubicBezTo>
                  <a:cubicBezTo>
                    <a:pt x="25721" y="486"/>
                    <a:pt x="25588" y="0"/>
                    <a:pt x="25286" y="0"/>
                  </a:cubicBezTo>
                  <a:close/>
                </a:path>
              </a:pathLst>
            </a:custGeom>
            <a:solidFill>
              <a:srgbClr val="7B53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8319764" y="2029631"/>
              <a:ext cx="106885" cy="66053"/>
            </a:xfrm>
            <a:custGeom>
              <a:rect b="b" l="l" r="r" t="t"/>
              <a:pathLst>
                <a:path extrusionOk="0" fill="none" h="1760" w="2848">
                  <a:moveTo>
                    <a:pt x="1317" y="1"/>
                  </a:moveTo>
                  <a:lnTo>
                    <a:pt x="403" y="592"/>
                  </a:lnTo>
                  <a:cubicBezTo>
                    <a:pt x="176" y="739"/>
                    <a:pt x="27" y="968"/>
                    <a:pt x="14" y="1237"/>
                  </a:cubicBezTo>
                  <a:cubicBezTo>
                    <a:pt x="0" y="1438"/>
                    <a:pt x="68" y="1626"/>
                    <a:pt x="364" y="1720"/>
                  </a:cubicBezTo>
                  <a:cubicBezTo>
                    <a:pt x="511" y="1760"/>
                    <a:pt x="672" y="1747"/>
                    <a:pt x="806" y="1693"/>
                  </a:cubicBezTo>
                  <a:cubicBezTo>
                    <a:pt x="1250" y="1532"/>
                    <a:pt x="2325" y="1129"/>
                    <a:pt x="2848" y="309"/>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8328358" y="2087125"/>
              <a:ext cx="110939" cy="45374"/>
            </a:xfrm>
            <a:custGeom>
              <a:rect b="b" l="l" r="r" t="t"/>
              <a:pathLst>
                <a:path extrusionOk="0" fill="none" h="1209" w="2956">
                  <a:moveTo>
                    <a:pt x="443" y="201"/>
                  </a:moveTo>
                  <a:cubicBezTo>
                    <a:pt x="443" y="201"/>
                    <a:pt x="0" y="940"/>
                    <a:pt x="577" y="1141"/>
                  </a:cubicBezTo>
                  <a:cubicBezTo>
                    <a:pt x="739" y="1209"/>
                    <a:pt x="914" y="1195"/>
                    <a:pt x="1075" y="1141"/>
                  </a:cubicBezTo>
                  <a:cubicBezTo>
                    <a:pt x="1518" y="994"/>
                    <a:pt x="2418" y="806"/>
                    <a:pt x="2955" y="0"/>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8343482" y="2132461"/>
              <a:ext cx="40345" cy="37830"/>
            </a:xfrm>
            <a:custGeom>
              <a:rect b="b" l="l" r="r" t="t"/>
              <a:pathLst>
                <a:path extrusionOk="0" fill="none" h="1008" w="1075">
                  <a:moveTo>
                    <a:pt x="443" y="1"/>
                  </a:moveTo>
                  <a:cubicBezTo>
                    <a:pt x="443" y="1"/>
                    <a:pt x="0" y="739"/>
                    <a:pt x="577" y="954"/>
                  </a:cubicBezTo>
                  <a:cubicBezTo>
                    <a:pt x="738" y="1008"/>
                    <a:pt x="914" y="1008"/>
                    <a:pt x="1075" y="954"/>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8238625" y="1869043"/>
              <a:ext cx="190052" cy="347415"/>
            </a:xfrm>
            <a:custGeom>
              <a:rect b="b" l="l" r="r" t="t"/>
              <a:pathLst>
                <a:path extrusionOk="0" h="9257" w="5064">
                  <a:moveTo>
                    <a:pt x="1448" y="1"/>
                  </a:moveTo>
                  <a:cubicBezTo>
                    <a:pt x="1316" y="1"/>
                    <a:pt x="1181" y="21"/>
                    <a:pt x="1048" y="63"/>
                  </a:cubicBezTo>
                  <a:cubicBezTo>
                    <a:pt x="363" y="277"/>
                    <a:pt x="1" y="1016"/>
                    <a:pt x="215" y="1701"/>
                  </a:cubicBezTo>
                  <a:lnTo>
                    <a:pt x="2364" y="8363"/>
                  </a:lnTo>
                  <a:cubicBezTo>
                    <a:pt x="2549" y="8906"/>
                    <a:pt x="3059" y="9256"/>
                    <a:pt x="3610" y="9256"/>
                  </a:cubicBezTo>
                  <a:cubicBezTo>
                    <a:pt x="3740" y="9256"/>
                    <a:pt x="3872" y="9237"/>
                    <a:pt x="4003" y="9196"/>
                  </a:cubicBezTo>
                  <a:cubicBezTo>
                    <a:pt x="4688" y="8967"/>
                    <a:pt x="5064" y="8242"/>
                    <a:pt x="4836" y="7557"/>
                  </a:cubicBezTo>
                  <a:lnTo>
                    <a:pt x="2687" y="895"/>
                  </a:lnTo>
                  <a:cubicBezTo>
                    <a:pt x="2503" y="343"/>
                    <a:pt x="1996" y="1"/>
                    <a:pt x="14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8194753" y="1817365"/>
              <a:ext cx="170424" cy="116305"/>
            </a:xfrm>
            <a:custGeom>
              <a:rect b="b" l="l" r="r" t="t"/>
              <a:pathLst>
                <a:path extrusionOk="0" h="3099" w="4541">
                  <a:moveTo>
                    <a:pt x="3329" y="1"/>
                  </a:moveTo>
                  <a:cubicBezTo>
                    <a:pt x="3237" y="1"/>
                    <a:pt x="3143" y="14"/>
                    <a:pt x="3050" y="43"/>
                  </a:cubicBezTo>
                  <a:lnTo>
                    <a:pt x="740" y="795"/>
                  </a:lnTo>
                  <a:cubicBezTo>
                    <a:pt x="256" y="942"/>
                    <a:pt x="1" y="1466"/>
                    <a:pt x="149" y="1950"/>
                  </a:cubicBezTo>
                  <a:lnTo>
                    <a:pt x="323" y="2460"/>
                  </a:lnTo>
                  <a:cubicBezTo>
                    <a:pt x="442" y="2848"/>
                    <a:pt x="803" y="3098"/>
                    <a:pt x="1190" y="3098"/>
                  </a:cubicBezTo>
                  <a:cubicBezTo>
                    <a:pt x="1286" y="3098"/>
                    <a:pt x="1383" y="3083"/>
                    <a:pt x="1478" y="3051"/>
                  </a:cubicBezTo>
                  <a:lnTo>
                    <a:pt x="3788" y="2312"/>
                  </a:lnTo>
                  <a:cubicBezTo>
                    <a:pt x="4272" y="2151"/>
                    <a:pt x="4540" y="1640"/>
                    <a:pt x="4379" y="1157"/>
                  </a:cubicBezTo>
                  <a:lnTo>
                    <a:pt x="4218" y="634"/>
                  </a:lnTo>
                  <a:cubicBezTo>
                    <a:pt x="4088" y="243"/>
                    <a:pt x="3721" y="1"/>
                    <a:pt x="3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8010784" y="1715586"/>
              <a:ext cx="150758" cy="146630"/>
            </a:xfrm>
            <a:custGeom>
              <a:rect b="b" l="l" r="r" t="t"/>
              <a:pathLst>
                <a:path extrusionOk="0" h="3907" w="4017">
                  <a:moveTo>
                    <a:pt x="2956" y="1"/>
                  </a:moveTo>
                  <a:lnTo>
                    <a:pt x="1276" y="538"/>
                  </a:lnTo>
                  <a:cubicBezTo>
                    <a:pt x="443" y="807"/>
                    <a:pt x="1" y="1693"/>
                    <a:pt x="269" y="2513"/>
                  </a:cubicBezTo>
                  <a:lnTo>
                    <a:pt x="363" y="2821"/>
                  </a:lnTo>
                  <a:cubicBezTo>
                    <a:pt x="579" y="3482"/>
                    <a:pt x="1196" y="3906"/>
                    <a:pt x="1856" y="3906"/>
                  </a:cubicBezTo>
                  <a:cubicBezTo>
                    <a:pt x="2016" y="3906"/>
                    <a:pt x="2178" y="3881"/>
                    <a:pt x="2338" y="3829"/>
                  </a:cubicBezTo>
                  <a:lnTo>
                    <a:pt x="4016" y="3278"/>
                  </a:lnTo>
                  <a:lnTo>
                    <a:pt x="29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8038481" y="1588099"/>
              <a:ext cx="316115" cy="307371"/>
            </a:xfrm>
            <a:custGeom>
              <a:rect b="b" l="l" r="r" t="t"/>
              <a:pathLst>
                <a:path extrusionOk="0" h="8190" w="8423">
                  <a:moveTo>
                    <a:pt x="6193" y="0"/>
                  </a:moveTo>
                  <a:lnTo>
                    <a:pt x="2660" y="1141"/>
                  </a:lnTo>
                  <a:cubicBezTo>
                    <a:pt x="941" y="1693"/>
                    <a:pt x="1" y="3546"/>
                    <a:pt x="552" y="5265"/>
                  </a:cubicBezTo>
                  <a:lnTo>
                    <a:pt x="767" y="5923"/>
                  </a:lnTo>
                  <a:cubicBezTo>
                    <a:pt x="1211" y="7309"/>
                    <a:pt x="2502" y="8189"/>
                    <a:pt x="3887" y="8189"/>
                  </a:cubicBezTo>
                  <a:cubicBezTo>
                    <a:pt x="4219" y="8189"/>
                    <a:pt x="4557" y="8139"/>
                    <a:pt x="4890" y="8032"/>
                  </a:cubicBezTo>
                  <a:lnTo>
                    <a:pt x="8423" y="6890"/>
                  </a:lnTo>
                  <a:lnTo>
                    <a:pt x="6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8270901" y="1208491"/>
              <a:ext cx="629603" cy="712319"/>
            </a:xfrm>
            <a:custGeom>
              <a:rect b="b" l="l" r="r" t="t"/>
              <a:pathLst>
                <a:path extrusionOk="0" h="18980" w="16776">
                  <a:moveTo>
                    <a:pt x="10624" y="1"/>
                  </a:moveTo>
                  <a:lnTo>
                    <a:pt x="6836" y="5172"/>
                  </a:lnTo>
                  <a:cubicBezTo>
                    <a:pt x="5117" y="7496"/>
                    <a:pt x="2726" y="9229"/>
                    <a:pt x="0" y="10115"/>
                  </a:cubicBezTo>
                  <a:lnTo>
                    <a:pt x="2230" y="17005"/>
                  </a:lnTo>
                  <a:cubicBezTo>
                    <a:pt x="3593" y="16562"/>
                    <a:pt x="5010" y="16340"/>
                    <a:pt x="6432" y="16340"/>
                  </a:cubicBezTo>
                  <a:cubicBezTo>
                    <a:pt x="7854" y="16340"/>
                    <a:pt x="9281" y="16562"/>
                    <a:pt x="10665" y="17005"/>
                  </a:cubicBezTo>
                  <a:lnTo>
                    <a:pt x="16775" y="18980"/>
                  </a:lnTo>
                  <a:lnTo>
                    <a:pt x="106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8583408" y="1200310"/>
              <a:ext cx="370496" cy="733636"/>
            </a:xfrm>
            <a:custGeom>
              <a:rect b="b" l="l" r="r" t="t"/>
              <a:pathLst>
                <a:path extrusionOk="0" h="19548" w="9872">
                  <a:moveTo>
                    <a:pt x="2151" y="1"/>
                  </a:moveTo>
                  <a:cubicBezTo>
                    <a:pt x="2025" y="1"/>
                    <a:pt x="1904" y="20"/>
                    <a:pt x="1786" y="58"/>
                  </a:cubicBezTo>
                  <a:cubicBezTo>
                    <a:pt x="13" y="636"/>
                    <a:pt x="1" y="5444"/>
                    <a:pt x="1733" y="10803"/>
                  </a:cubicBezTo>
                  <a:cubicBezTo>
                    <a:pt x="3353" y="15827"/>
                    <a:pt x="5936" y="19548"/>
                    <a:pt x="7715" y="19548"/>
                  </a:cubicBezTo>
                  <a:cubicBezTo>
                    <a:pt x="7838" y="19548"/>
                    <a:pt x="7957" y="19530"/>
                    <a:pt x="8072" y="19493"/>
                  </a:cubicBezTo>
                  <a:cubicBezTo>
                    <a:pt x="9845" y="18915"/>
                    <a:pt x="9872" y="14107"/>
                    <a:pt x="8126" y="8734"/>
                  </a:cubicBezTo>
                  <a:cubicBezTo>
                    <a:pt x="6508" y="3730"/>
                    <a:pt x="3929" y="1"/>
                    <a:pt x="21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8639852" y="1272178"/>
              <a:ext cx="274269" cy="578450"/>
            </a:xfrm>
            <a:custGeom>
              <a:rect b="b" l="l" r="r" t="t"/>
              <a:pathLst>
                <a:path extrusionOk="0" h="15413" w="7308">
                  <a:moveTo>
                    <a:pt x="1247" y="1"/>
                  </a:moveTo>
                  <a:cubicBezTo>
                    <a:pt x="1192" y="1"/>
                    <a:pt x="1139" y="8"/>
                    <a:pt x="1088" y="23"/>
                  </a:cubicBezTo>
                  <a:cubicBezTo>
                    <a:pt x="1" y="359"/>
                    <a:pt x="269" y="4052"/>
                    <a:pt x="1693" y="8297"/>
                  </a:cubicBezTo>
                  <a:cubicBezTo>
                    <a:pt x="3034" y="12335"/>
                    <a:pt x="4936" y="15413"/>
                    <a:pt x="6054" y="15413"/>
                  </a:cubicBezTo>
                  <a:cubicBezTo>
                    <a:pt x="6111" y="15413"/>
                    <a:pt x="6166" y="15405"/>
                    <a:pt x="6219" y="15388"/>
                  </a:cubicBezTo>
                  <a:cubicBezTo>
                    <a:pt x="7307" y="15066"/>
                    <a:pt x="7039" y="11359"/>
                    <a:pt x="5628" y="7129"/>
                  </a:cubicBezTo>
                  <a:cubicBezTo>
                    <a:pt x="4271" y="3083"/>
                    <a:pt x="2365" y="1"/>
                    <a:pt x="1247" y="1"/>
                  </a:cubicBezTo>
                  <a:close/>
                </a:path>
              </a:pathLst>
            </a:custGeom>
            <a:solidFill>
              <a:srgbClr val="F1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8610091" y="1510564"/>
              <a:ext cx="206227" cy="170311"/>
            </a:xfrm>
            <a:custGeom>
              <a:rect b="b" l="l" r="r" t="t"/>
              <a:pathLst>
                <a:path extrusionOk="0" h="4538" w="5495">
                  <a:moveTo>
                    <a:pt x="3231" y="0"/>
                  </a:moveTo>
                  <a:cubicBezTo>
                    <a:pt x="3028" y="0"/>
                    <a:pt x="2823" y="30"/>
                    <a:pt x="2621" y="91"/>
                  </a:cubicBezTo>
                  <a:lnTo>
                    <a:pt x="1" y="870"/>
                  </a:lnTo>
                  <a:lnTo>
                    <a:pt x="1224" y="4538"/>
                  </a:lnTo>
                  <a:lnTo>
                    <a:pt x="3842" y="3745"/>
                  </a:lnTo>
                  <a:cubicBezTo>
                    <a:pt x="4904" y="3436"/>
                    <a:pt x="5495" y="2348"/>
                    <a:pt x="5158" y="1341"/>
                  </a:cubicBezTo>
                  <a:cubicBezTo>
                    <a:pt x="4887" y="525"/>
                    <a:pt x="4088" y="0"/>
                    <a:pt x="3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8639852" y="1272178"/>
              <a:ext cx="274269" cy="578450"/>
            </a:xfrm>
            <a:custGeom>
              <a:rect b="b" l="l" r="r" t="t"/>
              <a:pathLst>
                <a:path extrusionOk="0" h="15413" w="7308">
                  <a:moveTo>
                    <a:pt x="1247" y="1"/>
                  </a:moveTo>
                  <a:cubicBezTo>
                    <a:pt x="1192" y="1"/>
                    <a:pt x="1139" y="8"/>
                    <a:pt x="1088" y="23"/>
                  </a:cubicBezTo>
                  <a:cubicBezTo>
                    <a:pt x="1" y="359"/>
                    <a:pt x="269" y="4052"/>
                    <a:pt x="1693" y="8297"/>
                  </a:cubicBezTo>
                  <a:cubicBezTo>
                    <a:pt x="3034" y="12335"/>
                    <a:pt x="4936" y="15413"/>
                    <a:pt x="6054" y="15413"/>
                  </a:cubicBezTo>
                  <a:cubicBezTo>
                    <a:pt x="6111" y="15413"/>
                    <a:pt x="6166" y="15405"/>
                    <a:pt x="6219" y="15388"/>
                  </a:cubicBezTo>
                  <a:cubicBezTo>
                    <a:pt x="7307" y="15066"/>
                    <a:pt x="7039" y="11359"/>
                    <a:pt x="5628" y="7129"/>
                  </a:cubicBezTo>
                  <a:cubicBezTo>
                    <a:pt x="4271" y="3083"/>
                    <a:pt x="2365" y="1"/>
                    <a:pt x="1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6220332" y="2260510"/>
              <a:ext cx="238466" cy="251076"/>
            </a:xfrm>
            <a:custGeom>
              <a:rect b="b" l="l" r="r" t="t"/>
              <a:pathLst>
                <a:path extrusionOk="0" h="6690" w="6354">
                  <a:moveTo>
                    <a:pt x="1" y="0"/>
                  </a:moveTo>
                  <a:lnTo>
                    <a:pt x="5789" y="6689"/>
                  </a:lnTo>
                  <a:lnTo>
                    <a:pt x="6353" y="5923"/>
                  </a:lnTo>
                  <a:lnTo>
                    <a:pt x="1" y="0"/>
                  </a:lnTo>
                  <a:close/>
                </a:path>
              </a:pathLst>
            </a:custGeom>
            <a:solidFill>
              <a:srgbClr val="C7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6280830" y="2535187"/>
              <a:ext cx="115968" cy="35879"/>
            </a:xfrm>
            <a:custGeom>
              <a:rect b="b" l="l" r="r" t="t"/>
              <a:pathLst>
                <a:path extrusionOk="0" fill="none" h="956" w="3090">
                  <a:moveTo>
                    <a:pt x="3090" y="955"/>
                  </a:moveTo>
                  <a:lnTo>
                    <a:pt x="1" y="1"/>
                  </a:ln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6094346" y="2242834"/>
              <a:ext cx="565052" cy="833804"/>
            </a:xfrm>
            <a:custGeom>
              <a:rect b="b" l="l" r="r" t="t"/>
              <a:pathLst>
                <a:path extrusionOk="0" h="22217" w="15056">
                  <a:moveTo>
                    <a:pt x="3693" y="1"/>
                  </a:moveTo>
                  <a:cubicBezTo>
                    <a:pt x="3693" y="1"/>
                    <a:pt x="819" y="3749"/>
                    <a:pt x="94" y="8047"/>
                  </a:cubicBezTo>
                  <a:cubicBezTo>
                    <a:pt x="40" y="8288"/>
                    <a:pt x="13" y="8530"/>
                    <a:pt x="0" y="8785"/>
                  </a:cubicBezTo>
                  <a:lnTo>
                    <a:pt x="0" y="8799"/>
                  </a:lnTo>
                  <a:lnTo>
                    <a:pt x="0" y="8960"/>
                  </a:lnTo>
                  <a:cubicBezTo>
                    <a:pt x="0" y="9268"/>
                    <a:pt x="27" y="9578"/>
                    <a:pt x="94" y="9873"/>
                  </a:cubicBezTo>
                  <a:lnTo>
                    <a:pt x="108" y="9873"/>
                  </a:lnTo>
                  <a:cubicBezTo>
                    <a:pt x="108" y="9873"/>
                    <a:pt x="899" y="15434"/>
                    <a:pt x="8623" y="22216"/>
                  </a:cubicBezTo>
                  <a:lnTo>
                    <a:pt x="15056" y="22216"/>
                  </a:lnTo>
                  <a:cubicBezTo>
                    <a:pt x="14936" y="22136"/>
                    <a:pt x="14828" y="22042"/>
                    <a:pt x="14734" y="21947"/>
                  </a:cubicBezTo>
                  <a:lnTo>
                    <a:pt x="8113" y="9094"/>
                  </a:lnTo>
                  <a:cubicBezTo>
                    <a:pt x="8018" y="8919"/>
                    <a:pt x="8032" y="8704"/>
                    <a:pt x="8139" y="8530"/>
                  </a:cubicBezTo>
                  <a:lnTo>
                    <a:pt x="10074" y="5884"/>
                  </a:lnTo>
                  <a:lnTo>
                    <a:pt x="3693" y="1"/>
                  </a:lnTo>
                  <a:close/>
                </a:path>
              </a:pathLst>
            </a:custGeom>
            <a:solidFill>
              <a:srgbClr val="7B53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6211288" y="1779611"/>
              <a:ext cx="1307057" cy="1107811"/>
            </a:xfrm>
            <a:custGeom>
              <a:rect b="b" l="l" r="r" t="t"/>
              <a:pathLst>
                <a:path extrusionOk="0" h="29518" w="34827">
                  <a:moveTo>
                    <a:pt x="21267" y="0"/>
                  </a:moveTo>
                  <a:cubicBezTo>
                    <a:pt x="18497" y="0"/>
                    <a:pt x="15180" y="603"/>
                    <a:pt x="11645" y="2526"/>
                  </a:cubicBezTo>
                  <a:cubicBezTo>
                    <a:pt x="3143" y="6824"/>
                    <a:pt x="0" y="12600"/>
                    <a:pt x="0" y="12600"/>
                  </a:cubicBezTo>
                  <a:lnTo>
                    <a:pt x="6984" y="19113"/>
                  </a:lnTo>
                  <a:lnTo>
                    <a:pt x="11820" y="13164"/>
                  </a:lnTo>
                  <a:lnTo>
                    <a:pt x="12370" y="23438"/>
                  </a:lnTo>
                  <a:cubicBezTo>
                    <a:pt x="12370" y="23438"/>
                    <a:pt x="10489" y="26756"/>
                    <a:pt x="12826" y="28542"/>
                  </a:cubicBezTo>
                  <a:cubicBezTo>
                    <a:pt x="13702" y="29217"/>
                    <a:pt x="16697" y="29518"/>
                    <a:pt x="20134" y="29518"/>
                  </a:cubicBezTo>
                  <a:cubicBezTo>
                    <a:pt x="25446" y="29518"/>
                    <a:pt x="31814" y="28800"/>
                    <a:pt x="33054" y="27643"/>
                  </a:cubicBezTo>
                  <a:cubicBezTo>
                    <a:pt x="34827" y="26085"/>
                    <a:pt x="32531" y="22928"/>
                    <a:pt x="32531" y="22928"/>
                  </a:cubicBezTo>
                  <a:cubicBezTo>
                    <a:pt x="32531" y="22928"/>
                    <a:pt x="32490" y="12814"/>
                    <a:pt x="31429" y="7723"/>
                  </a:cubicBezTo>
                  <a:cubicBezTo>
                    <a:pt x="30382" y="2634"/>
                    <a:pt x="29038" y="1706"/>
                    <a:pt x="29038" y="1706"/>
                  </a:cubicBezTo>
                  <a:cubicBezTo>
                    <a:pt x="29038" y="1706"/>
                    <a:pt x="25927" y="0"/>
                    <a:pt x="21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7273332" y="1830538"/>
              <a:ext cx="370534" cy="537355"/>
            </a:xfrm>
            <a:custGeom>
              <a:rect b="b" l="l" r="r" t="t"/>
              <a:pathLst>
                <a:path extrusionOk="0" h="14318" w="9873">
                  <a:moveTo>
                    <a:pt x="0" y="0"/>
                  </a:moveTo>
                  <a:lnTo>
                    <a:pt x="3036" y="14318"/>
                  </a:lnTo>
                  <a:cubicBezTo>
                    <a:pt x="5145" y="13257"/>
                    <a:pt x="9873" y="9214"/>
                    <a:pt x="9873" y="9214"/>
                  </a:cubicBezTo>
                  <a:cubicBezTo>
                    <a:pt x="3707" y="1236"/>
                    <a:pt x="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6889219" y="1761484"/>
              <a:ext cx="175978" cy="138523"/>
            </a:xfrm>
            <a:custGeom>
              <a:rect b="b" l="l" r="r" t="t"/>
              <a:pathLst>
                <a:path extrusionOk="0" h="3691" w="4689">
                  <a:moveTo>
                    <a:pt x="901" y="1"/>
                  </a:moveTo>
                  <a:lnTo>
                    <a:pt x="269" y="377"/>
                  </a:lnTo>
                  <a:cubicBezTo>
                    <a:pt x="95" y="484"/>
                    <a:pt x="1" y="980"/>
                    <a:pt x="27" y="1195"/>
                  </a:cubicBezTo>
                  <a:cubicBezTo>
                    <a:pt x="283" y="2714"/>
                    <a:pt x="914" y="3264"/>
                    <a:pt x="1250" y="3613"/>
                  </a:cubicBezTo>
                  <a:cubicBezTo>
                    <a:pt x="1301" y="3664"/>
                    <a:pt x="1367" y="3690"/>
                    <a:pt x="1432" y="3690"/>
                  </a:cubicBezTo>
                  <a:cubicBezTo>
                    <a:pt x="1504" y="3690"/>
                    <a:pt x="1576" y="3657"/>
                    <a:pt x="1626" y="3586"/>
                  </a:cubicBezTo>
                  <a:lnTo>
                    <a:pt x="2875" y="2338"/>
                  </a:lnTo>
                  <a:lnTo>
                    <a:pt x="4205" y="3183"/>
                  </a:lnTo>
                  <a:cubicBezTo>
                    <a:pt x="4258" y="3232"/>
                    <a:pt x="4319" y="3254"/>
                    <a:pt x="4379" y="3254"/>
                  </a:cubicBezTo>
                  <a:cubicBezTo>
                    <a:pt x="4518" y="3254"/>
                    <a:pt x="4652" y="3137"/>
                    <a:pt x="4662" y="2968"/>
                  </a:cubicBezTo>
                  <a:cubicBezTo>
                    <a:pt x="4689" y="2324"/>
                    <a:pt x="4608" y="1706"/>
                    <a:pt x="4528" y="1263"/>
                  </a:cubicBezTo>
                  <a:cubicBezTo>
                    <a:pt x="4460" y="873"/>
                    <a:pt x="4218" y="538"/>
                    <a:pt x="3896" y="323"/>
                  </a:cubicBezTo>
                  <a:cubicBezTo>
                    <a:pt x="3695" y="201"/>
                    <a:pt x="3480" y="135"/>
                    <a:pt x="3251" y="121"/>
                  </a:cubicBezTo>
                  <a:lnTo>
                    <a:pt x="9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7001131" y="1462564"/>
              <a:ext cx="87745" cy="182508"/>
            </a:xfrm>
            <a:custGeom>
              <a:rect b="b" l="l" r="r" t="t"/>
              <a:pathLst>
                <a:path extrusionOk="0" h="4863" w="2338">
                  <a:moveTo>
                    <a:pt x="81" y="0"/>
                  </a:moveTo>
                  <a:lnTo>
                    <a:pt x="0" y="2552"/>
                  </a:lnTo>
                  <a:lnTo>
                    <a:pt x="376" y="4862"/>
                  </a:lnTo>
                  <a:cubicBezTo>
                    <a:pt x="2337" y="2969"/>
                    <a:pt x="1062" y="0"/>
                    <a:pt x="1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6759067" y="1437344"/>
              <a:ext cx="294048" cy="393239"/>
            </a:xfrm>
            <a:custGeom>
              <a:rect b="b" l="l" r="r" t="t"/>
              <a:pathLst>
                <a:path extrusionOk="0" h="10478" w="7835">
                  <a:moveTo>
                    <a:pt x="743" y="1"/>
                  </a:moveTo>
                  <a:cubicBezTo>
                    <a:pt x="743" y="1"/>
                    <a:pt x="313" y="2499"/>
                    <a:pt x="125" y="6086"/>
                  </a:cubicBezTo>
                  <a:cubicBezTo>
                    <a:pt x="1" y="8286"/>
                    <a:pt x="1370" y="8711"/>
                    <a:pt x="2445" y="8711"/>
                  </a:cubicBezTo>
                  <a:cubicBezTo>
                    <a:pt x="3122" y="8711"/>
                    <a:pt x="3684" y="8543"/>
                    <a:pt x="3684" y="8543"/>
                  </a:cubicBezTo>
                  <a:cubicBezTo>
                    <a:pt x="3684" y="8543"/>
                    <a:pt x="3791" y="8516"/>
                    <a:pt x="3966" y="8449"/>
                  </a:cubicBezTo>
                  <a:lnTo>
                    <a:pt x="3966" y="9040"/>
                  </a:lnTo>
                  <a:cubicBezTo>
                    <a:pt x="3966" y="9832"/>
                    <a:pt x="4597" y="10477"/>
                    <a:pt x="5390" y="10477"/>
                  </a:cubicBezTo>
                  <a:cubicBezTo>
                    <a:pt x="6182" y="10477"/>
                    <a:pt x="6826" y="9832"/>
                    <a:pt x="6826" y="9040"/>
                  </a:cubicBezTo>
                  <a:lnTo>
                    <a:pt x="6826" y="5011"/>
                  </a:lnTo>
                  <a:cubicBezTo>
                    <a:pt x="7041" y="4823"/>
                    <a:pt x="7229" y="4608"/>
                    <a:pt x="7364" y="4433"/>
                  </a:cubicBezTo>
                  <a:cubicBezTo>
                    <a:pt x="7605" y="4138"/>
                    <a:pt x="7754" y="3788"/>
                    <a:pt x="7793" y="3412"/>
                  </a:cubicBezTo>
                  <a:cubicBezTo>
                    <a:pt x="7834" y="3077"/>
                    <a:pt x="7767" y="2714"/>
                    <a:pt x="7391" y="2660"/>
                  </a:cubicBezTo>
                  <a:cubicBezTo>
                    <a:pt x="7342" y="2652"/>
                    <a:pt x="7296" y="2648"/>
                    <a:pt x="7251" y="2648"/>
                  </a:cubicBezTo>
                  <a:cubicBezTo>
                    <a:pt x="6847" y="2648"/>
                    <a:pt x="6583" y="2954"/>
                    <a:pt x="6437" y="3184"/>
                  </a:cubicBezTo>
                  <a:lnTo>
                    <a:pt x="6572" y="242"/>
                  </a:lnTo>
                  <a:lnTo>
                    <a:pt x="743" y="1"/>
                  </a:lnTo>
                  <a:close/>
                </a:path>
              </a:pathLst>
            </a:custGeom>
            <a:solidFill>
              <a:srgbClr val="7B53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29"/>
            <p:cNvGrpSpPr/>
            <p:nvPr/>
          </p:nvGrpSpPr>
          <p:grpSpPr>
            <a:xfrm>
              <a:off x="6776856" y="1532969"/>
              <a:ext cx="128539" cy="37492"/>
              <a:chOff x="6776856" y="1456769"/>
              <a:chExt cx="128539" cy="37492"/>
            </a:xfrm>
          </p:grpSpPr>
          <p:sp>
            <p:nvSpPr>
              <p:cNvPr id="491" name="Google Shape;491;p29"/>
              <p:cNvSpPr/>
              <p:nvPr/>
            </p:nvSpPr>
            <p:spPr>
              <a:xfrm>
                <a:off x="6876646" y="1470542"/>
                <a:ext cx="14637" cy="23719"/>
              </a:xfrm>
              <a:custGeom>
                <a:rect b="b" l="l" r="r" t="t"/>
                <a:pathLst>
                  <a:path extrusionOk="0" h="632" w="390">
                    <a:moveTo>
                      <a:pt x="201" y="1"/>
                    </a:moveTo>
                    <a:cubicBezTo>
                      <a:pt x="94" y="1"/>
                      <a:pt x="0" y="135"/>
                      <a:pt x="0" y="309"/>
                    </a:cubicBezTo>
                    <a:cubicBezTo>
                      <a:pt x="0" y="484"/>
                      <a:pt x="94" y="632"/>
                      <a:pt x="201" y="632"/>
                    </a:cubicBezTo>
                    <a:cubicBezTo>
                      <a:pt x="296" y="632"/>
                      <a:pt x="389" y="484"/>
                      <a:pt x="389" y="309"/>
                    </a:cubicBezTo>
                    <a:cubicBezTo>
                      <a:pt x="389" y="135"/>
                      <a:pt x="296"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6787401" y="1470542"/>
                <a:ext cx="14674" cy="23719"/>
              </a:xfrm>
              <a:custGeom>
                <a:rect b="b" l="l" r="r" t="t"/>
                <a:pathLst>
                  <a:path extrusionOk="0" h="632" w="391">
                    <a:moveTo>
                      <a:pt x="189" y="1"/>
                    </a:moveTo>
                    <a:cubicBezTo>
                      <a:pt x="81" y="1"/>
                      <a:pt x="1" y="135"/>
                      <a:pt x="1" y="309"/>
                    </a:cubicBezTo>
                    <a:cubicBezTo>
                      <a:pt x="1" y="484"/>
                      <a:pt x="81" y="632"/>
                      <a:pt x="189" y="632"/>
                    </a:cubicBezTo>
                    <a:cubicBezTo>
                      <a:pt x="296" y="632"/>
                      <a:pt x="391" y="484"/>
                      <a:pt x="391" y="309"/>
                    </a:cubicBezTo>
                    <a:cubicBezTo>
                      <a:pt x="391" y="135"/>
                      <a:pt x="296"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6869065" y="1456769"/>
                <a:ext cx="36329" cy="6755"/>
              </a:xfrm>
              <a:custGeom>
                <a:rect b="b" l="l" r="r" t="t"/>
                <a:pathLst>
                  <a:path extrusionOk="0" h="180" w="968">
                    <a:moveTo>
                      <a:pt x="222" y="0"/>
                    </a:moveTo>
                    <a:cubicBezTo>
                      <a:pt x="144" y="0"/>
                      <a:pt x="69" y="6"/>
                      <a:pt x="0" y="19"/>
                    </a:cubicBezTo>
                    <a:lnTo>
                      <a:pt x="0" y="31"/>
                    </a:lnTo>
                    <a:cubicBezTo>
                      <a:pt x="68" y="45"/>
                      <a:pt x="176" y="58"/>
                      <a:pt x="242" y="72"/>
                    </a:cubicBezTo>
                    <a:cubicBezTo>
                      <a:pt x="417" y="99"/>
                      <a:pt x="672" y="139"/>
                      <a:pt x="847" y="166"/>
                    </a:cubicBezTo>
                    <a:lnTo>
                      <a:pt x="955" y="180"/>
                    </a:lnTo>
                    <a:lnTo>
                      <a:pt x="967" y="180"/>
                    </a:lnTo>
                    <a:cubicBezTo>
                      <a:pt x="772" y="66"/>
                      <a:pt x="480"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6776856" y="1456769"/>
                <a:ext cx="35804" cy="6755"/>
              </a:xfrm>
              <a:custGeom>
                <a:rect b="b" l="l" r="r" t="t"/>
                <a:pathLst>
                  <a:path extrusionOk="0" h="180" w="954">
                    <a:moveTo>
                      <a:pt x="733" y="0"/>
                    </a:moveTo>
                    <a:cubicBezTo>
                      <a:pt x="479" y="0"/>
                      <a:pt x="196" y="66"/>
                      <a:pt x="0" y="180"/>
                    </a:cubicBezTo>
                    <a:cubicBezTo>
                      <a:pt x="54" y="180"/>
                      <a:pt x="174" y="166"/>
                      <a:pt x="242" y="153"/>
                    </a:cubicBezTo>
                    <a:cubicBezTo>
                      <a:pt x="403" y="126"/>
                      <a:pt x="658" y="85"/>
                      <a:pt x="833" y="58"/>
                    </a:cubicBezTo>
                    <a:lnTo>
                      <a:pt x="953" y="31"/>
                    </a:lnTo>
                    <a:lnTo>
                      <a:pt x="953" y="19"/>
                    </a:lnTo>
                    <a:cubicBezTo>
                      <a:pt x="885" y="6"/>
                      <a:pt x="810"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29"/>
            <p:cNvSpPr/>
            <p:nvPr/>
          </p:nvSpPr>
          <p:spPr>
            <a:xfrm>
              <a:off x="6751110" y="1445939"/>
              <a:ext cx="266726" cy="319568"/>
            </a:xfrm>
            <a:custGeom>
              <a:rect b="b" l="l" r="r" t="t"/>
              <a:pathLst>
                <a:path extrusionOk="0" h="8515" w="7107">
                  <a:moveTo>
                    <a:pt x="5910" y="1"/>
                  </a:moveTo>
                  <a:lnTo>
                    <a:pt x="5844" y="3466"/>
                  </a:lnTo>
                  <a:cubicBezTo>
                    <a:pt x="5844" y="3466"/>
                    <a:pt x="5615" y="5078"/>
                    <a:pt x="4286" y="5427"/>
                  </a:cubicBezTo>
                  <a:cubicBezTo>
                    <a:pt x="4286" y="5427"/>
                    <a:pt x="4161" y="5481"/>
                    <a:pt x="3996" y="5481"/>
                  </a:cubicBezTo>
                  <a:cubicBezTo>
                    <a:pt x="3776" y="5481"/>
                    <a:pt x="3485" y="5384"/>
                    <a:pt x="3331" y="4929"/>
                  </a:cubicBezTo>
                  <a:cubicBezTo>
                    <a:pt x="3239" y="4656"/>
                    <a:pt x="3028" y="4567"/>
                    <a:pt x="2791" y="4567"/>
                  </a:cubicBezTo>
                  <a:cubicBezTo>
                    <a:pt x="2342" y="4567"/>
                    <a:pt x="1800" y="4890"/>
                    <a:pt x="1800" y="4890"/>
                  </a:cubicBezTo>
                  <a:cubicBezTo>
                    <a:pt x="1800" y="4890"/>
                    <a:pt x="1339" y="4528"/>
                    <a:pt x="901" y="4528"/>
                  </a:cubicBezTo>
                  <a:cubicBezTo>
                    <a:pt x="719" y="4528"/>
                    <a:pt x="542" y="4591"/>
                    <a:pt x="403" y="4768"/>
                  </a:cubicBezTo>
                  <a:lnTo>
                    <a:pt x="337" y="5857"/>
                  </a:lnTo>
                  <a:cubicBezTo>
                    <a:pt x="337" y="5857"/>
                    <a:pt x="0" y="7884"/>
                    <a:pt x="1975" y="8421"/>
                  </a:cubicBezTo>
                  <a:cubicBezTo>
                    <a:pt x="2219" y="8485"/>
                    <a:pt x="2461" y="8514"/>
                    <a:pt x="2700" y="8514"/>
                  </a:cubicBezTo>
                  <a:cubicBezTo>
                    <a:pt x="3620" y="8514"/>
                    <a:pt x="4495" y="8085"/>
                    <a:pt x="5253" y="7562"/>
                  </a:cubicBezTo>
                  <a:cubicBezTo>
                    <a:pt x="5937" y="7092"/>
                    <a:pt x="6259" y="6394"/>
                    <a:pt x="6447" y="5615"/>
                  </a:cubicBezTo>
                  <a:cubicBezTo>
                    <a:pt x="6662" y="4741"/>
                    <a:pt x="6703" y="3842"/>
                    <a:pt x="6649" y="2955"/>
                  </a:cubicBezTo>
                  <a:lnTo>
                    <a:pt x="7106" y="201"/>
                  </a:lnTo>
                  <a:lnTo>
                    <a:pt x="5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6806091" y="1645031"/>
              <a:ext cx="52429" cy="20191"/>
            </a:xfrm>
            <a:custGeom>
              <a:rect b="b" l="l" r="r" t="t"/>
              <a:pathLst>
                <a:path extrusionOk="0" h="538" w="1397">
                  <a:moveTo>
                    <a:pt x="0" y="0"/>
                  </a:moveTo>
                  <a:cubicBezTo>
                    <a:pt x="260" y="403"/>
                    <a:pt x="501" y="538"/>
                    <a:pt x="708" y="538"/>
                  </a:cubicBezTo>
                  <a:cubicBezTo>
                    <a:pt x="1122" y="538"/>
                    <a:pt x="1397" y="0"/>
                    <a:pt x="1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6761206" y="1358908"/>
              <a:ext cx="291383" cy="103695"/>
            </a:xfrm>
            <a:custGeom>
              <a:rect b="b" l="l" r="r" t="t"/>
              <a:pathLst>
                <a:path extrusionOk="0" h="2763" w="7764">
                  <a:moveTo>
                    <a:pt x="2009" y="0"/>
                  </a:moveTo>
                  <a:cubicBezTo>
                    <a:pt x="1728" y="0"/>
                    <a:pt x="1452" y="55"/>
                    <a:pt x="1196" y="171"/>
                  </a:cubicBezTo>
                  <a:cubicBezTo>
                    <a:pt x="591" y="452"/>
                    <a:pt x="0" y="1097"/>
                    <a:pt x="605" y="2588"/>
                  </a:cubicBezTo>
                  <a:lnTo>
                    <a:pt x="5641" y="2762"/>
                  </a:lnTo>
                  <a:lnTo>
                    <a:pt x="7455" y="2762"/>
                  </a:lnTo>
                  <a:cubicBezTo>
                    <a:pt x="7455" y="2762"/>
                    <a:pt x="7763" y="2266"/>
                    <a:pt x="7199" y="1648"/>
                  </a:cubicBezTo>
                  <a:cubicBezTo>
                    <a:pt x="6743" y="1150"/>
                    <a:pt x="3653" y="359"/>
                    <a:pt x="2539" y="63"/>
                  </a:cubicBezTo>
                  <a:cubicBezTo>
                    <a:pt x="2363" y="22"/>
                    <a:pt x="218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6889219" y="1769028"/>
              <a:ext cx="175978" cy="132106"/>
            </a:xfrm>
            <a:custGeom>
              <a:rect b="b" l="l" r="r" t="t"/>
              <a:pathLst>
                <a:path extrusionOk="0" fill="none" h="3520" w="4689">
                  <a:moveTo>
                    <a:pt x="3534" y="0"/>
                  </a:moveTo>
                  <a:cubicBezTo>
                    <a:pt x="3856" y="202"/>
                    <a:pt x="4125" y="591"/>
                    <a:pt x="4286" y="981"/>
                  </a:cubicBezTo>
                  <a:cubicBezTo>
                    <a:pt x="4447" y="1465"/>
                    <a:pt x="4689" y="2123"/>
                    <a:pt x="4662" y="2767"/>
                  </a:cubicBezTo>
                  <a:cubicBezTo>
                    <a:pt x="4648" y="3009"/>
                    <a:pt x="4379" y="3143"/>
                    <a:pt x="4205" y="2982"/>
                  </a:cubicBezTo>
                  <a:lnTo>
                    <a:pt x="2875" y="2137"/>
                  </a:lnTo>
                  <a:lnTo>
                    <a:pt x="1626" y="3385"/>
                  </a:lnTo>
                  <a:cubicBezTo>
                    <a:pt x="1532" y="3519"/>
                    <a:pt x="1358" y="3519"/>
                    <a:pt x="1250" y="3412"/>
                  </a:cubicBezTo>
                  <a:cubicBezTo>
                    <a:pt x="914" y="3063"/>
                    <a:pt x="283" y="2513"/>
                    <a:pt x="27" y="994"/>
                  </a:cubicBezTo>
                  <a:cubicBezTo>
                    <a:pt x="1" y="779"/>
                    <a:pt x="95" y="283"/>
                    <a:pt x="269" y="176"/>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6654847" y="2183876"/>
              <a:ext cx="81177" cy="175453"/>
            </a:xfrm>
            <a:custGeom>
              <a:rect b="b" l="l" r="r" t="t"/>
              <a:pathLst>
                <a:path extrusionOk="0" h="4675" w="2163">
                  <a:moveTo>
                    <a:pt x="2163" y="1"/>
                  </a:moveTo>
                  <a:lnTo>
                    <a:pt x="1" y="2392"/>
                  </a:lnTo>
                  <a:lnTo>
                    <a:pt x="121" y="4675"/>
                  </a:lnTo>
                  <a:lnTo>
                    <a:pt x="21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6815623" y="2991392"/>
              <a:ext cx="16175" cy="80164"/>
            </a:xfrm>
            <a:custGeom>
              <a:rect b="b" l="l" r="r" t="t"/>
              <a:pathLst>
                <a:path extrusionOk="0" fill="none" h="2136" w="431">
                  <a:moveTo>
                    <a:pt x="1" y="2136"/>
                  </a:moveTo>
                  <a:cubicBezTo>
                    <a:pt x="216" y="1572"/>
                    <a:pt x="377" y="860"/>
                    <a:pt x="430"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6704724" y="2892615"/>
              <a:ext cx="730972" cy="74122"/>
            </a:xfrm>
            <a:custGeom>
              <a:rect b="b" l="l" r="r" t="t"/>
              <a:pathLst>
                <a:path extrusionOk="0" fill="none" h="1975" w="19477">
                  <a:moveTo>
                    <a:pt x="1" y="618"/>
                  </a:moveTo>
                  <a:cubicBezTo>
                    <a:pt x="1" y="618"/>
                    <a:pt x="1317" y="953"/>
                    <a:pt x="3171" y="1182"/>
                  </a:cubicBezTo>
                  <a:cubicBezTo>
                    <a:pt x="7146" y="1652"/>
                    <a:pt x="14118" y="1974"/>
                    <a:pt x="19476"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7105500" y="2949059"/>
              <a:ext cx="1501" cy="121485"/>
            </a:xfrm>
            <a:custGeom>
              <a:rect b="b" l="l" r="r" t="t"/>
              <a:pathLst>
                <a:path extrusionOk="0" fill="none" h="3237" w="40">
                  <a:moveTo>
                    <a:pt x="0" y="1"/>
                  </a:moveTo>
                  <a:cubicBezTo>
                    <a:pt x="0" y="1"/>
                    <a:pt x="40" y="1249"/>
                    <a:pt x="40" y="323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7180559" y="2944518"/>
              <a:ext cx="1576" cy="127039"/>
            </a:xfrm>
            <a:custGeom>
              <a:rect b="b" l="l" r="r" t="t"/>
              <a:pathLst>
                <a:path extrusionOk="0" fill="none" h="3385" w="42">
                  <a:moveTo>
                    <a:pt x="1" y="3385"/>
                  </a:moveTo>
                  <a:cubicBezTo>
                    <a:pt x="42" y="1558"/>
                    <a:pt x="1" y="0"/>
                    <a:pt x="1"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7609032" y="2222193"/>
              <a:ext cx="73634" cy="104371"/>
            </a:xfrm>
            <a:custGeom>
              <a:rect b="b" l="l" r="r" t="t"/>
              <a:pathLst>
                <a:path extrusionOk="0" fill="none" h="2781" w="1962">
                  <a:moveTo>
                    <a:pt x="1961" y="1"/>
                  </a:moveTo>
                  <a:lnTo>
                    <a:pt x="0" y="278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6858482" y="2337595"/>
              <a:ext cx="453700" cy="344826"/>
            </a:xfrm>
            <a:custGeom>
              <a:rect b="b" l="l" r="r" t="t"/>
              <a:pathLst>
                <a:path extrusionOk="0" fill="none" h="9188" w="12089">
                  <a:moveTo>
                    <a:pt x="1" y="6811"/>
                  </a:moveTo>
                  <a:cubicBezTo>
                    <a:pt x="1" y="6811"/>
                    <a:pt x="10880" y="9188"/>
                    <a:pt x="12089"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6997078" y="1849190"/>
              <a:ext cx="193129" cy="1039919"/>
            </a:xfrm>
            <a:custGeom>
              <a:rect b="b" l="l" r="r" t="t"/>
              <a:pathLst>
                <a:path extrusionOk="0" fill="none" h="27709" w="5146">
                  <a:moveTo>
                    <a:pt x="3722" y="27709"/>
                  </a:moveTo>
                  <a:cubicBezTo>
                    <a:pt x="3722" y="27709"/>
                    <a:pt x="5146" y="23613"/>
                    <a:pt x="3292" y="19503"/>
                  </a:cubicBezTo>
                  <a:cubicBezTo>
                    <a:pt x="3292" y="19503"/>
                    <a:pt x="2916" y="5373"/>
                    <a:pt x="1"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7380178" y="2058340"/>
              <a:ext cx="41883" cy="288906"/>
            </a:xfrm>
            <a:custGeom>
              <a:rect b="b" l="l" r="r" t="t"/>
              <a:pathLst>
                <a:path extrusionOk="0" fill="none" h="7698" w="1116">
                  <a:moveTo>
                    <a:pt x="1" y="1"/>
                  </a:moveTo>
                  <a:cubicBezTo>
                    <a:pt x="1" y="1"/>
                    <a:pt x="914" y="2875"/>
                    <a:pt x="1116" y="7698"/>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6258650" y="2183876"/>
              <a:ext cx="271229" cy="243495"/>
            </a:xfrm>
            <a:custGeom>
              <a:rect b="b" l="l" r="r" t="t"/>
              <a:pathLst>
                <a:path extrusionOk="0" fill="none" h="6488" w="7227">
                  <a:moveTo>
                    <a:pt x="1" y="1"/>
                  </a:moveTo>
                  <a:lnTo>
                    <a:pt x="7227" y="6488"/>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7415456" y="2121877"/>
              <a:ext cx="185060" cy="130079"/>
            </a:xfrm>
            <a:custGeom>
              <a:rect b="b" l="l" r="r" t="t"/>
              <a:pathLst>
                <a:path extrusionOk="0" fill="none" h="3466" w="4931">
                  <a:moveTo>
                    <a:pt x="1" y="3466"/>
                  </a:moveTo>
                  <a:lnTo>
                    <a:pt x="4931"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8317887" y="2017734"/>
              <a:ext cx="123887" cy="151959"/>
            </a:xfrm>
            <a:custGeom>
              <a:rect b="b" l="l" r="r" t="t"/>
              <a:pathLst>
                <a:path extrusionOk="0" h="4049" w="3301">
                  <a:moveTo>
                    <a:pt x="2619" y="0"/>
                  </a:moveTo>
                  <a:cubicBezTo>
                    <a:pt x="2511" y="0"/>
                    <a:pt x="2398" y="21"/>
                    <a:pt x="2321" y="35"/>
                  </a:cubicBezTo>
                  <a:cubicBezTo>
                    <a:pt x="1811" y="130"/>
                    <a:pt x="1434" y="223"/>
                    <a:pt x="964" y="573"/>
                  </a:cubicBezTo>
                  <a:cubicBezTo>
                    <a:pt x="641" y="814"/>
                    <a:pt x="158" y="1002"/>
                    <a:pt x="77" y="1419"/>
                  </a:cubicBezTo>
                  <a:cubicBezTo>
                    <a:pt x="0" y="1766"/>
                    <a:pt x="120" y="2052"/>
                    <a:pt x="649" y="2052"/>
                  </a:cubicBezTo>
                  <a:cubicBezTo>
                    <a:pt x="673" y="2052"/>
                    <a:pt x="697" y="2051"/>
                    <a:pt x="722" y="2050"/>
                  </a:cubicBezTo>
                  <a:lnTo>
                    <a:pt x="722" y="2050"/>
                  </a:lnTo>
                  <a:cubicBezTo>
                    <a:pt x="588" y="2292"/>
                    <a:pt x="507" y="2574"/>
                    <a:pt x="629" y="2802"/>
                  </a:cubicBezTo>
                  <a:cubicBezTo>
                    <a:pt x="711" y="2968"/>
                    <a:pt x="834" y="3054"/>
                    <a:pt x="997" y="3054"/>
                  </a:cubicBezTo>
                  <a:cubicBezTo>
                    <a:pt x="1045" y="3054"/>
                    <a:pt x="1097" y="3046"/>
                    <a:pt x="1152" y="3031"/>
                  </a:cubicBezTo>
                  <a:lnTo>
                    <a:pt x="1152" y="3031"/>
                  </a:lnTo>
                  <a:cubicBezTo>
                    <a:pt x="991" y="3205"/>
                    <a:pt x="856" y="3649"/>
                    <a:pt x="1085" y="3904"/>
                  </a:cubicBezTo>
                  <a:cubicBezTo>
                    <a:pt x="1184" y="4011"/>
                    <a:pt x="1332" y="4048"/>
                    <a:pt x="1480" y="4048"/>
                  </a:cubicBezTo>
                  <a:cubicBezTo>
                    <a:pt x="1592" y="4048"/>
                    <a:pt x="1704" y="4027"/>
                    <a:pt x="1797" y="3998"/>
                  </a:cubicBezTo>
                  <a:cubicBezTo>
                    <a:pt x="2025" y="3944"/>
                    <a:pt x="2280" y="3864"/>
                    <a:pt x="2482" y="3756"/>
                  </a:cubicBezTo>
                  <a:cubicBezTo>
                    <a:pt x="2939" y="3515"/>
                    <a:pt x="3301" y="3112"/>
                    <a:pt x="3288" y="2560"/>
                  </a:cubicBezTo>
                  <a:cubicBezTo>
                    <a:pt x="3288" y="2372"/>
                    <a:pt x="3261" y="2171"/>
                    <a:pt x="3234" y="1943"/>
                  </a:cubicBezTo>
                  <a:cubicBezTo>
                    <a:pt x="3167" y="1580"/>
                    <a:pt x="3234" y="1271"/>
                    <a:pt x="3073" y="895"/>
                  </a:cubicBezTo>
                  <a:cubicBezTo>
                    <a:pt x="2992" y="721"/>
                    <a:pt x="2978" y="680"/>
                    <a:pt x="2966" y="492"/>
                  </a:cubicBezTo>
                  <a:cubicBezTo>
                    <a:pt x="2952" y="372"/>
                    <a:pt x="2978" y="170"/>
                    <a:pt x="2871" y="76"/>
                  </a:cubicBezTo>
                  <a:cubicBezTo>
                    <a:pt x="2813" y="18"/>
                    <a:pt x="2719" y="0"/>
                    <a:pt x="2619" y="0"/>
                  </a:cubicBezTo>
                  <a:close/>
                </a:path>
              </a:pathLst>
            </a:custGeom>
            <a:solidFill>
              <a:srgbClr val="7B53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8319764" y="2029631"/>
              <a:ext cx="106885" cy="66053"/>
            </a:xfrm>
            <a:custGeom>
              <a:rect b="b" l="l" r="r" t="t"/>
              <a:pathLst>
                <a:path extrusionOk="0" fill="none" h="1760" w="2848">
                  <a:moveTo>
                    <a:pt x="1317" y="1"/>
                  </a:moveTo>
                  <a:lnTo>
                    <a:pt x="403" y="592"/>
                  </a:lnTo>
                  <a:cubicBezTo>
                    <a:pt x="176" y="739"/>
                    <a:pt x="27" y="968"/>
                    <a:pt x="14" y="1237"/>
                  </a:cubicBezTo>
                  <a:cubicBezTo>
                    <a:pt x="0" y="1438"/>
                    <a:pt x="68" y="1626"/>
                    <a:pt x="364" y="1720"/>
                  </a:cubicBezTo>
                  <a:cubicBezTo>
                    <a:pt x="511" y="1760"/>
                    <a:pt x="672" y="1747"/>
                    <a:pt x="806" y="1693"/>
                  </a:cubicBezTo>
                  <a:cubicBezTo>
                    <a:pt x="1250" y="1532"/>
                    <a:pt x="2325" y="1129"/>
                    <a:pt x="2848" y="30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8328358" y="2087125"/>
              <a:ext cx="110939" cy="45374"/>
            </a:xfrm>
            <a:custGeom>
              <a:rect b="b" l="l" r="r" t="t"/>
              <a:pathLst>
                <a:path extrusionOk="0" fill="none" h="1209" w="2956">
                  <a:moveTo>
                    <a:pt x="443" y="201"/>
                  </a:moveTo>
                  <a:cubicBezTo>
                    <a:pt x="443" y="201"/>
                    <a:pt x="0" y="940"/>
                    <a:pt x="577" y="1141"/>
                  </a:cubicBezTo>
                  <a:cubicBezTo>
                    <a:pt x="739" y="1209"/>
                    <a:pt x="914" y="1195"/>
                    <a:pt x="1075" y="1141"/>
                  </a:cubicBezTo>
                  <a:cubicBezTo>
                    <a:pt x="1518" y="994"/>
                    <a:pt x="2418" y="806"/>
                    <a:pt x="2955"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8343482" y="2132461"/>
              <a:ext cx="40345" cy="37830"/>
            </a:xfrm>
            <a:custGeom>
              <a:rect b="b" l="l" r="r" t="t"/>
              <a:pathLst>
                <a:path extrusionOk="0" fill="none" h="1008" w="1075">
                  <a:moveTo>
                    <a:pt x="443" y="1"/>
                  </a:moveTo>
                  <a:cubicBezTo>
                    <a:pt x="443" y="1"/>
                    <a:pt x="0" y="739"/>
                    <a:pt x="577" y="954"/>
                  </a:cubicBezTo>
                  <a:cubicBezTo>
                    <a:pt x="738" y="1008"/>
                    <a:pt x="914" y="1008"/>
                    <a:pt x="1075" y="954"/>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 name="Google Shape;514;p29"/>
            <p:cNvGrpSpPr/>
            <p:nvPr/>
          </p:nvGrpSpPr>
          <p:grpSpPr>
            <a:xfrm>
              <a:off x="6731970" y="1521035"/>
              <a:ext cx="303463" cy="104858"/>
              <a:chOff x="6731970" y="1444835"/>
              <a:chExt cx="303463" cy="104858"/>
            </a:xfrm>
          </p:grpSpPr>
          <p:sp>
            <p:nvSpPr>
              <p:cNvPr id="515" name="Google Shape;515;p29"/>
              <p:cNvSpPr/>
              <p:nvPr/>
            </p:nvSpPr>
            <p:spPr>
              <a:xfrm>
                <a:off x="6797009" y="1494223"/>
                <a:ext cx="34302" cy="55469"/>
              </a:xfrm>
              <a:custGeom>
                <a:rect b="b" l="l" r="r" t="t"/>
                <a:pathLst>
                  <a:path extrusionOk="0" fill="none" h="1478" w="914">
                    <a:moveTo>
                      <a:pt x="914" y="1156"/>
                    </a:moveTo>
                    <a:cubicBezTo>
                      <a:pt x="914" y="1156"/>
                      <a:pt x="0" y="1478"/>
                      <a:pt x="296" y="767"/>
                    </a:cubicBezTo>
                    <a:cubicBezTo>
                      <a:pt x="524" y="176"/>
                      <a:pt x="631" y="1"/>
                      <a:pt x="631"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6845872" y="1444835"/>
                <a:ext cx="82716" cy="82228"/>
              </a:xfrm>
              <a:custGeom>
                <a:rect b="b" l="l" r="r" t="t"/>
                <a:pathLst>
                  <a:path extrusionOk="0" fill="none" h="2191" w="2204">
                    <a:moveTo>
                      <a:pt x="2203" y="1102"/>
                    </a:moveTo>
                    <a:cubicBezTo>
                      <a:pt x="2203" y="484"/>
                      <a:pt x="1707" y="0"/>
                      <a:pt x="1102" y="0"/>
                    </a:cubicBezTo>
                    <a:cubicBezTo>
                      <a:pt x="498" y="0"/>
                      <a:pt x="1" y="484"/>
                      <a:pt x="1" y="1102"/>
                    </a:cubicBezTo>
                    <a:cubicBezTo>
                      <a:pt x="1" y="1707"/>
                      <a:pt x="498" y="2190"/>
                      <a:pt x="1102" y="2190"/>
                    </a:cubicBezTo>
                    <a:cubicBezTo>
                      <a:pt x="1707" y="2190"/>
                      <a:pt x="2203" y="1707"/>
                      <a:pt x="2203" y="1102"/>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6731970" y="1444835"/>
                <a:ext cx="82679" cy="82228"/>
              </a:xfrm>
              <a:custGeom>
                <a:rect b="b" l="l" r="r" t="t"/>
                <a:pathLst>
                  <a:path extrusionOk="0" fill="none" h="2191" w="2203">
                    <a:moveTo>
                      <a:pt x="2203" y="1102"/>
                    </a:moveTo>
                    <a:cubicBezTo>
                      <a:pt x="2203" y="484"/>
                      <a:pt x="1706" y="0"/>
                      <a:pt x="1101" y="0"/>
                    </a:cubicBezTo>
                    <a:cubicBezTo>
                      <a:pt x="498" y="0"/>
                      <a:pt x="0" y="484"/>
                      <a:pt x="0" y="1102"/>
                    </a:cubicBezTo>
                    <a:cubicBezTo>
                      <a:pt x="0" y="1707"/>
                      <a:pt x="498" y="2190"/>
                      <a:pt x="1101" y="2190"/>
                    </a:cubicBezTo>
                    <a:cubicBezTo>
                      <a:pt x="1706" y="2190"/>
                      <a:pt x="2203" y="1707"/>
                      <a:pt x="2203" y="1102"/>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6813146" y="1457444"/>
                <a:ext cx="34302" cy="17189"/>
              </a:xfrm>
              <a:custGeom>
                <a:rect b="b" l="l" r="r" t="t"/>
                <a:pathLst>
                  <a:path extrusionOk="0" fill="none" h="458" w="914">
                    <a:moveTo>
                      <a:pt x="0" y="457"/>
                    </a:moveTo>
                    <a:cubicBezTo>
                      <a:pt x="0" y="202"/>
                      <a:pt x="201" y="1"/>
                      <a:pt x="457" y="1"/>
                    </a:cubicBezTo>
                    <a:cubicBezTo>
                      <a:pt x="711" y="1"/>
                      <a:pt x="913" y="202"/>
                      <a:pt x="913" y="45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6922019" y="1463974"/>
                <a:ext cx="88758" cy="4616"/>
              </a:xfrm>
              <a:custGeom>
                <a:rect b="b" l="l" r="r" t="t"/>
                <a:pathLst>
                  <a:path extrusionOk="0" fill="none" h="123" w="2365">
                    <a:moveTo>
                      <a:pt x="0" y="1"/>
                    </a:moveTo>
                    <a:lnTo>
                      <a:pt x="1854" y="1"/>
                    </a:lnTo>
                    <a:cubicBezTo>
                      <a:pt x="1974" y="1"/>
                      <a:pt x="2082" y="28"/>
                      <a:pt x="2189" y="68"/>
                    </a:cubicBezTo>
                    <a:lnTo>
                      <a:pt x="2364" y="122"/>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29"/>
              <p:cNvGrpSpPr/>
              <p:nvPr/>
            </p:nvGrpSpPr>
            <p:grpSpPr>
              <a:xfrm>
                <a:off x="7009725" y="1474595"/>
                <a:ext cx="25708" cy="48902"/>
                <a:chOff x="7009725" y="1474595"/>
                <a:chExt cx="25708" cy="48902"/>
              </a:xfrm>
            </p:grpSpPr>
            <p:sp>
              <p:nvSpPr>
                <p:cNvPr id="521" name="Google Shape;521;p29"/>
                <p:cNvSpPr/>
                <p:nvPr/>
              </p:nvSpPr>
              <p:spPr>
                <a:xfrm>
                  <a:off x="7009725" y="1474595"/>
                  <a:ext cx="25708" cy="48902"/>
                </a:xfrm>
                <a:custGeom>
                  <a:rect b="b" l="l" r="r" t="t"/>
                  <a:pathLst>
                    <a:path extrusionOk="0" fill="none" h="1303" w="685">
                      <a:moveTo>
                        <a:pt x="685" y="0"/>
                      </a:moveTo>
                      <a:cubicBezTo>
                        <a:pt x="685" y="0"/>
                        <a:pt x="0" y="174"/>
                        <a:pt x="27" y="1303"/>
                      </a:cubicBezTo>
                    </a:path>
                  </a:pathLst>
                </a:custGeom>
                <a:noFill/>
                <a:ln cap="flat" cmpd="sng" w="2675">
                  <a:solidFill>
                    <a:schemeClr val="dk1"/>
                  </a:solidFill>
                  <a:prstDash val="solid"/>
                  <a:miter lim="10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7017794" y="1489720"/>
                  <a:ext cx="17639" cy="29273"/>
                </a:xfrm>
                <a:custGeom>
                  <a:rect b="b" l="l" r="r" t="t"/>
                  <a:pathLst>
                    <a:path extrusionOk="0" fill="none" h="780" w="470">
                      <a:moveTo>
                        <a:pt x="0" y="0"/>
                      </a:moveTo>
                      <a:cubicBezTo>
                        <a:pt x="0" y="0"/>
                        <a:pt x="470" y="161"/>
                        <a:pt x="134" y="779"/>
                      </a:cubicBezTo>
                    </a:path>
                  </a:pathLst>
                </a:custGeom>
                <a:noFill/>
                <a:ln cap="flat" cmpd="sng" w="2675">
                  <a:solidFill>
                    <a:schemeClr val="dk1"/>
                  </a:solidFill>
                  <a:prstDash val="solid"/>
                  <a:miter lim="10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 name="Google Shape;523;p29"/>
            <p:cNvGrpSpPr/>
            <p:nvPr/>
          </p:nvGrpSpPr>
          <p:grpSpPr>
            <a:xfrm>
              <a:off x="7790944" y="941686"/>
              <a:ext cx="370546" cy="454930"/>
              <a:chOff x="4847161" y="3684581"/>
              <a:chExt cx="327859" cy="402522"/>
            </a:xfrm>
          </p:grpSpPr>
          <p:sp>
            <p:nvSpPr>
              <p:cNvPr id="524" name="Google Shape;524;p29"/>
              <p:cNvSpPr/>
              <p:nvPr/>
            </p:nvSpPr>
            <p:spPr>
              <a:xfrm>
                <a:off x="4963549" y="3784722"/>
                <a:ext cx="82376" cy="178407"/>
              </a:xfrm>
              <a:custGeom>
                <a:rect b="b" l="l" r="r" t="t"/>
                <a:pathLst>
                  <a:path extrusionOk="0" h="2822" w="1303">
                    <a:moveTo>
                      <a:pt x="914" y="1"/>
                    </a:moveTo>
                    <a:cubicBezTo>
                      <a:pt x="484" y="1"/>
                      <a:pt x="296" y="189"/>
                      <a:pt x="296" y="552"/>
                    </a:cubicBezTo>
                    <a:lnTo>
                      <a:pt x="296" y="928"/>
                    </a:lnTo>
                    <a:lnTo>
                      <a:pt x="0" y="928"/>
                    </a:lnTo>
                    <a:lnTo>
                      <a:pt x="0" y="1412"/>
                    </a:lnTo>
                    <a:lnTo>
                      <a:pt x="296" y="1412"/>
                    </a:lnTo>
                    <a:lnTo>
                      <a:pt x="296" y="2821"/>
                    </a:lnTo>
                    <a:lnTo>
                      <a:pt x="860" y="2821"/>
                    </a:lnTo>
                    <a:lnTo>
                      <a:pt x="860" y="1398"/>
                    </a:lnTo>
                    <a:lnTo>
                      <a:pt x="1263" y="1398"/>
                    </a:lnTo>
                    <a:lnTo>
                      <a:pt x="1303" y="928"/>
                    </a:lnTo>
                    <a:lnTo>
                      <a:pt x="860" y="928"/>
                    </a:lnTo>
                    <a:lnTo>
                      <a:pt x="860" y="660"/>
                    </a:lnTo>
                    <a:cubicBezTo>
                      <a:pt x="860" y="538"/>
                      <a:pt x="887" y="498"/>
                      <a:pt x="994" y="498"/>
                    </a:cubicBezTo>
                    <a:lnTo>
                      <a:pt x="1303" y="498"/>
                    </a:lnTo>
                    <a:lnTo>
                      <a:pt x="1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4847161" y="3684581"/>
                <a:ext cx="327859" cy="402522"/>
              </a:xfrm>
              <a:custGeom>
                <a:rect b="b" l="l" r="r" t="t"/>
                <a:pathLst>
                  <a:path extrusionOk="0" fill="none" h="6367" w="5186">
                    <a:moveTo>
                      <a:pt x="1532" y="698"/>
                    </a:moveTo>
                    <a:cubicBezTo>
                      <a:pt x="955" y="954"/>
                      <a:pt x="1" y="1894"/>
                      <a:pt x="1" y="2955"/>
                    </a:cubicBezTo>
                    <a:cubicBezTo>
                      <a:pt x="1" y="5023"/>
                      <a:pt x="2311" y="6366"/>
                      <a:pt x="4030" y="4889"/>
                    </a:cubicBezTo>
                    <a:cubicBezTo>
                      <a:pt x="4743" y="4285"/>
                      <a:pt x="5185" y="3036"/>
                      <a:pt x="4756" y="1988"/>
                    </a:cubicBezTo>
                    <a:cubicBezTo>
                      <a:pt x="4340" y="967"/>
                      <a:pt x="3144" y="0"/>
                      <a:pt x="1532" y="698"/>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4886231" y="3777957"/>
                <a:ext cx="28955" cy="44191"/>
              </a:xfrm>
              <a:custGeom>
                <a:rect b="b" l="l" r="r" t="t"/>
                <a:pathLst>
                  <a:path extrusionOk="0" fill="none" h="699" w="458">
                    <a:moveTo>
                      <a:pt x="457" y="0"/>
                    </a:moveTo>
                    <a:cubicBezTo>
                      <a:pt x="242" y="176"/>
                      <a:pt x="81" y="430"/>
                      <a:pt x="1" y="69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4879467" y="3846740"/>
                <a:ext cx="948" cy="19598"/>
              </a:xfrm>
              <a:custGeom>
                <a:rect b="b" l="l" r="r" t="t"/>
                <a:pathLst>
                  <a:path extrusionOk="0" fill="none" h="310" w="15">
                    <a:moveTo>
                      <a:pt x="14" y="1"/>
                    </a:moveTo>
                    <a:cubicBezTo>
                      <a:pt x="14" y="108"/>
                      <a:pt x="14" y="216"/>
                      <a:pt x="0" y="30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5054396" y="3859448"/>
                <a:ext cx="81554" cy="130865"/>
              </a:xfrm>
              <a:custGeom>
                <a:rect b="b" l="l" r="r" t="t"/>
                <a:pathLst>
                  <a:path extrusionOk="0" fill="none" h="2070" w="1290">
                    <a:moveTo>
                      <a:pt x="1289" y="1"/>
                    </a:moveTo>
                    <a:cubicBezTo>
                      <a:pt x="1250" y="848"/>
                      <a:pt x="752" y="1653"/>
                      <a:pt x="0" y="206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29"/>
            <p:cNvGrpSpPr/>
            <p:nvPr/>
          </p:nvGrpSpPr>
          <p:grpSpPr>
            <a:xfrm>
              <a:off x="5797639" y="3648766"/>
              <a:ext cx="336330" cy="348216"/>
              <a:chOff x="5903489" y="3509066"/>
              <a:chExt cx="336330" cy="348216"/>
            </a:xfrm>
          </p:grpSpPr>
          <p:sp>
            <p:nvSpPr>
              <p:cNvPr id="530" name="Google Shape;530;p29"/>
              <p:cNvSpPr/>
              <p:nvPr/>
            </p:nvSpPr>
            <p:spPr>
              <a:xfrm>
                <a:off x="5978215" y="3621155"/>
                <a:ext cx="191177" cy="152929"/>
              </a:xfrm>
              <a:custGeom>
                <a:rect b="b" l="l" r="r" t="t"/>
                <a:pathLst>
                  <a:path extrusionOk="0" h="2419" w="3024">
                    <a:moveTo>
                      <a:pt x="3023" y="282"/>
                    </a:moveTo>
                    <a:cubicBezTo>
                      <a:pt x="2916" y="336"/>
                      <a:pt x="2794" y="363"/>
                      <a:pt x="2674" y="377"/>
                    </a:cubicBezTo>
                    <a:cubicBezTo>
                      <a:pt x="2794" y="296"/>
                      <a:pt x="2902" y="189"/>
                      <a:pt x="2943" y="40"/>
                    </a:cubicBezTo>
                    <a:cubicBezTo>
                      <a:pt x="2821" y="108"/>
                      <a:pt x="2687" y="162"/>
                      <a:pt x="2553" y="189"/>
                    </a:cubicBezTo>
                    <a:cubicBezTo>
                      <a:pt x="2432" y="67"/>
                      <a:pt x="2271" y="0"/>
                      <a:pt x="2096" y="0"/>
                    </a:cubicBezTo>
                    <a:cubicBezTo>
                      <a:pt x="1747" y="0"/>
                      <a:pt x="1465" y="269"/>
                      <a:pt x="1465" y="604"/>
                    </a:cubicBezTo>
                    <a:cubicBezTo>
                      <a:pt x="1465" y="658"/>
                      <a:pt x="1478" y="699"/>
                      <a:pt x="1492" y="739"/>
                    </a:cubicBezTo>
                    <a:cubicBezTo>
                      <a:pt x="968" y="726"/>
                      <a:pt x="511" y="484"/>
                      <a:pt x="216" y="108"/>
                    </a:cubicBezTo>
                    <a:cubicBezTo>
                      <a:pt x="162" y="201"/>
                      <a:pt x="122" y="296"/>
                      <a:pt x="122" y="416"/>
                    </a:cubicBezTo>
                    <a:cubicBezTo>
                      <a:pt x="122" y="631"/>
                      <a:pt x="230" y="819"/>
                      <a:pt x="404" y="927"/>
                    </a:cubicBezTo>
                    <a:cubicBezTo>
                      <a:pt x="296" y="927"/>
                      <a:pt x="203" y="887"/>
                      <a:pt x="122" y="846"/>
                    </a:cubicBezTo>
                    <a:lnTo>
                      <a:pt x="122" y="860"/>
                    </a:lnTo>
                    <a:cubicBezTo>
                      <a:pt x="122" y="941"/>
                      <a:pt x="135" y="1007"/>
                      <a:pt x="162" y="1075"/>
                    </a:cubicBezTo>
                    <a:cubicBezTo>
                      <a:pt x="242" y="1263"/>
                      <a:pt x="404" y="1410"/>
                      <a:pt x="618" y="1451"/>
                    </a:cubicBezTo>
                    <a:cubicBezTo>
                      <a:pt x="565" y="1464"/>
                      <a:pt x="511" y="1478"/>
                      <a:pt x="457" y="1478"/>
                    </a:cubicBezTo>
                    <a:cubicBezTo>
                      <a:pt x="418" y="1478"/>
                      <a:pt x="377" y="1464"/>
                      <a:pt x="337" y="1464"/>
                    </a:cubicBezTo>
                    <a:cubicBezTo>
                      <a:pt x="418" y="1706"/>
                      <a:pt x="645" y="1881"/>
                      <a:pt x="914" y="1894"/>
                    </a:cubicBezTo>
                    <a:cubicBezTo>
                      <a:pt x="699" y="2055"/>
                      <a:pt x="444" y="2149"/>
                      <a:pt x="149" y="2149"/>
                    </a:cubicBezTo>
                    <a:cubicBezTo>
                      <a:pt x="95" y="2149"/>
                      <a:pt x="54" y="2149"/>
                      <a:pt x="1" y="2136"/>
                    </a:cubicBezTo>
                    <a:cubicBezTo>
                      <a:pt x="269" y="2311"/>
                      <a:pt x="606" y="2418"/>
                      <a:pt x="955" y="2418"/>
                    </a:cubicBezTo>
                    <a:cubicBezTo>
                      <a:pt x="1922" y="2418"/>
                      <a:pt x="2513" y="1747"/>
                      <a:pt x="2674" y="1048"/>
                    </a:cubicBezTo>
                    <a:cubicBezTo>
                      <a:pt x="2701" y="927"/>
                      <a:pt x="2714" y="806"/>
                      <a:pt x="2714" y="672"/>
                    </a:cubicBezTo>
                    <a:lnTo>
                      <a:pt x="2714" y="604"/>
                    </a:lnTo>
                    <a:cubicBezTo>
                      <a:pt x="2835" y="511"/>
                      <a:pt x="2943" y="403"/>
                      <a:pt x="3023" y="2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5903489" y="3509066"/>
                <a:ext cx="336330" cy="348216"/>
              </a:xfrm>
              <a:custGeom>
                <a:rect b="b" l="l" r="r" t="t"/>
                <a:pathLst>
                  <a:path extrusionOk="0" fill="none" h="5508" w="5320">
                    <a:moveTo>
                      <a:pt x="1170" y="780"/>
                    </a:moveTo>
                    <a:cubicBezTo>
                      <a:pt x="471" y="1290"/>
                      <a:pt x="1" y="1988"/>
                      <a:pt x="42" y="2915"/>
                    </a:cubicBezTo>
                    <a:cubicBezTo>
                      <a:pt x="95" y="3855"/>
                      <a:pt x="672" y="4728"/>
                      <a:pt x="1519" y="5117"/>
                    </a:cubicBezTo>
                    <a:cubicBezTo>
                      <a:pt x="2365" y="5507"/>
                      <a:pt x="3426" y="5373"/>
                      <a:pt x="4138" y="4768"/>
                    </a:cubicBezTo>
                    <a:cubicBezTo>
                      <a:pt x="4836" y="4164"/>
                      <a:pt x="5319" y="2941"/>
                      <a:pt x="4957" y="2082"/>
                    </a:cubicBezTo>
                    <a:cubicBezTo>
                      <a:pt x="4164" y="162"/>
                      <a:pt x="2230" y="1"/>
                      <a:pt x="1170" y="780"/>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5949324" y="3594793"/>
                <a:ext cx="28955" cy="44254"/>
              </a:xfrm>
              <a:custGeom>
                <a:rect b="b" l="l" r="r" t="t"/>
                <a:pathLst>
                  <a:path extrusionOk="0" fill="none" h="700" w="458">
                    <a:moveTo>
                      <a:pt x="458" y="1"/>
                    </a:moveTo>
                    <a:cubicBezTo>
                      <a:pt x="230" y="176"/>
                      <a:pt x="69" y="430"/>
                      <a:pt x="1" y="69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5942559" y="3663639"/>
                <a:ext cx="948" cy="19535"/>
              </a:xfrm>
              <a:custGeom>
                <a:rect b="b" l="l" r="r" t="t"/>
                <a:pathLst>
                  <a:path extrusionOk="0" fill="none" h="309" w="15">
                    <a:moveTo>
                      <a:pt x="14" y="0"/>
                    </a:moveTo>
                    <a:cubicBezTo>
                      <a:pt x="14" y="108"/>
                      <a:pt x="1" y="201"/>
                      <a:pt x="1" y="308"/>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6117488" y="3676283"/>
                <a:ext cx="80732" cy="130044"/>
              </a:xfrm>
              <a:custGeom>
                <a:rect b="b" l="l" r="r" t="t"/>
                <a:pathLst>
                  <a:path extrusionOk="0" fill="none" h="2057" w="1277">
                    <a:moveTo>
                      <a:pt x="1277" y="1"/>
                    </a:moveTo>
                    <a:cubicBezTo>
                      <a:pt x="1250" y="848"/>
                      <a:pt x="740" y="1654"/>
                      <a:pt x="0" y="205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29"/>
            <p:cNvSpPr/>
            <p:nvPr/>
          </p:nvSpPr>
          <p:spPr>
            <a:xfrm>
              <a:off x="6113474" y="3465489"/>
              <a:ext cx="266724" cy="2259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29"/>
            <p:cNvGrpSpPr/>
            <p:nvPr/>
          </p:nvGrpSpPr>
          <p:grpSpPr>
            <a:xfrm>
              <a:off x="8496563" y="2944532"/>
              <a:ext cx="453714" cy="453714"/>
              <a:chOff x="4870975" y="4061350"/>
              <a:chExt cx="370500" cy="370500"/>
            </a:xfrm>
          </p:grpSpPr>
          <p:sp>
            <p:nvSpPr>
              <p:cNvPr id="537" name="Google Shape;537;p29"/>
              <p:cNvSpPr/>
              <p:nvPr/>
            </p:nvSpPr>
            <p:spPr>
              <a:xfrm>
                <a:off x="4870975" y="4061350"/>
                <a:ext cx="370500" cy="37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538" name="Google Shape;538;p29"/>
              <p:cNvGrpSpPr/>
              <p:nvPr/>
            </p:nvGrpSpPr>
            <p:grpSpPr>
              <a:xfrm>
                <a:off x="4969579" y="4159952"/>
                <a:ext cx="173286" cy="173286"/>
                <a:chOff x="4527079" y="4158352"/>
                <a:chExt cx="173286" cy="173286"/>
              </a:xfrm>
            </p:grpSpPr>
            <p:sp>
              <p:nvSpPr>
                <p:cNvPr id="539" name="Google Shape;539;p29"/>
                <p:cNvSpPr/>
                <p:nvPr/>
              </p:nvSpPr>
              <p:spPr>
                <a:xfrm>
                  <a:off x="4527079" y="4158352"/>
                  <a:ext cx="173286" cy="173286"/>
                </a:xfrm>
                <a:custGeom>
                  <a:rect b="b" l="l" r="r" t="t"/>
                  <a:pathLst>
                    <a:path extrusionOk="0" h="2741" w="2741">
                      <a:moveTo>
                        <a:pt x="1921" y="256"/>
                      </a:moveTo>
                      <a:cubicBezTo>
                        <a:pt x="2055" y="269"/>
                        <a:pt x="2123" y="283"/>
                        <a:pt x="2177" y="310"/>
                      </a:cubicBezTo>
                      <a:cubicBezTo>
                        <a:pt x="2243" y="337"/>
                        <a:pt x="2284" y="364"/>
                        <a:pt x="2338" y="404"/>
                      </a:cubicBezTo>
                      <a:cubicBezTo>
                        <a:pt x="2378" y="457"/>
                        <a:pt x="2404" y="498"/>
                        <a:pt x="2431" y="565"/>
                      </a:cubicBezTo>
                      <a:cubicBezTo>
                        <a:pt x="2458" y="619"/>
                        <a:pt x="2472" y="686"/>
                        <a:pt x="2485" y="821"/>
                      </a:cubicBezTo>
                      <a:lnTo>
                        <a:pt x="2485" y="1371"/>
                      </a:lnTo>
                      <a:lnTo>
                        <a:pt x="2485" y="1922"/>
                      </a:lnTo>
                      <a:cubicBezTo>
                        <a:pt x="2472" y="2056"/>
                        <a:pt x="2458" y="2123"/>
                        <a:pt x="2431" y="2177"/>
                      </a:cubicBezTo>
                      <a:cubicBezTo>
                        <a:pt x="2404" y="2244"/>
                        <a:pt x="2378" y="2284"/>
                        <a:pt x="2338" y="2338"/>
                      </a:cubicBezTo>
                      <a:cubicBezTo>
                        <a:pt x="2284" y="2379"/>
                        <a:pt x="2243" y="2405"/>
                        <a:pt x="2177" y="2432"/>
                      </a:cubicBezTo>
                      <a:cubicBezTo>
                        <a:pt x="2123" y="2459"/>
                        <a:pt x="2055" y="2472"/>
                        <a:pt x="1921" y="2486"/>
                      </a:cubicBezTo>
                      <a:lnTo>
                        <a:pt x="820" y="2486"/>
                      </a:lnTo>
                      <a:cubicBezTo>
                        <a:pt x="685" y="2472"/>
                        <a:pt x="605" y="2459"/>
                        <a:pt x="565" y="2432"/>
                      </a:cubicBezTo>
                      <a:cubicBezTo>
                        <a:pt x="497" y="2405"/>
                        <a:pt x="457" y="2379"/>
                        <a:pt x="404" y="2338"/>
                      </a:cubicBezTo>
                      <a:cubicBezTo>
                        <a:pt x="363" y="2284"/>
                        <a:pt x="323" y="2244"/>
                        <a:pt x="309" y="2177"/>
                      </a:cubicBezTo>
                      <a:cubicBezTo>
                        <a:pt x="282" y="2123"/>
                        <a:pt x="255" y="2056"/>
                        <a:pt x="255" y="1922"/>
                      </a:cubicBezTo>
                      <a:cubicBezTo>
                        <a:pt x="255" y="1774"/>
                        <a:pt x="243" y="1734"/>
                        <a:pt x="243" y="1371"/>
                      </a:cubicBezTo>
                      <a:cubicBezTo>
                        <a:pt x="243" y="1009"/>
                        <a:pt x="255" y="968"/>
                        <a:pt x="255" y="821"/>
                      </a:cubicBezTo>
                      <a:cubicBezTo>
                        <a:pt x="255" y="686"/>
                        <a:pt x="282" y="619"/>
                        <a:pt x="309" y="565"/>
                      </a:cubicBezTo>
                      <a:cubicBezTo>
                        <a:pt x="323" y="498"/>
                        <a:pt x="363" y="457"/>
                        <a:pt x="404" y="404"/>
                      </a:cubicBezTo>
                      <a:cubicBezTo>
                        <a:pt x="457" y="364"/>
                        <a:pt x="497" y="337"/>
                        <a:pt x="565" y="310"/>
                      </a:cubicBezTo>
                      <a:cubicBezTo>
                        <a:pt x="605" y="283"/>
                        <a:pt x="685" y="269"/>
                        <a:pt x="820" y="256"/>
                      </a:cubicBezTo>
                      <a:close/>
                      <a:moveTo>
                        <a:pt x="1371" y="1"/>
                      </a:moveTo>
                      <a:cubicBezTo>
                        <a:pt x="995" y="1"/>
                        <a:pt x="954" y="1"/>
                        <a:pt x="807" y="15"/>
                      </a:cubicBezTo>
                      <a:cubicBezTo>
                        <a:pt x="658" y="15"/>
                        <a:pt x="565" y="42"/>
                        <a:pt x="470" y="81"/>
                      </a:cubicBezTo>
                      <a:cubicBezTo>
                        <a:pt x="377" y="108"/>
                        <a:pt x="309" y="162"/>
                        <a:pt x="229" y="230"/>
                      </a:cubicBezTo>
                      <a:cubicBezTo>
                        <a:pt x="162" y="310"/>
                        <a:pt x="108" y="391"/>
                        <a:pt x="67" y="471"/>
                      </a:cubicBezTo>
                      <a:cubicBezTo>
                        <a:pt x="41" y="565"/>
                        <a:pt x="14" y="659"/>
                        <a:pt x="14" y="807"/>
                      </a:cubicBezTo>
                      <a:cubicBezTo>
                        <a:pt x="1" y="955"/>
                        <a:pt x="1" y="995"/>
                        <a:pt x="1" y="1371"/>
                      </a:cubicBezTo>
                      <a:cubicBezTo>
                        <a:pt x="1" y="1747"/>
                        <a:pt x="1" y="1788"/>
                        <a:pt x="14" y="1935"/>
                      </a:cubicBezTo>
                      <a:cubicBezTo>
                        <a:pt x="14" y="2083"/>
                        <a:pt x="41" y="2177"/>
                        <a:pt x="67" y="2271"/>
                      </a:cubicBezTo>
                      <a:cubicBezTo>
                        <a:pt x="108" y="2352"/>
                        <a:pt x="162" y="2432"/>
                        <a:pt x="229" y="2513"/>
                      </a:cubicBezTo>
                      <a:cubicBezTo>
                        <a:pt x="309" y="2579"/>
                        <a:pt x="377" y="2633"/>
                        <a:pt x="470" y="2660"/>
                      </a:cubicBezTo>
                      <a:cubicBezTo>
                        <a:pt x="565" y="2701"/>
                        <a:pt x="658" y="2728"/>
                        <a:pt x="807" y="2728"/>
                      </a:cubicBezTo>
                      <a:cubicBezTo>
                        <a:pt x="954" y="2741"/>
                        <a:pt x="995" y="2741"/>
                        <a:pt x="1371" y="2741"/>
                      </a:cubicBezTo>
                      <a:cubicBezTo>
                        <a:pt x="1733" y="2741"/>
                        <a:pt x="1787" y="2741"/>
                        <a:pt x="1935" y="2728"/>
                      </a:cubicBezTo>
                      <a:cubicBezTo>
                        <a:pt x="2082" y="2728"/>
                        <a:pt x="2177" y="2701"/>
                        <a:pt x="2257" y="2660"/>
                      </a:cubicBezTo>
                      <a:cubicBezTo>
                        <a:pt x="2351" y="2633"/>
                        <a:pt x="2431" y="2579"/>
                        <a:pt x="2499" y="2513"/>
                      </a:cubicBezTo>
                      <a:cubicBezTo>
                        <a:pt x="2580" y="2432"/>
                        <a:pt x="2633" y="2352"/>
                        <a:pt x="2660" y="2271"/>
                      </a:cubicBezTo>
                      <a:cubicBezTo>
                        <a:pt x="2700" y="2177"/>
                        <a:pt x="2714" y="2083"/>
                        <a:pt x="2727" y="1935"/>
                      </a:cubicBezTo>
                      <a:cubicBezTo>
                        <a:pt x="2727" y="1788"/>
                        <a:pt x="2741" y="1747"/>
                        <a:pt x="2741" y="1371"/>
                      </a:cubicBezTo>
                      <a:cubicBezTo>
                        <a:pt x="2741" y="995"/>
                        <a:pt x="2727" y="955"/>
                        <a:pt x="2727" y="807"/>
                      </a:cubicBezTo>
                      <a:cubicBezTo>
                        <a:pt x="2714" y="659"/>
                        <a:pt x="2700" y="565"/>
                        <a:pt x="2660" y="471"/>
                      </a:cubicBezTo>
                      <a:cubicBezTo>
                        <a:pt x="2633" y="391"/>
                        <a:pt x="2580" y="310"/>
                        <a:pt x="2499" y="230"/>
                      </a:cubicBezTo>
                      <a:cubicBezTo>
                        <a:pt x="2431" y="162"/>
                        <a:pt x="2351" y="108"/>
                        <a:pt x="2257" y="81"/>
                      </a:cubicBezTo>
                      <a:cubicBezTo>
                        <a:pt x="2177" y="42"/>
                        <a:pt x="2082" y="15"/>
                        <a:pt x="1935" y="15"/>
                      </a:cubicBezTo>
                      <a:cubicBezTo>
                        <a:pt x="1787" y="1"/>
                        <a:pt x="1733" y="1"/>
                        <a:pt x="13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4574621" y="4205893"/>
                  <a:ext cx="78203" cy="78203"/>
                </a:xfrm>
                <a:custGeom>
                  <a:rect b="b" l="l" r="r" t="t"/>
                  <a:pathLst>
                    <a:path extrusionOk="0" h="1237" w="1237">
                      <a:moveTo>
                        <a:pt x="619" y="216"/>
                      </a:moveTo>
                      <a:cubicBezTo>
                        <a:pt x="834" y="216"/>
                        <a:pt x="1022" y="404"/>
                        <a:pt x="1022" y="619"/>
                      </a:cubicBezTo>
                      <a:cubicBezTo>
                        <a:pt x="1022" y="834"/>
                        <a:pt x="834" y="1022"/>
                        <a:pt x="619" y="1022"/>
                      </a:cubicBezTo>
                      <a:cubicBezTo>
                        <a:pt x="390" y="1022"/>
                        <a:pt x="216" y="834"/>
                        <a:pt x="216" y="619"/>
                      </a:cubicBezTo>
                      <a:cubicBezTo>
                        <a:pt x="216" y="404"/>
                        <a:pt x="390" y="216"/>
                        <a:pt x="619" y="216"/>
                      </a:cubicBezTo>
                      <a:close/>
                      <a:moveTo>
                        <a:pt x="619" y="1"/>
                      </a:moveTo>
                      <a:cubicBezTo>
                        <a:pt x="270" y="1"/>
                        <a:pt x="1" y="283"/>
                        <a:pt x="1" y="619"/>
                      </a:cubicBezTo>
                      <a:cubicBezTo>
                        <a:pt x="1" y="955"/>
                        <a:pt x="270" y="1237"/>
                        <a:pt x="619" y="1237"/>
                      </a:cubicBezTo>
                      <a:cubicBezTo>
                        <a:pt x="954" y="1237"/>
                        <a:pt x="1237" y="955"/>
                        <a:pt x="1237" y="619"/>
                      </a:cubicBezTo>
                      <a:cubicBezTo>
                        <a:pt x="1237" y="283"/>
                        <a:pt x="954" y="1"/>
                        <a:pt x="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4642582" y="4186421"/>
                  <a:ext cx="20420" cy="20420"/>
                </a:xfrm>
                <a:custGeom>
                  <a:rect b="b" l="l" r="r" t="t"/>
                  <a:pathLst>
                    <a:path extrusionOk="0" h="323" w="323">
                      <a:moveTo>
                        <a:pt x="162" y="0"/>
                      </a:moveTo>
                      <a:cubicBezTo>
                        <a:pt x="67" y="0"/>
                        <a:pt x="0" y="67"/>
                        <a:pt x="0" y="162"/>
                      </a:cubicBezTo>
                      <a:cubicBezTo>
                        <a:pt x="0" y="255"/>
                        <a:pt x="67" y="323"/>
                        <a:pt x="162" y="323"/>
                      </a:cubicBezTo>
                      <a:cubicBezTo>
                        <a:pt x="255" y="323"/>
                        <a:pt x="323" y="255"/>
                        <a:pt x="323" y="162"/>
                      </a:cubicBezTo>
                      <a:cubicBezTo>
                        <a:pt x="323" y="67"/>
                        <a:pt x="255" y="0"/>
                        <a:pt x="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 name="Google Shape;542;p29"/>
            <p:cNvGrpSpPr/>
            <p:nvPr/>
          </p:nvGrpSpPr>
          <p:grpSpPr>
            <a:xfrm>
              <a:off x="7232799" y="691028"/>
              <a:ext cx="414800" cy="414800"/>
              <a:chOff x="5527687" y="4438238"/>
              <a:chExt cx="565200" cy="565200"/>
            </a:xfrm>
          </p:grpSpPr>
          <p:sp>
            <p:nvSpPr>
              <p:cNvPr id="543" name="Google Shape;543;p29"/>
              <p:cNvSpPr/>
              <p:nvPr/>
            </p:nvSpPr>
            <p:spPr>
              <a:xfrm>
                <a:off x="5527687" y="4438238"/>
                <a:ext cx="565200" cy="565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544" name="Google Shape;544;p29"/>
              <p:cNvSpPr/>
              <p:nvPr/>
            </p:nvSpPr>
            <p:spPr>
              <a:xfrm>
                <a:off x="5666231" y="4576365"/>
                <a:ext cx="287967" cy="288789"/>
              </a:xfrm>
              <a:custGeom>
                <a:rect b="b" l="l" r="r" t="t"/>
                <a:pathLst>
                  <a:path extrusionOk="0" h="4568" w="4555">
                    <a:moveTo>
                      <a:pt x="4554" y="2164"/>
                    </a:moveTo>
                    <a:cubicBezTo>
                      <a:pt x="4528" y="968"/>
                      <a:pt x="3534" y="1"/>
                      <a:pt x="2325" y="1"/>
                    </a:cubicBezTo>
                    <a:cubicBezTo>
                      <a:pt x="1116" y="1"/>
                      <a:pt x="135" y="941"/>
                      <a:pt x="81" y="2123"/>
                    </a:cubicBezTo>
                    <a:lnTo>
                      <a:pt x="81" y="2230"/>
                    </a:lnTo>
                    <a:cubicBezTo>
                      <a:pt x="81" y="2647"/>
                      <a:pt x="203" y="3036"/>
                      <a:pt x="404" y="3373"/>
                    </a:cubicBezTo>
                    <a:lnTo>
                      <a:pt x="1" y="4568"/>
                    </a:lnTo>
                    <a:lnTo>
                      <a:pt x="1236" y="4165"/>
                    </a:lnTo>
                    <a:cubicBezTo>
                      <a:pt x="1559" y="4353"/>
                      <a:pt x="1922" y="4447"/>
                      <a:pt x="2325" y="4447"/>
                    </a:cubicBezTo>
                    <a:cubicBezTo>
                      <a:pt x="3561" y="4447"/>
                      <a:pt x="4554" y="3453"/>
                      <a:pt x="4554" y="2230"/>
                    </a:cubicBezTo>
                    <a:close/>
                    <a:moveTo>
                      <a:pt x="2325" y="4098"/>
                    </a:moveTo>
                    <a:cubicBezTo>
                      <a:pt x="1935" y="4098"/>
                      <a:pt x="1586" y="3977"/>
                      <a:pt x="1277" y="3788"/>
                    </a:cubicBezTo>
                    <a:lnTo>
                      <a:pt x="565" y="4017"/>
                    </a:lnTo>
                    <a:lnTo>
                      <a:pt x="794" y="3319"/>
                    </a:lnTo>
                    <a:cubicBezTo>
                      <a:pt x="565" y="3009"/>
                      <a:pt x="431" y="2633"/>
                      <a:pt x="431" y="2230"/>
                    </a:cubicBezTo>
                    <a:cubicBezTo>
                      <a:pt x="431" y="2164"/>
                      <a:pt x="444" y="2110"/>
                      <a:pt x="444" y="2042"/>
                    </a:cubicBezTo>
                    <a:cubicBezTo>
                      <a:pt x="538" y="1102"/>
                      <a:pt x="1344" y="350"/>
                      <a:pt x="2325" y="350"/>
                    </a:cubicBezTo>
                    <a:cubicBezTo>
                      <a:pt x="3305" y="350"/>
                      <a:pt x="4125" y="1116"/>
                      <a:pt x="4191" y="2083"/>
                    </a:cubicBezTo>
                    <a:cubicBezTo>
                      <a:pt x="4205" y="2123"/>
                      <a:pt x="4205" y="2177"/>
                      <a:pt x="4205" y="2230"/>
                    </a:cubicBezTo>
                    <a:cubicBezTo>
                      <a:pt x="4205" y="3251"/>
                      <a:pt x="3359" y="4098"/>
                      <a:pt x="2325" y="40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5739313" y="4653241"/>
                <a:ext cx="141802" cy="135038"/>
              </a:xfrm>
              <a:custGeom>
                <a:rect b="b" l="l" r="r" t="t"/>
                <a:pathLst>
                  <a:path extrusionOk="0" h="2136" w="2243">
                    <a:moveTo>
                      <a:pt x="2123" y="1478"/>
                    </a:moveTo>
                    <a:cubicBezTo>
                      <a:pt x="2069" y="1451"/>
                      <a:pt x="1800" y="1317"/>
                      <a:pt x="1747" y="1303"/>
                    </a:cubicBezTo>
                    <a:cubicBezTo>
                      <a:pt x="1693" y="1276"/>
                      <a:pt x="1652" y="1276"/>
                      <a:pt x="1625" y="1330"/>
                    </a:cubicBezTo>
                    <a:cubicBezTo>
                      <a:pt x="1585" y="1384"/>
                      <a:pt x="1478" y="1505"/>
                      <a:pt x="1451" y="1545"/>
                    </a:cubicBezTo>
                    <a:cubicBezTo>
                      <a:pt x="1410" y="1572"/>
                      <a:pt x="1383" y="1586"/>
                      <a:pt x="1330" y="1559"/>
                    </a:cubicBezTo>
                    <a:cubicBezTo>
                      <a:pt x="1276" y="1532"/>
                      <a:pt x="1102" y="1464"/>
                      <a:pt x="887" y="1290"/>
                    </a:cubicBezTo>
                    <a:cubicBezTo>
                      <a:pt x="726" y="1142"/>
                      <a:pt x="618" y="968"/>
                      <a:pt x="578" y="914"/>
                    </a:cubicBezTo>
                    <a:cubicBezTo>
                      <a:pt x="551" y="846"/>
                      <a:pt x="578" y="820"/>
                      <a:pt x="604" y="793"/>
                    </a:cubicBezTo>
                    <a:cubicBezTo>
                      <a:pt x="631" y="766"/>
                      <a:pt x="658" y="726"/>
                      <a:pt x="685" y="699"/>
                    </a:cubicBezTo>
                    <a:lnTo>
                      <a:pt x="712" y="672"/>
                    </a:lnTo>
                    <a:cubicBezTo>
                      <a:pt x="726" y="658"/>
                      <a:pt x="726" y="632"/>
                      <a:pt x="739" y="605"/>
                    </a:cubicBezTo>
                    <a:cubicBezTo>
                      <a:pt x="766" y="578"/>
                      <a:pt x="753" y="538"/>
                      <a:pt x="739" y="511"/>
                    </a:cubicBezTo>
                    <a:cubicBezTo>
                      <a:pt x="726" y="484"/>
                      <a:pt x="618" y="216"/>
                      <a:pt x="565" y="108"/>
                    </a:cubicBezTo>
                    <a:cubicBezTo>
                      <a:pt x="524" y="1"/>
                      <a:pt x="484" y="14"/>
                      <a:pt x="443" y="14"/>
                    </a:cubicBezTo>
                    <a:lnTo>
                      <a:pt x="336" y="14"/>
                    </a:lnTo>
                    <a:cubicBezTo>
                      <a:pt x="309" y="14"/>
                      <a:pt x="242" y="28"/>
                      <a:pt x="189" y="81"/>
                    </a:cubicBezTo>
                    <a:cubicBezTo>
                      <a:pt x="148" y="135"/>
                      <a:pt x="0" y="269"/>
                      <a:pt x="0" y="538"/>
                    </a:cubicBezTo>
                    <a:cubicBezTo>
                      <a:pt x="0" y="605"/>
                      <a:pt x="13" y="658"/>
                      <a:pt x="27" y="726"/>
                    </a:cubicBezTo>
                    <a:cubicBezTo>
                      <a:pt x="81" y="914"/>
                      <a:pt x="201" y="1075"/>
                      <a:pt x="228" y="1102"/>
                    </a:cubicBezTo>
                    <a:cubicBezTo>
                      <a:pt x="255" y="1142"/>
                      <a:pt x="604" y="1706"/>
                      <a:pt x="1168" y="1921"/>
                    </a:cubicBezTo>
                    <a:cubicBezTo>
                      <a:pt x="1720" y="2136"/>
                      <a:pt x="1720" y="2069"/>
                      <a:pt x="1827" y="2055"/>
                    </a:cubicBezTo>
                    <a:cubicBezTo>
                      <a:pt x="1921" y="2055"/>
                      <a:pt x="2149" y="1921"/>
                      <a:pt x="2189" y="1801"/>
                    </a:cubicBezTo>
                    <a:cubicBezTo>
                      <a:pt x="2243" y="1666"/>
                      <a:pt x="2243" y="1559"/>
                      <a:pt x="2230" y="1545"/>
                    </a:cubicBezTo>
                    <a:cubicBezTo>
                      <a:pt x="2216" y="1518"/>
                      <a:pt x="2176" y="1505"/>
                      <a:pt x="2123" y="147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29"/>
            <p:cNvSpPr/>
            <p:nvPr/>
          </p:nvSpPr>
          <p:spPr>
            <a:xfrm>
              <a:off x="7380176" y="3994978"/>
              <a:ext cx="629604" cy="623455"/>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7424596" y="1332699"/>
              <a:ext cx="370496" cy="3195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38"/>
          <p:cNvSpPr txBox="1"/>
          <p:nvPr>
            <p:ph type="title"/>
          </p:nvPr>
        </p:nvSpPr>
        <p:spPr>
          <a:xfrm>
            <a:off x="764946" y="3100275"/>
            <a:ext cx="3982200" cy="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861" name="Google Shape;861;p38"/>
          <p:cNvSpPr txBox="1"/>
          <p:nvPr>
            <p:ph idx="1" type="subTitle"/>
          </p:nvPr>
        </p:nvSpPr>
        <p:spPr>
          <a:xfrm>
            <a:off x="764925" y="1511300"/>
            <a:ext cx="3982200" cy="147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862" name="Google Shape;862;p38"/>
          <p:cNvGrpSpPr/>
          <p:nvPr/>
        </p:nvGrpSpPr>
        <p:grpSpPr>
          <a:xfrm>
            <a:off x="5869142" y="502323"/>
            <a:ext cx="2750841" cy="3845627"/>
            <a:chOff x="5869142" y="502323"/>
            <a:chExt cx="2750841" cy="3845627"/>
          </a:xfrm>
        </p:grpSpPr>
        <p:grpSp>
          <p:nvGrpSpPr>
            <p:cNvPr id="863" name="Google Shape;863;p38"/>
            <p:cNvGrpSpPr/>
            <p:nvPr/>
          </p:nvGrpSpPr>
          <p:grpSpPr>
            <a:xfrm>
              <a:off x="5869150" y="1788705"/>
              <a:ext cx="2561632" cy="2559245"/>
              <a:chOff x="5759875" y="2044755"/>
              <a:chExt cx="2561632" cy="2559245"/>
            </a:xfrm>
          </p:grpSpPr>
          <p:sp>
            <p:nvSpPr>
              <p:cNvPr id="864" name="Google Shape;864;p38"/>
              <p:cNvSpPr/>
              <p:nvPr/>
            </p:nvSpPr>
            <p:spPr>
              <a:xfrm flipH="1">
                <a:off x="5861859" y="4589787"/>
                <a:ext cx="2459648" cy="14213"/>
              </a:xfrm>
              <a:custGeom>
                <a:rect b="b" l="l" r="r" t="t"/>
                <a:pathLst>
                  <a:path extrusionOk="0" fill="none" h="189" w="32707">
                    <a:moveTo>
                      <a:pt x="1" y="189"/>
                    </a:moveTo>
                    <a:cubicBezTo>
                      <a:pt x="430" y="1"/>
                      <a:pt x="32706" y="189"/>
                      <a:pt x="32706" y="18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flipH="1">
                <a:off x="5861834" y="3230261"/>
                <a:ext cx="836402" cy="1371769"/>
              </a:xfrm>
              <a:custGeom>
                <a:rect b="b" l="l" r="r" t="t"/>
                <a:pathLst>
                  <a:path extrusionOk="0" h="18241" w="11122">
                    <a:moveTo>
                      <a:pt x="4755" y="1"/>
                    </a:moveTo>
                    <a:lnTo>
                      <a:pt x="0" y="18240"/>
                    </a:lnTo>
                    <a:lnTo>
                      <a:pt x="618" y="18240"/>
                    </a:lnTo>
                    <a:lnTo>
                      <a:pt x="5561" y="591"/>
                    </a:lnTo>
                    <a:lnTo>
                      <a:pt x="10503" y="18240"/>
                    </a:lnTo>
                    <a:lnTo>
                      <a:pt x="11121" y="18240"/>
                    </a:lnTo>
                    <a:lnTo>
                      <a:pt x="63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flipH="1">
                <a:off x="7530522" y="3702989"/>
                <a:ext cx="423315" cy="96034"/>
              </a:xfrm>
              <a:custGeom>
                <a:rect b="b" l="l" r="r" t="t"/>
                <a:pathLst>
                  <a:path extrusionOk="0" h="1277" w="5629">
                    <a:moveTo>
                      <a:pt x="269" y="0"/>
                    </a:moveTo>
                    <a:cubicBezTo>
                      <a:pt x="122" y="0"/>
                      <a:pt x="1" y="122"/>
                      <a:pt x="1" y="269"/>
                    </a:cubicBezTo>
                    <a:lnTo>
                      <a:pt x="1" y="1008"/>
                    </a:lnTo>
                    <a:cubicBezTo>
                      <a:pt x="1" y="1155"/>
                      <a:pt x="122" y="1277"/>
                      <a:pt x="269" y="1277"/>
                    </a:cubicBezTo>
                    <a:lnTo>
                      <a:pt x="5360" y="1277"/>
                    </a:lnTo>
                    <a:cubicBezTo>
                      <a:pt x="5507" y="1277"/>
                      <a:pt x="5629" y="1155"/>
                      <a:pt x="5629" y="1008"/>
                    </a:cubicBezTo>
                    <a:lnTo>
                      <a:pt x="5629" y="269"/>
                    </a:lnTo>
                    <a:cubicBezTo>
                      <a:pt x="5629" y="122"/>
                      <a:pt x="5507" y="0"/>
                      <a:pt x="53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flipH="1">
                <a:off x="7699198" y="3798948"/>
                <a:ext cx="85881" cy="715251"/>
              </a:xfrm>
              <a:custGeom>
                <a:rect b="b" l="l" r="r" t="t"/>
                <a:pathLst>
                  <a:path extrusionOk="0" h="9511" w="1142">
                    <a:moveTo>
                      <a:pt x="0" y="1"/>
                    </a:moveTo>
                    <a:lnTo>
                      <a:pt x="0" y="9510"/>
                    </a:lnTo>
                    <a:lnTo>
                      <a:pt x="1141" y="9510"/>
                    </a:lnTo>
                    <a:lnTo>
                      <a:pt x="1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flipH="1">
                <a:off x="7469909" y="4514132"/>
                <a:ext cx="543488" cy="81820"/>
              </a:xfrm>
              <a:custGeom>
                <a:rect b="b" l="l" r="r" t="t"/>
                <a:pathLst>
                  <a:path extrusionOk="0" h="1088" w="7227">
                    <a:moveTo>
                      <a:pt x="470" y="0"/>
                    </a:moveTo>
                    <a:cubicBezTo>
                      <a:pt x="216" y="0"/>
                      <a:pt x="1" y="215"/>
                      <a:pt x="1" y="484"/>
                    </a:cubicBezTo>
                    <a:lnTo>
                      <a:pt x="1" y="1088"/>
                    </a:lnTo>
                    <a:lnTo>
                      <a:pt x="7227" y="1088"/>
                    </a:lnTo>
                    <a:lnTo>
                      <a:pt x="7227" y="484"/>
                    </a:lnTo>
                    <a:cubicBezTo>
                      <a:pt x="7227" y="215"/>
                      <a:pt x="7012" y="0"/>
                      <a:pt x="6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flipH="1">
                <a:off x="7258820" y="2881543"/>
                <a:ext cx="1042457" cy="821512"/>
              </a:xfrm>
              <a:custGeom>
                <a:rect b="b" l="l" r="r" t="t"/>
                <a:pathLst>
                  <a:path extrusionOk="0" h="10924" w="13862">
                    <a:moveTo>
                      <a:pt x="4796" y="0"/>
                    </a:moveTo>
                    <a:cubicBezTo>
                      <a:pt x="4529" y="0"/>
                      <a:pt x="4243" y="4"/>
                      <a:pt x="3936" y="4"/>
                    </a:cubicBezTo>
                    <a:lnTo>
                      <a:pt x="887" y="4"/>
                    </a:lnTo>
                    <a:cubicBezTo>
                      <a:pt x="403" y="4"/>
                      <a:pt x="0" y="407"/>
                      <a:pt x="0" y="904"/>
                    </a:cubicBezTo>
                    <a:lnTo>
                      <a:pt x="0" y="4463"/>
                    </a:lnTo>
                    <a:cubicBezTo>
                      <a:pt x="0" y="8036"/>
                      <a:pt x="242" y="10923"/>
                      <a:pt x="3829" y="10923"/>
                    </a:cubicBezTo>
                    <a:lnTo>
                      <a:pt x="13270" y="10923"/>
                    </a:lnTo>
                    <a:cubicBezTo>
                      <a:pt x="13607" y="10923"/>
                      <a:pt x="13861" y="10615"/>
                      <a:pt x="13795" y="10279"/>
                    </a:cubicBezTo>
                    <a:cubicBezTo>
                      <a:pt x="13526" y="9097"/>
                      <a:pt x="12720" y="6720"/>
                      <a:pt x="10504" y="6625"/>
                    </a:cubicBezTo>
                    <a:lnTo>
                      <a:pt x="10504" y="6612"/>
                    </a:lnTo>
                    <a:lnTo>
                      <a:pt x="8691" y="6612"/>
                    </a:lnTo>
                    <a:cubicBezTo>
                      <a:pt x="7133" y="6612"/>
                      <a:pt x="8100" y="3509"/>
                      <a:pt x="7710" y="1992"/>
                    </a:cubicBezTo>
                    <a:cubicBezTo>
                      <a:pt x="7241" y="137"/>
                      <a:pt x="6341" y="0"/>
                      <a:pt x="4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flipH="1">
                <a:off x="7817343" y="3712088"/>
                <a:ext cx="45573" cy="77835"/>
              </a:xfrm>
              <a:custGeom>
                <a:rect b="b" l="l" r="r" t="t"/>
                <a:pathLst>
                  <a:path extrusionOk="0" h="1035" w="606">
                    <a:moveTo>
                      <a:pt x="0" y="1"/>
                    </a:moveTo>
                    <a:lnTo>
                      <a:pt x="0" y="1034"/>
                    </a:lnTo>
                    <a:lnTo>
                      <a:pt x="605" y="1034"/>
                    </a:lnTo>
                    <a:lnTo>
                      <a:pt x="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flipH="1">
                <a:off x="7787035" y="3712088"/>
                <a:ext cx="16244" cy="77835"/>
              </a:xfrm>
              <a:custGeom>
                <a:rect b="b" l="l" r="r" t="t"/>
                <a:pathLst>
                  <a:path extrusionOk="0" h="1035" w="216">
                    <a:moveTo>
                      <a:pt x="0" y="1"/>
                    </a:moveTo>
                    <a:lnTo>
                      <a:pt x="0" y="1034"/>
                    </a:lnTo>
                    <a:lnTo>
                      <a:pt x="215" y="1034"/>
                    </a:lnTo>
                    <a:lnTo>
                      <a:pt x="2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flipH="1">
                <a:off x="7817343" y="4524209"/>
                <a:ext cx="45573" cy="61666"/>
              </a:xfrm>
              <a:custGeom>
                <a:rect b="b" l="l" r="r" t="t"/>
                <a:pathLst>
                  <a:path extrusionOk="0" h="820" w="606">
                    <a:moveTo>
                      <a:pt x="0" y="0"/>
                    </a:moveTo>
                    <a:lnTo>
                      <a:pt x="0" y="819"/>
                    </a:lnTo>
                    <a:lnTo>
                      <a:pt x="605" y="819"/>
                    </a:lnTo>
                    <a:lnTo>
                      <a:pt x="6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flipH="1">
                <a:off x="7787035" y="4524209"/>
                <a:ext cx="16244" cy="61666"/>
              </a:xfrm>
              <a:custGeom>
                <a:rect b="b" l="l" r="r" t="t"/>
                <a:pathLst>
                  <a:path extrusionOk="0" h="820" w="216">
                    <a:moveTo>
                      <a:pt x="0" y="0"/>
                    </a:moveTo>
                    <a:lnTo>
                      <a:pt x="0" y="819"/>
                    </a:lnTo>
                    <a:lnTo>
                      <a:pt x="215" y="819"/>
                    </a:ln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flipH="1">
                <a:off x="7351770" y="2894929"/>
                <a:ext cx="886863" cy="747513"/>
              </a:xfrm>
              <a:custGeom>
                <a:rect b="b" l="l" r="r" t="t"/>
                <a:pathLst>
                  <a:path extrusionOk="0" h="9940" w="11793">
                    <a:moveTo>
                      <a:pt x="417" y="0"/>
                    </a:moveTo>
                    <a:cubicBezTo>
                      <a:pt x="188" y="0"/>
                      <a:pt x="0" y="188"/>
                      <a:pt x="0" y="417"/>
                    </a:cubicBezTo>
                    <a:lnTo>
                      <a:pt x="0" y="3573"/>
                    </a:lnTo>
                    <a:cubicBezTo>
                      <a:pt x="0" y="3963"/>
                      <a:pt x="322" y="4285"/>
                      <a:pt x="712" y="4285"/>
                    </a:cubicBezTo>
                    <a:lnTo>
                      <a:pt x="2176" y="4285"/>
                    </a:lnTo>
                    <a:cubicBezTo>
                      <a:pt x="2444" y="4285"/>
                      <a:pt x="2673" y="4500"/>
                      <a:pt x="2673" y="4782"/>
                    </a:cubicBezTo>
                    <a:cubicBezTo>
                      <a:pt x="2700" y="7978"/>
                      <a:pt x="3062" y="9778"/>
                      <a:pt x="6071" y="9927"/>
                    </a:cubicBezTo>
                    <a:cubicBezTo>
                      <a:pt x="6205" y="9939"/>
                      <a:pt x="11645" y="9939"/>
                      <a:pt x="11793" y="9939"/>
                    </a:cubicBezTo>
                    <a:lnTo>
                      <a:pt x="6581" y="5064"/>
                    </a:lnTo>
                    <a:lnTo>
                      <a:pt x="48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flipH="1">
                <a:off x="7253775" y="3257559"/>
                <a:ext cx="605079" cy="133409"/>
              </a:xfrm>
              <a:custGeom>
                <a:rect b="b" l="l" r="r" t="t"/>
                <a:pathLst>
                  <a:path extrusionOk="0" h="1774" w="8046">
                    <a:moveTo>
                      <a:pt x="0" y="1"/>
                    </a:moveTo>
                    <a:lnTo>
                      <a:pt x="0" y="1774"/>
                    </a:lnTo>
                    <a:lnTo>
                      <a:pt x="8046" y="1774"/>
                    </a:lnTo>
                    <a:lnTo>
                      <a:pt x="80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flipH="1">
                <a:off x="6479022" y="4023205"/>
                <a:ext cx="261629" cy="501074"/>
              </a:xfrm>
              <a:custGeom>
                <a:rect b="b" l="l" r="r" t="t"/>
                <a:pathLst>
                  <a:path extrusionOk="0" h="6663" w="3479">
                    <a:moveTo>
                      <a:pt x="2484" y="1"/>
                    </a:moveTo>
                    <a:lnTo>
                      <a:pt x="0" y="242"/>
                    </a:lnTo>
                    <a:lnTo>
                      <a:pt x="1732" y="6514"/>
                    </a:lnTo>
                    <a:lnTo>
                      <a:pt x="2740" y="6662"/>
                    </a:lnTo>
                    <a:lnTo>
                      <a:pt x="3478" y="5749"/>
                    </a:lnTo>
                    <a:lnTo>
                      <a:pt x="2484" y="1"/>
                    </a:lnTo>
                    <a:close/>
                  </a:path>
                </a:pathLst>
              </a:custGeom>
              <a:solidFill>
                <a:srgbClr val="C587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flipH="1">
                <a:off x="6489172" y="4376736"/>
                <a:ext cx="154541" cy="19252"/>
              </a:xfrm>
              <a:custGeom>
                <a:rect b="b" l="l" r="r" t="t"/>
                <a:pathLst>
                  <a:path extrusionOk="0" h="256" w="2055">
                    <a:moveTo>
                      <a:pt x="2015" y="1"/>
                    </a:moveTo>
                    <a:lnTo>
                      <a:pt x="0" y="189"/>
                    </a:lnTo>
                    <a:lnTo>
                      <a:pt x="2055" y="255"/>
                    </a:lnTo>
                    <a:lnTo>
                      <a:pt x="2015" y="1"/>
                    </a:lnTo>
                    <a:close/>
                  </a:path>
                </a:pathLst>
              </a:custGeom>
              <a:solidFill>
                <a:srgbClr val="BF4B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flipH="1">
                <a:off x="6275973" y="4539325"/>
                <a:ext cx="378870" cy="53619"/>
              </a:xfrm>
              <a:custGeom>
                <a:rect b="b" l="l" r="r" t="t"/>
                <a:pathLst>
                  <a:path extrusionOk="0" h="713" w="5038">
                    <a:moveTo>
                      <a:pt x="188" y="0"/>
                    </a:moveTo>
                    <a:cubicBezTo>
                      <a:pt x="188" y="0"/>
                      <a:pt x="0" y="403"/>
                      <a:pt x="202" y="605"/>
                    </a:cubicBezTo>
                    <a:cubicBezTo>
                      <a:pt x="202" y="605"/>
                      <a:pt x="1793" y="713"/>
                      <a:pt x="3166" y="713"/>
                    </a:cubicBezTo>
                    <a:cubicBezTo>
                      <a:pt x="4018" y="713"/>
                      <a:pt x="4785" y="671"/>
                      <a:pt x="5037" y="538"/>
                    </a:cubicBezTo>
                    <a:lnTo>
                      <a:pt x="5023" y="242"/>
                    </a:lnTo>
                    <a:lnTo>
                      <a:pt x="1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flipH="1">
                <a:off x="6277026" y="4415541"/>
                <a:ext cx="363679" cy="147923"/>
              </a:xfrm>
              <a:custGeom>
                <a:rect b="b" l="l" r="r" t="t"/>
                <a:pathLst>
                  <a:path extrusionOk="0" h="1967" w="4836">
                    <a:moveTo>
                      <a:pt x="2122" y="0"/>
                    </a:moveTo>
                    <a:cubicBezTo>
                      <a:pt x="1894" y="0"/>
                      <a:pt x="1700" y="141"/>
                      <a:pt x="1558" y="303"/>
                    </a:cubicBezTo>
                    <a:cubicBezTo>
                      <a:pt x="1375" y="525"/>
                      <a:pt x="1192" y="768"/>
                      <a:pt x="904" y="768"/>
                    </a:cubicBezTo>
                    <a:cubicBezTo>
                      <a:pt x="791" y="768"/>
                      <a:pt x="662" y="731"/>
                      <a:pt x="511" y="640"/>
                    </a:cubicBezTo>
                    <a:cubicBezTo>
                      <a:pt x="377" y="506"/>
                      <a:pt x="274" y="467"/>
                      <a:pt x="198" y="467"/>
                    </a:cubicBezTo>
                    <a:cubicBezTo>
                      <a:pt x="92" y="467"/>
                      <a:pt x="41" y="545"/>
                      <a:pt x="41" y="545"/>
                    </a:cubicBezTo>
                    <a:lnTo>
                      <a:pt x="0" y="1687"/>
                    </a:lnTo>
                    <a:cubicBezTo>
                      <a:pt x="0" y="1687"/>
                      <a:pt x="568" y="1966"/>
                      <a:pt x="2835" y="1966"/>
                    </a:cubicBezTo>
                    <a:cubicBezTo>
                      <a:pt x="3201" y="1966"/>
                      <a:pt x="3611" y="1959"/>
                      <a:pt x="4070" y="1942"/>
                    </a:cubicBezTo>
                    <a:cubicBezTo>
                      <a:pt x="4339" y="1942"/>
                      <a:pt x="4527" y="1942"/>
                      <a:pt x="4835" y="1888"/>
                    </a:cubicBezTo>
                    <a:lnTo>
                      <a:pt x="4809" y="1673"/>
                    </a:lnTo>
                    <a:cubicBezTo>
                      <a:pt x="4769" y="1485"/>
                      <a:pt x="4621" y="1324"/>
                      <a:pt x="4433" y="1270"/>
                    </a:cubicBezTo>
                    <a:cubicBezTo>
                      <a:pt x="3976" y="1150"/>
                      <a:pt x="3170" y="881"/>
                      <a:pt x="2808" y="425"/>
                    </a:cubicBezTo>
                    <a:cubicBezTo>
                      <a:pt x="2560" y="113"/>
                      <a:pt x="2327" y="0"/>
                      <a:pt x="2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38"/>
              <p:cNvGrpSpPr/>
              <p:nvPr/>
            </p:nvGrpSpPr>
            <p:grpSpPr>
              <a:xfrm>
                <a:off x="6378998" y="4430205"/>
                <a:ext cx="116264" cy="60689"/>
                <a:chOff x="6378998" y="4430205"/>
                <a:chExt cx="116264" cy="60689"/>
              </a:xfrm>
            </p:grpSpPr>
            <p:sp>
              <p:nvSpPr>
                <p:cNvPr id="881" name="Google Shape;881;p38"/>
                <p:cNvSpPr/>
                <p:nvPr/>
              </p:nvSpPr>
              <p:spPr>
                <a:xfrm flipH="1">
                  <a:off x="6418405" y="4430205"/>
                  <a:ext cx="76857" cy="37526"/>
                </a:xfrm>
                <a:custGeom>
                  <a:rect b="b" l="l" r="r" t="t"/>
                  <a:pathLst>
                    <a:path extrusionOk="0" fill="none" h="499" w="1022">
                      <a:moveTo>
                        <a:pt x="0" y="498"/>
                      </a:moveTo>
                      <a:cubicBezTo>
                        <a:pt x="0" y="498"/>
                        <a:pt x="457" y="1"/>
                        <a:pt x="1021" y="364"/>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flipH="1">
                  <a:off x="6403213" y="4441410"/>
                  <a:ext cx="75879" cy="37376"/>
                </a:xfrm>
                <a:custGeom>
                  <a:rect b="b" l="l" r="r" t="t"/>
                  <a:pathLst>
                    <a:path extrusionOk="0" fill="none" h="497" w="1009">
                      <a:moveTo>
                        <a:pt x="0" y="497"/>
                      </a:moveTo>
                      <a:cubicBezTo>
                        <a:pt x="0" y="497"/>
                        <a:pt x="444" y="0"/>
                        <a:pt x="1008" y="362"/>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flipH="1">
                  <a:off x="6378998" y="4454496"/>
                  <a:ext cx="77910" cy="36398"/>
                </a:xfrm>
                <a:custGeom>
                  <a:rect b="b" l="l" r="r" t="t"/>
                  <a:pathLst>
                    <a:path extrusionOk="0" fill="none" h="484" w="1036">
                      <a:moveTo>
                        <a:pt x="1" y="484"/>
                      </a:moveTo>
                      <a:cubicBezTo>
                        <a:pt x="1" y="484"/>
                        <a:pt x="471" y="0"/>
                        <a:pt x="1035" y="363"/>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38"/>
              <p:cNvSpPr/>
              <p:nvPr/>
            </p:nvSpPr>
            <p:spPr>
              <a:xfrm flipH="1">
                <a:off x="6449707" y="3280797"/>
                <a:ext cx="1225350" cy="1149470"/>
              </a:xfrm>
              <a:custGeom>
                <a:rect b="b" l="l" r="r" t="t"/>
                <a:pathLst>
                  <a:path extrusionOk="0" h="15285" w="16294">
                    <a:moveTo>
                      <a:pt x="4930" y="0"/>
                    </a:moveTo>
                    <a:cubicBezTo>
                      <a:pt x="4635" y="2579"/>
                      <a:pt x="1" y="4608"/>
                      <a:pt x="2579" y="4889"/>
                    </a:cubicBezTo>
                    <a:lnTo>
                      <a:pt x="5280" y="5010"/>
                    </a:lnTo>
                    <a:lnTo>
                      <a:pt x="9134" y="5225"/>
                    </a:lnTo>
                    <a:lnTo>
                      <a:pt x="9107" y="5333"/>
                    </a:lnTo>
                    <a:lnTo>
                      <a:pt x="9107" y="5333"/>
                    </a:lnTo>
                    <a:lnTo>
                      <a:pt x="10034" y="4996"/>
                    </a:lnTo>
                    <a:lnTo>
                      <a:pt x="13083" y="15285"/>
                    </a:lnTo>
                    <a:lnTo>
                      <a:pt x="16293" y="14909"/>
                    </a:lnTo>
                    <a:cubicBezTo>
                      <a:pt x="15930" y="13096"/>
                      <a:pt x="15581" y="11269"/>
                      <a:pt x="15219" y="9443"/>
                    </a:cubicBezTo>
                    <a:cubicBezTo>
                      <a:pt x="15017" y="8408"/>
                      <a:pt x="14735" y="7240"/>
                      <a:pt x="14533" y="6205"/>
                    </a:cubicBezTo>
                    <a:cubicBezTo>
                      <a:pt x="14345" y="5292"/>
                      <a:pt x="14265" y="4728"/>
                      <a:pt x="14077" y="3936"/>
                    </a:cubicBezTo>
                    <a:cubicBezTo>
                      <a:pt x="13929" y="3304"/>
                      <a:pt x="13835" y="2539"/>
                      <a:pt x="13365" y="2056"/>
                    </a:cubicBezTo>
                    <a:cubicBezTo>
                      <a:pt x="12921" y="1653"/>
                      <a:pt x="12425" y="1599"/>
                      <a:pt x="11713" y="1465"/>
                    </a:cubicBezTo>
                    <a:lnTo>
                      <a:pt x="49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flipH="1">
                <a:off x="6460897" y="4343345"/>
                <a:ext cx="249447" cy="21358"/>
              </a:xfrm>
              <a:custGeom>
                <a:rect b="b" l="l" r="r" t="t"/>
                <a:pathLst>
                  <a:path extrusionOk="0" fill="none" h="284" w="3317">
                    <a:moveTo>
                      <a:pt x="0" y="283"/>
                    </a:moveTo>
                    <a:lnTo>
                      <a:pt x="3317"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flipH="1">
                <a:off x="6620479" y="3631320"/>
                <a:ext cx="211093" cy="725253"/>
              </a:xfrm>
              <a:custGeom>
                <a:rect b="b" l="l" r="r" t="t"/>
                <a:pathLst>
                  <a:path extrusionOk="0" fill="none" h="9644" w="2807">
                    <a:moveTo>
                      <a:pt x="0" y="0"/>
                    </a:moveTo>
                    <a:lnTo>
                      <a:pt x="2807" y="9644"/>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flipH="1">
                <a:off x="7044704" y="3969660"/>
                <a:ext cx="266743" cy="524312"/>
              </a:xfrm>
              <a:custGeom>
                <a:rect b="b" l="l" r="r" t="t"/>
                <a:pathLst>
                  <a:path extrusionOk="0" h="6972" w="3547">
                    <a:moveTo>
                      <a:pt x="1210" y="0"/>
                    </a:moveTo>
                    <a:lnTo>
                      <a:pt x="1" y="6393"/>
                    </a:lnTo>
                    <a:lnTo>
                      <a:pt x="834" y="6972"/>
                    </a:lnTo>
                    <a:lnTo>
                      <a:pt x="1895" y="6474"/>
                    </a:lnTo>
                    <a:lnTo>
                      <a:pt x="3547" y="874"/>
                    </a:lnTo>
                    <a:lnTo>
                      <a:pt x="1210" y="0"/>
                    </a:lnTo>
                    <a:close/>
                  </a:path>
                </a:pathLst>
              </a:custGeom>
              <a:solidFill>
                <a:srgbClr val="C587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flipH="1">
                <a:off x="6969953" y="4535264"/>
                <a:ext cx="378795" cy="53619"/>
              </a:xfrm>
              <a:custGeom>
                <a:rect b="b" l="l" r="r" t="t"/>
                <a:pathLst>
                  <a:path extrusionOk="0" h="713" w="5037">
                    <a:moveTo>
                      <a:pt x="201" y="1"/>
                    </a:moveTo>
                    <a:lnTo>
                      <a:pt x="201" y="1"/>
                    </a:lnTo>
                    <a:cubicBezTo>
                      <a:pt x="201" y="1"/>
                      <a:pt x="0" y="418"/>
                      <a:pt x="215" y="606"/>
                    </a:cubicBezTo>
                    <a:cubicBezTo>
                      <a:pt x="215" y="606"/>
                      <a:pt x="1806" y="713"/>
                      <a:pt x="3176" y="713"/>
                    </a:cubicBezTo>
                    <a:cubicBezTo>
                      <a:pt x="4026" y="713"/>
                      <a:pt x="4790" y="672"/>
                      <a:pt x="5037" y="538"/>
                    </a:cubicBezTo>
                    <a:lnTo>
                      <a:pt x="5037" y="242"/>
                    </a:lnTo>
                    <a:lnTo>
                      <a:pt x="2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flipH="1">
                <a:off x="6969953" y="4412006"/>
                <a:ext cx="363679" cy="148074"/>
              </a:xfrm>
              <a:custGeom>
                <a:rect b="b" l="l" r="r" t="t"/>
                <a:pathLst>
                  <a:path extrusionOk="0" h="1969" w="4836">
                    <a:moveTo>
                      <a:pt x="2116" y="0"/>
                    </a:moveTo>
                    <a:cubicBezTo>
                      <a:pt x="1887" y="0"/>
                      <a:pt x="1693" y="141"/>
                      <a:pt x="1558" y="311"/>
                    </a:cubicBezTo>
                    <a:cubicBezTo>
                      <a:pt x="1367" y="530"/>
                      <a:pt x="1183" y="764"/>
                      <a:pt x="903" y="764"/>
                    </a:cubicBezTo>
                    <a:cubicBezTo>
                      <a:pt x="790" y="764"/>
                      <a:pt x="662" y="726"/>
                      <a:pt x="511" y="633"/>
                    </a:cubicBezTo>
                    <a:cubicBezTo>
                      <a:pt x="370" y="503"/>
                      <a:pt x="265" y="466"/>
                      <a:pt x="191" y="466"/>
                    </a:cubicBezTo>
                    <a:cubicBezTo>
                      <a:pt x="87" y="466"/>
                      <a:pt x="41" y="538"/>
                      <a:pt x="41" y="538"/>
                    </a:cubicBezTo>
                    <a:lnTo>
                      <a:pt x="0" y="1681"/>
                    </a:lnTo>
                    <a:cubicBezTo>
                      <a:pt x="0" y="1681"/>
                      <a:pt x="576" y="1968"/>
                      <a:pt x="2943" y="1968"/>
                    </a:cubicBezTo>
                    <a:cubicBezTo>
                      <a:pt x="3281" y="1968"/>
                      <a:pt x="3656" y="1963"/>
                      <a:pt x="4071" y="1949"/>
                    </a:cubicBezTo>
                    <a:cubicBezTo>
                      <a:pt x="4339" y="1935"/>
                      <a:pt x="4513" y="1935"/>
                      <a:pt x="4836" y="1881"/>
                    </a:cubicBezTo>
                    <a:lnTo>
                      <a:pt x="4796" y="1667"/>
                    </a:lnTo>
                    <a:cubicBezTo>
                      <a:pt x="4755" y="1479"/>
                      <a:pt x="4608" y="1317"/>
                      <a:pt x="4420" y="1264"/>
                    </a:cubicBezTo>
                    <a:cubicBezTo>
                      <a:pt x="3976" y="1143"/>
                      <a:pt x="3157" y="875"/>
                      <a:pt x="2794" y="418"/>
                    </a:cubicBezTo>
                    <a:cubicBezTo>
                      <a:pt x="2553" y="113"/>
                      <a:pt x="2321" y="0"/>
                      <a:pt x="2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38"/>
              <p:cNvGrpSpPr/>
              <p:nvPr/>
            </p:nvGrpSpPr>
            <p:grpSpPr>
              <a:xfrm>
                <a:off x="7068916" y="4432236"/>
                <a:ext cx="115211" cy="60689"/>
                <a:chOff x="7068916" y="4432236"/>
                <a:chExt cx="115211" cy="60689"/>
              </a:xfrm>
            </p:grpSpPr>
            <p:sp>
              <p:nvSpPr>
                <p:cNvPr id="891" name="Google Shape;891;p38"/>
                <p:cNvSpPr/>
                <p:nvPr/>
              </p:nvSpPr>
              <p:spPr>
                <a:xfrm flipH="1">
                  <a:off x="7108248" y="4432236"/>
                  <a:ext cx="75879" cy="37526"/>
                </a:xfrm>
                <a:custGeom>
                  <a:rect b="b" l="l" r="r" t="t"/>
                  <a:pathLst>
                    <a:path extrusionOk="0" fill="none" h="499" w="1009">
                      <a:moveTo>
                        <a:pt x="0" y="498"/>
                      </a:moveTo>
                      <a:cubicBezTo>
                        <a:pt x="0" y="498"/>
                        <a:pt x="444" y="1"/>
                        <a:pt x="1008" y="37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flipH="1">
                  <a:off x="7092154" y="4443366"/>
                  <a:ext cx="75804" cy="38504"/>
                </a:xfrm>
                <a:custGeom>
                  <a:rect b="b" l="l" r="r" t="t"/>
                  <a:pathLst>
                    <a:path extrusionOk="0" fill="none" h="512" w="1008">
                      <a:moveTo>
                        <a:pt x="0" y="511"/>
                      </a:moveTo>
                      <a:cubicBezTo>
                        <a:pt x="0" y="511"/>
                        <a:pt x="444" y="1"/>
                        <a:pt x="1008" y="363"/>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flipH="1">
                  <a:off x="7068916" y="4456526"/>
                  <a:ext cx="76857" cy="36398"/>
                </a:xfrm>
                <a:custGeom>
                  <a:rect b="b" l="l" r="r" t="t"/>
                  <a:pathLst>
                    <a:path extrusionOk="0" fill="none" h="484" w="1022">
                      <a:moveTo>
                        <a:pt x="1" y="484"/>
                      </a:moveTo>
                      <a:cubicBezTo>
                        <a:pt x="1" y="484"/>
                        <a:pt x="457" y="0"/>
                        <a:pt x="1021" y="363"/>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38"/>
              <p:cNvSpPr/>
              <p:nvPr/>
            </p:nvSpPr>
            <p:spPr>
              <a:xfrm flipH="1">
                <a:off x="6800229" y="3257559"/>
                <a:ext cx="1082916" cy="434445"/>
              </a:xfrm>
              <a:custGeom>
                <a:rect b="b" l="l" r="r" t="t"/>
                <a:pathLst>
                  <a:path extrusionOk="0" h="5777" w="14400">
                    <a:moveTo>
                      <a:pt x="296" y="1"/>
                    </a:moveTo>
                    <a:cubicBezTo>
                      <a:pt x="1" y="2592"/>
                      <a:pt x="230" y="4917"/>
                      <a:pt x="2821" y="5198"/>
                    </a:cubicBezTo>
                    <a:lnTo>
                      <a:pt x="5522" y="5319"/>
                    </a:lnTo>
                    <a:lnTo>
                      <a:pt x="13795" y="5776"/>
                    </a:lnTo>
                    <a:cubicBezTo>
                      <a:pt x="13835" y="5588"/>
                      <a:pt x="13876" y="5454"/>
                      <a:pt x="13916" y="5293"/>
                    </a:cubicBezTo>
                    <a:cubicBezTo>
                      <a:pt x="14399" y="3170"/>
                      <a:pt x="14118" y="1975"/>
                      <a:pt x="11955" y="1774"/>
                    </a:cubicBezTo>
                    <a:lnTo>
                      <a:pt x="2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flipH="1">
                <a:off x="6843612" y="3609060"/>
                <a:ext cx="466782" cy="767742"/>
              </a:xfrm>
              <a:custGeom>
                <a:rect b="b" l="l" r="r" t="t"/>
                <a:pathLst>
                  <a:path extrusionOk="0" h="10209" w="6207">
                    <a:moveTo>
                      <a:pt x="1908" y="1"/>
                    </a:moveTo>
                    <a:lnTo>
                      <a:pt x="1" y="10155"/>
                    </a:lnTo>
                    <a:lnTo>
                      <a:pt x="3493" y="10209"/>
                    </a:lnTo>
                    <a:lnTo>
                      <a:pt x="6206" y="1008"/>
                    </a:lnTo>
                    <a:lnTo>
                      <a:pt x="1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8"/>
              <p:cNvSpPr/>
              <p:nvPr/>
            </p:nvSpPr>
            <p:spPr>
              <a:xfrm flipH="1">
                <a:off x="6800221" y="3329228"/>
                <a:ext cx="537472" cy="453621"/>
              </a:xfrm>
              <a:custGeom>
                <a:rect b="b" l="l" r="r" t="t"/>
                <a:pathLst>
                  <a:path extrusionOk="0" fill="none" h="6032" w="7147">
                    <a:moveTo>
                      <a:pt x="6286" y="6032"/>
                    </a:moveTo>
                    <a:lnTo>
                      <a:pt x="6663" y="4340"/>
                    </a:lnTo>
                    <a:cubicBezTo>
                      <a:pt x="7146" y="2217"/>
                      <a:pt x="6865" y="1022"/>
                      <a:pt x="4702" y="821"/>
                    </a:cubicBezTo>
                    <a:lnTo>
                      <a:pt x="1"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8"/>
              <p:cNvSpPr/>
              <p:nvPr/>
            </p:nvSpPr>
            <p:spPr>
              <a:xfrm flipH="1">
                <a:off x="7123439" y="3642375"/>
                <a:ext cx="54672" cy="29404"/>
              </a:xfrm>
              <a:custGeom>
                <a:rect b="b" l="l" r="r" t="t"/>
                <a:pathLst>
                  <a:path extrusionOk="0" fill="none" h="391" w="727">
                    <a:moveTo>
                      <a:pt x="1" y="390"/>
                    </a:moveTo>
                    <a:lnTo>
                      <a:pt x="726"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flipH="1">
                <a:off x="7028535" y="4304992"/>
                <a:ext cx="268774" cy="75"/>
              </a:xfrm>
              <a:custGeom>
                <a:rect b="b" l="l" r="r" t="t"/>
                <a:pathLst>
                  <a:path extrusionOk="0" fill="none" h="1" w="3574">
                    <a:moveTo>
                      <a:pt x="1" y="0"/>
                    </a:moveTo>
                    <a:lnTo>
                      <a:pt x="3574"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flipH="1">
                <a:off x="7062909" y="3343366"/>
                <a:ext cx="658623" cy="961690"/>
              </a:xfrm>
              <a:custGeom>
                <a:rect b="b" l="l" r="r" t="t"/>
                <a:pathLst>
                  <a:path extrusionOk="0" fill="none" h="12788" w="8758">
                    <a:moveTo>
                      <a:pt x="6918" y="12787"/>
                    </a:moveTo>
                    <a:lnTo>
                      <a:pt x="8221" y="4782"/>
                    </a:lnTo>
                    <a:cubicBezTo>
                      <a:pt x="8221" y="4782"/>
                      <a:pt x="8758" y="2835"/>
                      <a:pt x="7603" y="2835"/>
                    </a:cubicBezTo>
                    <a:cubicBezTo>
                      <a:pt x="6220" y="2835"/>
                      <a:pt x="1505" y="2540"/>
                      <a:pt x="1505" y="2540"/>
                    </a:cubicBezTo>
                    <a:cubicBezTo>
                      <a:pt x="1505" y="2540"/>
                      <a:pt x="1" y="2392"/>
                      <a:pt x="337"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flipH="1">
                <a:off x="7523450" y="3365627"/>
                <a:ext cx="248544" cy="90017"/>
              </a:xfrm>
              <a:custGeom>
                <a:rect b="b" l="l" r="r" t="t"/>
                <a:pathLst>
                  <a:path extrusionOk="0" fill="none" h="1197" w="3305">
                    <a:moveTo>
                      <a:pt x="0" y="1196"/>
                    </a:moveTo>
                    <a:cubicBezTo>
                      <a:pt x="0" y="1196"/>
                      <a:pt x="1169" y="41"/>
                      <a:pt x="3304"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flipH="1">
                <a:off x="6550700" y="2834315"/>
                <a:ext cx="885961" cy="332169"/>
              </a:xfrm>
              <a:custGeom>
                <a:rect b="b" l="l" r="r" t="t"/>
                <a:pathLst>
                  <a:path extrusionOk="0" h="4417" w="11781">
                    <a:moveTo>
                      <a:pt x="3023" y="0"/>
                    </a:moveTo>
                    <a:lnTo>
                      <a:pt x="68" y="296"/>
                    </a:lnTo>
                    <a:cubicBezTo>
                      <a:pt x="27" y="296"/>
                      <a:pt x="14" y="538"/>
                      <a:pt x="14" y="579"/>
                    </a:cubicBezTo>
                    <a:cubicBezTo>
                      <a:pt x="0" y="914"/>
                      <a:pt x="0" y="1250"/>
                      <a:pt x="14" y="1599"/>
                    </a:cubicBezTo>
                    <a:cubicBezTo>
                      <a:pt x="14" y="1814"/>
                      <a:pt x="27" y="2015"/>
                      <a:pt x="41" y="2230"/>
                    </a:cubicBezTo>
                    <a:cubicBezTo>
                      <a:pt x="68" y="2552"/>
                      <a:pt x="41" y="2835"/>
                      <a:pt x="296" y="3077"/>
                    </a:cubicBezTo>
                    <a:cubicBezTo>
                      <a:pt x="591" y="3385"/>
                      <a:pt x="1008" y="3519"/>
                      <a:pt x="1397" y="3654"/>
                    </a:cubicBezTo>
                    <a:cubicBezTo>
                      <a:pt x="1841" y="3802"/>
                      <a:pt x="2284" y="3922"/>
                      <a:pt x="2740" y="4030"/>
                    </a:cubicBezTo>
                    <a:cubicBezTo>
                      <a:pt x="3854" y="4270"/>
                      <a:pt x="4999" y="4380"/>
                      <a:pt x="6146" y="4380"/>
                    </a:cubicBezTo>
                    <a:cubicBezTo>
                      <a:pt x="6479" y="4380"/>
                      <a:pt x="6813" y="4370"/>
                      <a:pt x="7146" y="4352"/>
                    </a:cubicBezTo>
                    <a:cubicBezTo>
                      <a:pt x="7656" y="4325"/>
                      <a:pt x="8154" y="4286"/>
                      <a:pt x="8664" y="4218"/>
                    </a:cubicBezTo>
                    <a:cubicBezTo>
                      <a:pt x="8825" y="4245"/>
                      <a:pt x="8960" y="4272"/>
                      <a:pt x="9067" y="4312"/>
                    </a:cubicBezTo>
                    <a:cubicBezTo>
                      <a:pt x="9126" y="4335"/>
                      <a:pt x="9219" y="4348"/>
                      <a:pt x="9329" y="4348"/>
                    </a:cubicBezTo>
                    <a:cubicBezTo>
                      <a:pt x="9542" y="4348"/>
                      <a:pt x="9816" y="4298"/>
                      <a:pt x="10020" y="4164"/>
                    </a:cubicBezTo>
                    <a:cubicBezTo>
                      <a:pt x="10020" y="4164"/>
                      <a:pt x="10068" y="4140"/>
                      <a:pt x="10171" y="4140"/>
                    </a:cubicBezTo>
                    <a:cubicBezTo>
                      <a:pt x="10223" y="4140"/>
                      <a:pt x="10289" y="4146"/>
                      <a:pt x="10369" y="4164"/>
                    </a:cubicBezTo>
                    <a:cubicBezTo>
                      <a:pt x="10544" y="4205"/>
                      <a:pt x="10733" y="4298"/>
                      <a:pt x="10921" y="4393"/>
                    </a:cubicBezTo>
                    <a:cubicBezTo>
                      <a:pt x="10941" y="4405"/>
                      <a:pt x="10961" y="4410"/>
                      <a:pt x="10980" y="4410"/>
                    </a:cubicBezTo>
                    <a:cubicBezTo>
                      <a:pt x="11046" y="4410"/>
                      <a:pt x="11095" y="4352"/>
                      <a:pt x="11095" y="4352"/>
                    </a:cubicBezTo>
                    <a:cubicBezTo>
                      <a:pt x="11095" y="4352"/>
                      <a:pt x="11197" y="4416"/>
                      <a:pt x="11292" y="4416"/>
                    </a:cubicBezTo>
                    <a:cubicBezTo>
                      <a:pt x="11348" y="4416"/>
                      <a:pt x="11401" y="4395"/>
                      <a:pt x="11431" y="4325"/>
                    </a:cubicBezTo>
                    <a:cubicBezTo>
                      <a:pt x="11431" y="4325"/>
                      <a:pt x="11510" y="4372"/>
                      <a:pt x="11591" y="4372"/>
                    </a:cubicBezTo>
                    <a:cubicBezTo>
                      <a:pt x="11648" y="4372"/>
                      <a:pt x="11706" y="4349"/>
                      <a:pt x="11739" y="4272"/>
                    </a:cubicBezTo>
                    <a:cubicBezTo>
                      <a:pt x="11780" y="4191"/>
                      <a:pt x="11673" y="4071"/>
                      <a:pt x="11619" y="4017"/>
                    </a:cubicBezTo>
                    <a:cubicBezTo>
                      <a:pt x="11512" y="3896"/>
                      <a:pt x="11377" y="3775"/>
                      <a:pt x="11243" y="3668"/>
                    </a:cubicBezTo>
                    <a:cubicBezTo>
                      <a:pt x="11001" y="3480"/>
                      <a:pt x="10745" y="3319"/>
                      <a:pt x="10477" y="3197"/>
                    </a:cubicBezTo>
                    <a:cubicBezTo>
                      <a:pt x="10383" y="3170"/>
                      <a:pt x="10289" y="3130"/>
                      <a:pt x="10195" y="3104"/>
                    </a:cubicBezTo>
                    <a:cubicBezTo>
                      <a:pt x="9900" y="3023"/>
                      <a:pt x="9443" y="2996"/>
                      <a:pt x="9148" y="2942"/>
                    </a:cubicBezTo>
                    <a:cubicBezTo>
                      <a:pt x="7912" y="2674"/>
                      <a:pt x="6891" y="2257"/>
                      <a:pt x="5682" y="1854"/>
                    </a:cubicBezTo>
                    <a:cubicBezTo>
                      <a:pt x="4876" y="1572"/>
                      <a:pt x="4057" y="1304"/>
                      <a:pt x="3251" y="1035"/>
                    </a:cubicBezTo>
                    <a:cubicBezTo>
                      <a:pt x="3170" y="1008"/>
                      <a:pt x="3116" y="941"/>
                      <a:pt x="3104" y="874"/>
                    </a:cubicBezTo>
                    <a:lnTo>
                      <a:pt x="3023" y="0"/>
                    </a:lnTo>
                    <a:close/>
                  </a:path>
                </a:pathLst>
              </a:custGeom>
              <a:solidFill>
                <a:srgbClr val="B97B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flipH="1">
                <a:off x="6598216" y="3116177"/>
                <a:ext cx="60688" cy="45498"/>
              </a:xfrm>
              <a:custGeom>
                <a:rect b="b" l="l" r="r" t="t"/>
                <a:pathLst>
                  <a:path extrusionOk="0" h="605" w="807">
                    <a:moveTo>
                      <a:pt x="0" y="0"/>
                    </a:moveTo>
                    <a:lnTo>
                      <a:pt x="753" y="604"/>
                    </a:lnTo>
                    <a:cubicBezTo>
                      <a:pt x="793" y="550"/>
                      <a:pt x="806" y="511"/>
                      <a:pt x="767" y="457"/>
                    </a:cubicBezTo>
                    <a:cubicBezTo>
                      <a:pt x="579" y="215"/>
                      <a:pt x="269" y="108"/>
                      <a:pt x="0" y="0"/>
                    </a:cubicBez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flipH="1">
                <a:off x="6574001" y="3100008"/>
                <a:ext cx="67682" cy="59636"/>
              </a:xfrm>
              <a:custGeom>
                <a:rect b="b" l="l" r="r" t="t"/>
                <a:pathLst>
                  <a:path extrusionOk="0" h="793" w="900">
                    <a:moveTo>
                      <a:pt x="0" y="0"/>
                    </a:moveTo>
                    <a:lnTo>
                      <a:pt x="860" y="792"/>
                    </a:lnTo>
                    <a:cubicBezTo>
                      <a:pt x="860" y="792"/>
                      <a:pt x="900" y="685"/>
                      <a:pt x="819" y="577"/>
                    </a:cubicBezTo>
                    <a:cubicBezTo>
                      <a:pt x="538" y="215"/>
                      <a:pt x="0" y="0"/>
                      <a:pt x="0" y="0"/>
                    </a:cubicBez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flipH="1">
                <a:off x="7201199" y="2900945"/>
                <a:ext cx="61741" cy="28351"/>
              </a:xfrm>
              <a:custGeom>
                <a:rect b="b" l="l" r="r" t="t"/>
                <a:pathLst>
                  <a:path extrusionOk="0" fill="none" h="377" w="821">
                    <a:moveTo>
                      <a:pt x="820" y="69"/>
                    </a:moveTo>
                    <a:cubicBezTo>
                      <a:pt x="820" y="69"/>
                      <a:pt x="296" y="1"/>
                      <a:pt x="1" y="37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flipH="1">
                <a:off x="7185033" y="2414154"/>
                <a:ext cx="207183" cy="436400"/>
              </a:xfrm>
              <a:custGeom>
                <a:rect b="b" l="l" r="r" t="t"/>
                <a:pathLst>
                  <a:path extrusionOk="0" h="5803" w="2755">
                    <a:moveTo>
                      <a:pt x="0" y="0"/>
                    </a:moveTo>
                    <a:lnTo>
                      <a:pt x="1196" y="5802"/>
                    </a:lnTo>
                    <a:lnTo>
                      <a:pt x="2754" y="5802"/>
                    </a:lnTo>
                    <a:cubicBezTo>
                      <a:pt x="2754" y="5802"/>
                      <a:pt x="2337" y="188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flipH="1">
                <a:off x="7684011" y="2428217"/>
                <a:ext cx="319235" cy="433467"/>
              </a:xfrm>
              <a:custGeom>
                <a:rect b="b" l="l" r="r" t="t"/>
                <a:pathLst>
                  <a:path extrusionOk="0" h="5764" w="4245">
                    <a:moveTo>
                      <a:pt x="2539" y="1"/>
                    </a:moveTo>
                    <a:cubicBezTo>
                      <a:pt x="2398" y="1"/>
                      <a:pt x="2258" y="19"/>
                      <a:pt x="2122" y="55"/>
                    </a:cubicBezTo>
                    <a:cubicBezTo>
                      <a:pt x="1880" y="123"/>
                      <a:pt x="1639" y="257"/>
                      <a:pt x="1463" y="458"/>
                    </a:cubicBezTo>
                    <a:cubicBezTo>
                      <a:pt x="1141" y="794"/>
                      <a:pt x="940" y="1331"/>
                      <a:pt x="846" y="1788"/>
                    </a:cubicBezTo>
                    <a:cubicBezTo>
                      <a:pt x="296" y="4447"/>
                      <a:pt x="0" y="5764"/>
                      <a:pt x="0" y="5764"/>
                    </a:cubicBezTo>
                    <a:lnTo>
                      <a:pt x="4244" y="5615"/>
                    </a:lnTo>
                    <a:cubicBezTo>
                      <a:pt x="4244" y="5615"/>
                      <a:pt x="4083" y="1681"/>
                      <a:pt x="4083" y="1667"/>
                    </a:cubicBezTo>
                    <a:cubicBezTo>
                      <a:pt x="4069" y="1290"/>
                      <a:pt x="4003" y="928"/>
                      <a:pt x="3788" y="619"/>
                    </a:cubicBezTo>
                    <a:cubicBezTo>
                      <a:pt x="3506" y="213"/>
                      <a:pt x="3023" y="1"/>
                      <a:pt x="2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flipH="1">
                <a:off x="7211287" y="2374898"/>
                <a:ext cx="732472" cy="968608"/>
              </a:xfrm>
              <a:custGeom>
                <a:rect b="b" l="l" r="r" t="t"/>
                <a:pathLst>
                  <a:path extrusionOk="0" h="12880" w="9740">
                    <a:moveTo>
                      <a:pt x="4712" y="1"/>
                    </a:moveTo>
                    <a:cubicBezTo>
                      <a:pt x="3776" y="1"/>
                      <a:pt x="2627" y="172"/>
                      <a:pt x="1331" y="710"/>
                    </a:cubicBezTo>
                    <a:cubicBezTo>
                      <a:pt x="2486" y="2859"/>
                      <a:pt x="525" y="3960"/>
                      <a:pt x="525" y="3960"/>
                    </a:cubicBezTo>
                    <a:lnTo>
                      <a:pt x="753" y="10837"/>
                    </a:lnTo>
                    <a:cubicBezTo>
                      <a:pt x="753" y="10837"/>
                      <a:pt x="1" y="11791"/>
                      <a:pt x="914" y="12490"/>
                    </a:cubicBezTo>
                    <a:cubicBezTo>
                      <a:pt x="1259" y="12759"/>
                      <a:pt x="2506" y="12879"/>
                      <a:pt x="3929" y="12879"/>
                    </a:cubicBezTo>
                    <a:cubicBezTo>
                      <a:pt x="6058" y="12879"/>
                      <a:pt x="8579" y="12610"/>
                      <a:pt x="9054" y="12167"/>
                    </a:cubicBezTo>
                    <a:cubicBezTo>
                      <a:pt x="9739" y="11550"/>
                      <a:pt x="8933" y="10126"/>
                      <a:pt x="8933" y="10126"/>
                    </a:cubicBezTo>
                    <a:cubicBezTo>
                      <a:pt x="8933" y="10126"/>
                      <a:pt x="8678" y="4739"/>
                      <a:pt x="8275" y="2752"/>
                    </a:cubicBezTo>
                    <a:cubicBezTo>
                      <a:pt x="7859" y="764"/>
                      <a:pt x="7334" y="522"/>
                      <a:pt x="7334" y="522"/>
                    </a:cubicBezTo>
                    <a:cubicBezTo>
                      <a:pt x="7334" y="522"/>
                      <a:pt x="6346" y="1"/>
                      <a:pt x="4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flipH="1">
                <a:off x="7754699" y="3191907"/>
                <a:ext cx="114308" cy="6091"/>
              </a:xfrm>
              <a:custGeom>
                <a:rect b="b" l="l" r="r" t="t"/>
                <a:pathLst>
                  <a:path extrusionOk="0" fill="none" h="81" w="1520">
                    <a:moveTo>
                      <a:pt x="1" y="0"/>
                    </a:moveTo>
                    <a:cubicBezTo>
                      <a:pt x="1" y="0"/>
                      <a:pt x="699" y="81"/>
                      <a:pt x="1519"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flipH="1">
                <a:off x="7684006" y="2615172"/>
                <a:ext cx="23388" cy="235384"/>
              </a:xfrm>
              <a:custGeom>
                <a:rect b="b" l="l" r="r" t="t"/>
                <a:pathLst>
                  <a:path extrusionOk="0" fill="none" h="3130" w="311">
                    <a:moveTo>
                      <a:pt x="310" y="0"/>
                    </a:moveTo>
                    <a:lnTo>
                      <a:pt x="310" y="3129"/>
                    </a:lnTo>
                    <a:lnTo>
                      <a:pt x="1" y="3129"/>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flipH="1">
                <a:off x="7053738" y="2850484"/>
                <a:ext cx="886938" cy="316001"/>
              </a:xfrm>
              <a:custGeom>
                <a:rect b="b" l="l" r="r" t="t"/>
                <a:pathLst>
                  <a:path extrusionOk="0" h="4202" w="11794">
                    <a:moveTo>
                      <a:pt x="3103" y="0"/>
                    </a:moveTo>
                    <a:lnTo>
                      <a:pt x="67" y="81"/>
                    </a:lnTo>
                    <a:cubicBezTo>
                      <a:pt x="41" y="81"/>
                      <a:pt x="14" y="323"/>
                      <a:pt x="14" y="364"/>
                    </a:cubicBezTo>
                    <a:cubicBezTo>
                      <a:pt x="1" y="699"/>
                      <a:pt x="14" y="1035"/>
                      <a:pt x="14" y="1384"/>
                    </a:cubicBezTo>
                    <a:cubicBezTo>
                      <a:pt x="28" y="1599"/>
                      <a:pt x="41" y="1800"/>
                      <a:pt x="54" y="2015"/>
                    </a:cubicBezTo>
                    <a:cubicBezTo>
                      <a:pt x="67" y="2337"/>
                      <a:pt x="54" y="2620"/>
                      <a:pt x="296" y="2862"/>
                    </a:cubicBezTo>
                    <a:cubicBezTo>
                      <a:pt x="605" y="3170"/>
                      <a:pt x="1022" y="3304"/>
                      <a:pt x="1411" y="3439"/>
                    </a:cubicBezTo>
                    <a:cubicBezTo>
                      <a:pt x="1854" y="3587"/>
                      <a:pt x="2297" y="3707"/>
                      <a:pt x="2754" y="3815"/>
                    </a:cubicBezTo>
                    <a:cubicBezTo>
                      <a:pt x="3867" y="4055"/>
                      <a:pt x="5013" y="4165"/>
                      <a:pt x="6153" y="4165"/>
                    </a:cubicBezTo>
                    <a:cubicBezTo>
                      <a:pt x="6485" y="4165"/>
                      <a:pt x="6816" y="4155"/>
                      <a:pt x="7146" y="4137"/>
                    </a:cubicBezTo>
                    <a:cubicBezTo>
                      <a:pt x="7657" y="4110"/>
                      <a:pt x="8167" y="4071"/>
                      <a:pt x="8663" y="4003"/>
                    </a:cubicBezTo>
                    <a:cubicBezTo>
                      <a:pt x="8825" y="4030"/>
                      <a:pt x="8973" y="4057"/>
                      <a:pt x="9066" y="4097"/>
                    </a:cubicBezTo>
                    <a:cubicBezTo>
                      <a:pt x="9130" y="4120"/>
                      <a:pt x="9227" y="4133"/>
                      <a:pt x="9338" y="4133"/>
                    </a:cubicBezTo>
                    <a:cubicBezTo>
                      <a:pt x="9554" y="4133"/>
                      <a:pt x="9825" y="4083"/>
                      <a:pt x="10020" y="3949"/>
                    </a:cubicBezTo>
                    <a:cubicBezTo>
                      <a:pt x="10020" y="3949"/>
                      <a:pt x="10074" y="3925"/>
                      <a:pt x="10177" y="3925"/>
                    </a:cubicBezTo>
                    <a:cubicBezTo>
                      <a:pt x="10229" y="3925"/>
                      <a:pt x="10293" y="3931"/>
                      <a:pt x="10370" y="3949"/>
                    </a:cubicBezTo>
                    <a:cubicBezTo>
                      <a:pt x="10558" y="3990"/>
                      <a:pt x="10746" y="4083"/>
                      <a:pt x="10934" y="4178"/>
                    </a:cubicBezTo>
                    <a:cubicBezTo>
                      <a:pt x="10952" y="4190"/>
                      <a:pt x="10970" y="4195"/>
                      <a:pt x="10988" y="4195"/>
                    </a:cubicBezTo>
                    <a:cubicBezTo>
                      <a:pt x="11051" y="4195"/>
                      <a:pt x="11108" y="4137"/>
                      <a:pt x="11108" y="4137"/>
                    </a:cubicBezTo>
                    <a:cubicBezTo>
                      <a:pt x="11108" y="4137"/>
                      <a:pt x="11210" y="4201"/>
                      <a:pt x="11305" y="4201"/>
                    </a:cubicBezTo>
                    <a:cubicBezTo>
                      <a:pt x="11361" y="4201"/>
                      <a:pt x="11414" y="4180"/>
                      <a:pt x="11444" y="4110"/>
                    </a:cubicBezTo>
                    <a:cubicBezTo>
                      <a:pt x="11444" y="4110"/>
                      <a:pt x="11519" y="4157"/>
                      <a:pt x="11599" y="4157"/>
                    </a:cubicBezTo>
                    <a:cubicBezTo>
                      <a:pt x="11655" y="4157"/>
                      <a:pt x="11714" y="4134"/>
                      <a:pt x="11753" y="4057"/>
                    </a:cubicBezTo>
                    <a:cubicBezTo>
                      <a:pt x="11793" y="3976"/>
                      <a:pt x="11686" y="3856"/>
                      <a:pt x="11632" y="3802"/>
                    </a:cubicBezTo>
                    <a:cubicBezTo>
                      <a:pt x="11525" y="3681"/>
                      <a:pt x="11390" y="3560"/>
                      <a:pt x="11256" y="3453"/>
                    </a:cubicBezTo>
                    <a:cubicBezTo>
                      <a:pt x="11014" y="3265"/>
                      <a:pt x="10759" y="3104"/>
                      <a:pt x="10477" y="2982"/>
                    </a:cubicBezTo>
                    <a:cubicBezTo>
                      <a:pt x="10397" y="2955"/>
                      <a:pt x="10302" y="2915"/>
                      <a:pt x="10195" y="2889"/>
                    </a:cubicBezTo>
                    <a:cubicBezTo>
                      <a:pt x="9913" y="2808"/>
                      <a:pt x="9456" y="2781"/>
                      <a:pt x="9161" y="2727"/>
                    </a:cubicBezTo>
                    <a:cubicBezTo>
                      <a:pt x="7911" y="2459"/>
                      <a:pt x="6904" y="2271"/>
                      <a:pt x="5696" y="1868"/>
                    </a:cubicBezTo>
                    <a:cubicBezTo>
                      <a:pt x="4890" y="1599"/>
                      <a:pt x="4070" y="1331"/>
                      <a:pt x="3264" y="1062"/>
                    </a:cubicBezTo>
                    <a:lnTo>
                      <a:pt x="3251" y="1062"/>
                    </a:lnTo>
                    <a:cubicBezTo>
                      <a:pt x="3183" y="1035"/>
                      <a:pt x="3130" y="967"/>
                      <a:pt x="3103" y="887"/>
                    </a:cubicBezTo>
                    <a:lnTo>
                      <a:pt x="3103" y="0"/>
                    </a:lnTo>
                    <a:close/>
                  </a:path>
                </a:pathLst>
              </a:custGeom>
              <a:solidFill>
                <a:srgbClr val="C587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flipH="1">
                <a:off x="7102231" y="3116177"/>
                <a:ext cx="60688" cy="45498"/>
              </a:xfrm>
              <a:custGeom>
                <a:rect b="b" l="l" r="r" t="t"/>
                <a:pathLst>
                  <a:path extrusionOk="0" h="605" w="807">
                    <a:moveTo>
                      <a:pt x="1" y="0"/>
                    </a:moveTo>
                    <a:lnTo>
                      <a:pt x="766" y="604"/>
                    </a:lnTo>
                    <a:cubicBezTo>
                      <a:pt x="793" y="550"/>
                      <a:pt x="807" y="511"/>
                      <a:pt x="780" y="457"/>
                    </a:cubicBezTo>
                    <a:cubicBezTo>
                      <a:pt x="592" y="215"/>
                      <a:pt x="282" y="108"/>
                      <a:pt x="1" y="0"/>
                    </a:cubicBezTo>
                    <a:close/>
                  </a:path>
                </a:pathLst>
              </a:custGeom>
              <a:solidFill>
                <a:srgbClr val="B97B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flipH="1">
                <a:off x="7077940" y="3100008"/>
                <a:ext cx="66780" cy="59636"/>
              </a:xfrm>
              <a:custGeom>
                <a:rect b="b" l="l" r="r" t="t"/>
                <a:pathLst>
                  <a:path extrusionOk="0" h="793" w="888">
                    <a:moveTo>
                      <a:pt x="1" y="0"/>
                    </a:moveTo>
                    <a:lnTo>
                      <a:pt x="860" y="792"/>
                    </a:lnTo>
                    <a:cubicBezTo>
                      <a:pt x="860" y="792"/>
                      <a:pt x="887" y="685"/>
                      <a:pt x="819" y="577"/>
                    </a:cubicBezTo>
                    <a:cubicBezTo>
                      <a:pt x="524" y="215"/>
                      <a:pt x="1" y="0"/>
                      <a:pt x="1" y="0"/>
                    </a:cubicBezTo>
                    <a:close/>
                  </a:path>
                </a:pathLst>
              </a:custGeom>
              <a:solidFill>
                <a:srgbClr val="B97B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flipH="1">
                <a:off x="7704237" y="2921175"/>
                <a:ext cx="77910" cy="16244"/>
              </a:xfrm>
              <a:custGeom>
                <a:rect b="b" l="l" r="r" t="t"/>
                <a:pathLst>
                  <a:path extrusionOk="0" fill="none" h="216" w="1036">
                    <a:moveTo>
                      <a:pt x="1036" y="1"/>
                    </a:moveTo>
                    <a:cubicBezTo>
                      <a:pt x="1036" y="1"/>
                      <a:pt x="323" y="15"/>
                      <a:pt x="1" y="21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flipH="1">
                <a:off x="7290090" y="2509060"/>
                <a:ext cx="81896" cy="341495"/>
              </a:xfrm>
              <a:custGeom>
                <a:rect b="b" l="l" r="r" t="t"/>
                <a:pathLst>
                  <a:path extrusionOk="0" fill="none" h="4541" w="1089">
                    <a:moveTo>
                      <a:pt x="1088" y="4540"/>
                    </a:moveTo>
                    <a:cubicBezTo>
                      <a:pt x="1088" y="4540"/>
                      <a:pt x="833" y="1250"/>
                      <a:pt x="0"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flipH="1">
                <a:off x="7496149" y="2375725"/>
                <a:ext cx="117241" cy="54597"/>
              </a:xfrm>
              <a:custGeom>
                <a:rect b="b" l="l" r="r" t="t"/>
                <a:pathLst>
                  <a:path extrusionOk="0" fill="none" h="726" w="1559">
                    <a:moveTo>
                      <a:pt x="1559" y="95"/>
                    </a:moveTo>
                    <a:cubicBezTo>
                      <a:pt x="1505" y="484"/>
                      <a:pt x="1464" y="726"/>
                      <a:pt x="1034" y="726"/>
                    </a:cubicBezTo>
                    <a:lnTo>
                      <a:pt x="887" y="726"/>
                    </a:lnTo>
                    <a:cubicBezTo>
                      <a:pt x="443" y="726"/>
                      <a:pt x="0" y="430"/>
                      <a:pt x="0"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flipH="1">
                <a:off x="7585040" y="2126275"/>
                <a:ext cx="136493" cy="162663"/>
              </a:xfrm>
              <a:custGeom>
                <a:rect b="b" l="l" r="r" t="t"/>
                <a:pathLst>
                  <a:path extrusionOk="0" h="2163" w="1815">
                    <a:moveTo>
                      <a:pt x="1398" y="1"/>
                    </a:moveTo>
                    <a:cubicBezTo>
                      <a:pt x="1398" y="1"/>
                      <a:pt x="1" y="1317"/>
                      <a:pt x="1666" y="2163"/>
                    </a:cubicBezTo>
                    <a:lnTo>
                      <a:pt x="1815" y="995"/>
                    </a:lnTo>
                    <a:lnTo>
                      <a:pt x="17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flipH="1">
                <a:off x="7396506" y="2106121"/>
                <a:ext cx="230044" cy="308105"/>
              </a:xfrm>
              <a:custGeom>
                <a:rect b="b" l="l" r="r" t="t"/>
                <a:pathLst>
                  <a:path extrusionOk="0" h="4097" w="3059">
                    <a:moveTo>
                      <a:pt x="2767" y="0"/>
                    </a:moveTo>
                    <a:lnTo>
                      <a:pt x="498" y="94"/>
                    </a:lnTo>
                    <a:lnTo>
                      <a:pt x="552" y="1249"/>
                    </a:lnTo>
                    <a:cubicBezTo>
                      <a:pt x="490" y="1151"/>
                      <a:pt x="384" y="1030"/>
                      <a:pt x="223" y="1030"/>
                    </a:cubicBezTo>
                    <a:cubicBezTo>
                      <a:pt x="208" y="1030"/>
                      <a:pt x="192" y="1031"/>
                      <a:pt x="175" y="1034"/>
                    </a:cubicBezTo>
                    <a:cubicBezTo>
                      <a:pt x="27" y="1061"/>
                      <a:pt x="0" y="1195"/>
                      <a:pt x="14" y="1329"/>
                    </a:cubicBezTo>
                    <a:cubicBezTo>
                      <a:pt x="41" y="1478"/>
                      <a:pt x="95" y="1612"/>
                      <a:pt x="188" y="1732"/>
                    </a:cubicBezTo>
                    <a:cubicBezTo>
                      <a:pt x="242" y="1800"/>
                      <a:pt x="310" y="1880"/>
                      <a:pt x="403" y="1961"/>
                    </a:cubicBezTo>
                    <a:lnTo>
                      <a:pt x="403" y="3532"/>
                    </a:lnTo>
                    <a:cubicBezTo>
                      <a:pt x="403" y="3841"/>
                      <a:pt x="726" y="4096"/>
                      <a:pt x="1021" y="4096"/>
                    </a:cubicBezTo>
                    <a:lnTo>
                      <a:pt x="1129" y="4096"/>
                    </a:lnTo>
                    <a:cubicBezTo>
                      <a:pt x="1438" y="4096"/>
                      <a:pt x="1519" y="3841"/>
                      <a:pt x="1519" y="3532"/>
                    </a:cubicBezTo>
                    <a:lnTo>
                      <a:pt x="1519" y="3304"/>
                    </a:lnTo>
                    <a:cubicBezTo>
                      <a:pt x="1585" y="3331"/>
                      <a:pt x="1626" y="3331"/>
                      <a:pt x="1626" y="3331"/>
                    </a:cubicBezTo>
                    <a:cubicBezTo>
                      <a:pt x="1626" y="3331"/>
                      <a:pt x="1846" y="3398"/>
                      <a:pt x="2111" y="3398"/>
                    </a:cubicBezTo>
                    <a:cubicBezTo>
                      <a:pt x="2529" y="3398"/>
                      <a:pt x="3058" y="3232"/>
                      <a:pt x="3009" y="2377"/>
                    </a:cubicBezTo>
                    <a:cubicBezTo>
                      <a:pt x="2942" y="980"/>
                      <a:pt x="2767" y="0"/>
                      <a:pt x="2767" y="0"/>
                    </a:cubicBezTo>
                    <a:close/>
                  </a:path>
                </a:pathLst>
              </a:custGeom>
              <a:solidFill>
                <a:srgbClr val="C587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flipH="1">
                <a:off x="7476970" y="2191928"/>
                <a:ext cx="11205" cy="18199"/>
              </a:xfrm>
              <a:custGeom>
                <a:rect b="b" l="l" r="r" t="t"/>
                <a:pathLst>
                  <a:path extrusionOk="0" h="242" w="149">
                    <a:moveTo>
                      <a:pt x="82" y="0"/>
                    </a:moveTo>
                    <a:cubicBezTo>
                      <a:pt x="41" y="0"/>
                      <a:pt x="1" y="54"/>
                      <a:pt x="1" y="122"/>
                    </a:cubicBezTo>
                    <a:cubicBezTo>
                      <a:pt x="1" y="188"/>
                      <a:pt x="41" y="242"/>
                      <a:pt x="82" y="242"/>
                    </a:cubicBezTo>
                    <a:cubicBezTo>
                      <a:pt x="121" y="242"/>
                      <a:pt x="148" y="188"/>
                      <a:pt x="148" y="122"/>
                    </a:cubicBezTo>
                    <a:cubicBezTo>
                      <a:pt x="148" y="54"/>
                      <a:pt x="121"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flipH="1">
                <a:off x="7418387" y="2191928"/>
                <a:ext cx="11205" cy="18199"/>
              </a:xfrm>
              <a:custGeom>
                <a:rect b="b" l="l" r="r" t="t"/>
                <a:pathLst>
                  <a:path extrusionOk="0" h="242" w="149">
                    <a:moveTo>
                      <a:pt x="68" y="0"/>
                    </a:moveTo>
                    <a:cubicBezTo>
                      <a:pt x="28" y="0"/>
                      <a:pt x="1" y="54"/>
                      <a:pt x="1" y="122"/>
                    </a:cubicBezTo>
                    <a:cubicBezTo>
                      <a:pt x="1" y="188"/>
                      <a:pt x="28" y="242"/>
                      <a:pt x="68" y="242"/>
                    </a:cubicBezTo>
                    <a:cubicBezTo>
                      <a:pt x="121" y="242"/>
                      <a:pt x="148" y="188"/>
                      <a:pt x="148" y="122"/>
                    </a:cubicBezTo>
                    <a:cubicBezTo>
                      <a:pt x="148" y="54"/>
                      <a:pt x="121"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flipH="1">
                <a:off x="7426509" y="2210052"/>
                <a:ext cx="26321" cy="43617"/>
              </a:xfrm>
              <a:custGeom>
                <a:rect b="b" l="l" r="r" t="t"/>
                <a:pathLst>
                  <a:path extrusionOk="0" fill="none" h="580" w="350">
                    <a:moveTo>
                      <a:pt x="1" y="458"/>
                    </a:moveTo>
                    <a:cubicBezTo>
                      <a:pt x="1" y="458"/>
                      <a:pt x="350" y="579"/>
                      <a:pt x="242" y="296"/>
                    </a:cubicBezTo>
                    <a:cubicBezTo>
                      <a:pt x="149" y="69"/>
                      <a:pt x="108" y="1"/>
                      <a:pt x="108"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flipH="1">
                <a:off x="7470954" y="2177564"/>
                <a:ext cx="28351" cy="9400"/>
              </a:xfrm>
              <a:custGeom>
                <a:rect b="b" l="l" r="r" t="t"/>
                <a:pathLst>
                  <a:path extrusionOk="0" h="125" w="377">
                    <a:moveTo>
                      <a:pt x="217" y="1"/>
                    </a:moveTo>
                    <a:cubicBezTo>
                      <a:pt x="136" y="1"/>
                      <a:pt x="57" y="39"/>
                      <a:pt x="1" y="111"/>
                    </a:cubicBezTo>
                    <a:lnTo>
                      <a:pt x="1" y="125"/>
                    </a:lnTo>
                    <a:lnTo>
                      <a:pt x="54" y="111"/>
                    </a:lnTo>
                    <a:cubicBezTo>
                      <a:pt x="122" y="111"/>
                      <a:pt x="216" y="98"/>
                      <a:pt x="283" y="84"/>
                    </a:cubicBezTo>
                    <a:cubicBezTo>
                      <a:pt x="310" y="71"/>
                      <a:pt x="364" y="71"/>
                      <a:pt x="377" y="57"/>
                    </a:cubicBezTo>
                    <a:cubicBezTo>
                      <a:pt x="328" y="19"/>
                      <a:pt x="272"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flipH="1">
                <a:off x="7409287" y="2177564"/>
                <a:ext cx="29404" cy="9400"/>
              </a:xfrm>
              <a:custGeom>
                <a:rect b="b" l="l" r="r" t="t"/>
                <a:pathLst>
                  <a:path extrusionOk="0" h="125" w="391">
                    <a:moveTo>
                      <a:pt x="174" y="1"/>
                    </a:moveTo>
                    <a:cubicBezTo>
                      <a:pt x="119" y="1"/>
                      <a:pt x="63" y="19"/>
                      <a:pt x="15" y="57"/>
                    </a:cubicBezTo>
                    <a:lnTo>
                      <a:pt x="1" y="57"/>
                    </a:lnTo>
                    <a:lnTo>
                      <a:pt x="54" y="71"/>
                    </a:lnTo>
                    <a:cubicBezTo>
                      <a:pt x="122" y="84"/>
                      <a:pt x="215" y="98"/>
                      <a:pt x="283" y="111"/>
                    </a:cubicBezTo>
                    <a:cubicBezTo>
                      <a:pt x="310" y="111"/>
                      <a:pt x="364" y="125"/>
                      <a:pt x="377" y="125"/>
                    </a:cubicBezTo>
                    <a:cubicBezTo>
                      <a:pt x="391" y="125"/>
                      <a:pt x="391" y="111"/>
                      <a:pt x="391" y="111"/>
                    </a:cubicBezTo>
                    <a:cubicBezTo>
                      <a:pt x="335" y="39"/>
                      <a:pt x="255"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flipH="1">
                <a:off x="7390113" y="2113115"/>
                <a:ext cx="208161" cy="249748"/>
              </a:xfrm>
              <a:custGeom>
                <a:rect b="b" l="l" r="r" t="t"/>
                <a:pathLst>
                  <a:path extrusionOk="0" h="3321" w="2768">
                    <a:moveTo>
                      <a:pt x="457" y="1"/>
                    </a:moveTo>
                    <a:lnTo>
                      <a:pt x="0" y="81"/>
                    </a:lnTo>
                    <a:lnTo>
                      <a:pt x="176" y="1156"/>
                    </a:lnTo>
                    <a:cubicBezTo>
                      <a:pt x="149" y="1492"/>
                      <a:pt x="162" y="1854"/>
                      <a:pt x="256" y="2190"/>
                    </a:cubicBezTo>
                    <a:cubicBezTo>
                      <a:pt x="323" y="2486"/>
                      <a:pt x="457" y="2767"/>
                      <a:pt x="713" y="2943"/>
                    </a:cubicBezTo>
                    <a:cubicBezTo>
                      <a:pt x="1006" y="3152"/>
                      <a:pt x="1340" y="3321"/>
                      <a:pt x="1697" y="3321"/>
                    </a:cubicBezTo>
                    <a:cubicBezTo>
                      <a:pt x="1797" y="3321"/>
                      <a:pt x="1899" y="3307"/>
                      <a:pt x="2002" y="3278"/>
                    </a:cubicBezTo>
                    <a:cubicBezTo>
                      <a:pt x="2767" y="3077"/>
                      <a:pt x="2633" y="2284"/>
                      <a:pt x="2633" y="2284"/>
                    </a:cubicBezTo>
                    <a:lnTo>
                      <a:pt x="2620" y="1854"/>
                    </a:lnTo>
                    <a:cubicBezTo>
                      <a:pt x="2566" y="1788"/>
                      <a:pt x="2497" y="1765"/>
                      <a:pt x="2427" y="1765"/>
                    </a:cubicBezTo>
                    <a:cubicBezTo>
                      <a:pt x="2253" y="1765"/>
                      <a:pt x="2069" y="1908"/>
                      <a:pt x="2069" y="1908"/>
                    </a:cubicBezTo>
                    <a:cubicBezTo>
                      <a:pt x="2069" y="1908"/>
                      <a:pt x="1855" y="1781"/>
                      <a:pt x="1678" y="1781"/>
                    </a:cubicBezTo>
                    <a:cubicBezTo>
                      <a:pt x="1585" y="1781"/>
                      <a:pt x="1502" y="1815"/>
                      <a:pt x="1465" y="1922"/>
                    </a:cubicBezTo>
                    <a:cubicBezTo>
                      <a:pt x="1405" y="2095"/>
                      <a:pt x="1297" y="2133"/>
                      <a:pt x="1215" y="2133"/>
                    </a:cubicBezTo>
                    <a:cubicBezTo>
                      <a:pt x="1151" y="2133"/>
                      <a:pt x="1102" y="2110"/>
                      <a:pt x="1102" y="2110"/>
                    </a:cubicBezTo>
                    <a:cubicBezTo>
                      <a:pt x="578" y="1975"/>
                      <a:pt x="484" y="1344"/>
                      <a:pt x="484" y="1344"/>
                    </a:cubicBezTo>
                    <a:lnTo>
                      <a:pt x="4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flipH="1">
                <a:off x="7442678" y="2268635"/>
                <a:ext cx="31359" cy="23388"/>
              </a:xfrm>
              <a:custGeom>
                <a:rect b="b" l="l" r="r" t="t"/>
                <a:pathLst>
                  <a:path extrusionOk="0" fill="none" h="311" w="417">
                    <a:moveTo>
                      <a:pt x="1" y="1"/>
                    </a:moveTo>
                    <a:cubicBezTo>
                      <a:pt x="1" y="1"/>
                      <a:pt x="175" y="310"/>
                      <a:pt x="417" y="69"/>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flipH="1">
                <a:off x="7398235" y="2044755"/>
                <a:ext cx="227262" cy="81595"/>
              </a:xfrm>
              <a:custGeom>
                <a:rect b="b" l="l" r="r" t="t"/>
                <a:pathLst>
                  <a:path extrusionOk="0" h="1085" w="3022">
                    <a:moveTo>
                      <a:pt x="2241" y="1"/>
                    </a:moveTo>
                    <a:cubicBezTo>
                      <a:pt x="2174" y="1"/>
                      <a:pt x="2107" y="8"/>
                      <a:pt x="2042" y="23"/>
                    </a:cubicBezTo>
                    <a:cubicBezTo>
                      <a:pt x="1598" y="145"/>
                      <a:pt x="389" y="453"/>
                      <a:pt x="215" y="641"/>
                    </a:cubicBezTo>
                    <a:cubicBezTo>
                      <a:pt x="0" y="883"/>
                      <a:pt x="121" y="1085"/>
                      <a:pt x="121" y="1085"/>
                    </a:cubicBezTo>
                    <a:lnTo>
                      <a:pt x="819" y="1085"/>
                    </a:lnTo>
                    <a:lnTo>
                      <a:pt x="2794" y="1004"/>
                    </a:lnTo>
                    <a:cubicBezTo>
                      <a:pt x="3022" y="426"/>
                      <a:pt x="2794" y="184"/>
                      <a:pt x="2565" y="64"/>
                    </a:cubicBezTo>
                    <a:cubicBezTo>
                      <a:pt x="2464" y="22"/>
                      <a:pt x="2353" y="1"/>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flipH="1">
                <a:off x="7597147" y="2076115"/>
                <a:ext cx="85956" cy="73623"/>
              </a:xfrm>
              <a:custGeom>
                <a:rect b="b" l="l" r="r" t="t"/>
                <a:pathLst>
                  <a:path extrusionOk="0" h="979" w="1143">
                    <a:moveTo>
                      <a:pt x="522" y="1"/>
                    </a:moveTo>
                    <a:cubicBezTo>
                      <a:pt x="376" y="1"/>
                      <a:pt x="214" y="103"/>
                      <a:pt x="122" y="265"/>
                    </a:cubicBezTo>
                    <a:cubicBezTo>
                      <a:pt x="14" y="439"/>
                      <a:pt x="0" y="641"/>
                      <a:pt x="81" y="775"/>
                    </a:cubicBezTo>
                    <a:lnTo>
                      <a:pt x="95" y="775"/>
                    </a:lnTo>
                    <a:cubicBezTo>
                      <a:pt x="108" y="815"/>
                      <a:pt x="148" y="856"/>
                      <a:pt x="188" y="883"/>
                    </a:cubicBezTo>
                    <a:cubicBezTo>
                      <a:pt x="215" y="895"/>
                      <a:pt x="229" y="895"/>
                      <a:pt x="256" y="909"/>
                    </a:cubicBezTo>
                    <a:cubicBezTo>
                      <a:pt x="329" y="946"/>
                      <a:pt x="431" y="979"/>
                      <a:pt x="563" y="979"/>
                    </a:cubicBezTo>
                    <a:cubicBezTo>
                      <a:pt x="672" y="979"/>
                      <a:pt x="802" y="956"/>
                      <a:pt x="954" y="895"/>
                    </a:cubicBezTo>
                    <a:cubicBezTo>
                      <a:pt x="954" y="895"/>
                      <a:pt x="1142" y="372"/>
                      <a:pt x="752" y="90"/>
                    </a:cubicBezTo>
                    <a:lnTo>
                      <a:pt x="699" y="36"/>
                    </a:lnTo>
                    <a:cubicBezTo>
                      <a:pt x="659" y="23"/>
                      <a:pt x="632" y="9"/>
                      <a:pt x="591" y="9"/>
                    </a:cubicBezTo>
                    <a:cubicBezTo>
                      <a:pt x="569" y="3"/>
                      <a:pt x="545" y="1"/>
                      <a:pt x="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flipH="1">
                <a:off x="6141669" y="2344440"/>
                <a:ext cx="982821" cy="654638"/>
              </a:xfrm>
              <a:custGeom>
                <a:rect b="b" l="l" r="r" t="t"/>
                <a:pathLst>
                  <a:path extrusionOk="0" h="8705" w="13069">
                    <a:moveTo>
                      <a:pt x="1168" y="1"/>
                    </a:moveTo>
                    <a:cubicBezTo>
                      <a:pt x="926" y="1"/>
                      <a:pt x="712" y="202"/>
                      <a:pt x="685" y="444"/>
                    </a:cubicBezTo>
                    <a:lnTo>
                      <a:pt x="27" y="8261"/>
                    </a:lnTo>
                    <a:cubicBezTo>
                      <a:pt x="0" y="8502"/>
                      <a:pt x="174" y="8704"/>
                      <a:pt x="416" y="8704"/>
                    </a:cubicBezTo>
                    <a:lnTo>
                      <a:pt x="11900" y="8704"/>
                    </a:lnTo>
                    <a:cubicBezTo>
                      <a:pt x="12142" y="8704"/>
                      <a:pt x="12357" y="8502"/>
                      <a:pt x="12384" y="8261"/>
                    </a:cubicBezTo>
                    <a:lnTo>
                      <a:pt x="13041" y="444"/>
                    </a:lnTo>
                    <a:cubicBezTo>
                      <a:pt x="13068" y="202"/>
                      <a:pt x="12894" y="1"/>
                      <a:pt x="126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flipH="1">
                <a:off x="6095193" y="2344440"/>
                <a:ext cx="982821" cy="654638"/>
              </a:xfrm>
              <a:custGeom>
                <a:rect b="b" l="l" r="r" t="t"/>
                <a:pathLst>
                  <a:path extrusionOk="0" h="8705" w="13069">
                    <a:moveTo>
                      <a:pt x="1155" y="1"/>
                    </a:moveTo>
                    <a:cubicBezTo>
                      <a:pt x="913" y="1"/>
                      <a:pt x="698" y="202"/>
                      <a:pt x="684" y="444"/>
                    </a:cubicBezTo>
                    <a:lnTo>
                      <a:pt x="13" y="8261"/>
                    </a:lnTo>
                    <a:cubicBezTo>
                      <a:pt x="0" y="8502"/>
                      <a:pt x="174" y="8704"/>
                      <a:pt x="416" y="8704"/>
                    </a:cubicBezTo>
                    <a:lnTo>
                      <a:pt x="11900" y="8704"/>
                    </a:lnTo>
                    <a:cubicBezTo>
                      <a:pt x="12142" y="8704"/>
                      <a:pt x="12357" y="8502"/>
                      <a:pt x="12370" y="8261"/>
                    </a:cubicBezTo>
                    <a:lnTo>
                      <a:pt x="13041" y="444"/>
                    </a:lnTo>
                    <a:cubicBezTo>
                      <a:pt x="13068" y="202"/>
                      <a:pt x="12880" y="1"/>
                      <a:pt x="126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flipH="1">
                <a:off x="6426533" y="2634349"/>
                <a:ext cx="487914" cy="542511"/>
              </a:xfrm>
              <a:custGeom>
                <a:rect b="b" l="l" r="r" t="t"/>
                <a:pathLst>
                  <a:path extrusionOk="0" h="7214" w="6488">
                    <a:moveTo>
                      <a:pt x="4541" y="0"/>
                    </a:moveTo>
                    <a:cubicBezTo>
                      <a:pt x="3989" y="0"/>
                      <a:pt x="3533" y="457"/>
                      <a:pt x="3533" y="1021"/>
                    </a:cubicBezTo>
                    <a:lnTo>
                      <a:pt x="3533" y="1048"/>
                    </a:lnTo>
                    <a:lnTo>
                      <a:pt x="3090" y="5749"/>
                    </a:lnTo>
                    <a:cubicBezTo>
                      <a:pt x="3090" y="6098"/>
                      <a:pt x="2929" y="6393"/>
                      <a:pt x="2673" y="6595"/>
                    </a:cubicBezTo>
                    <a:lnTo>
                      <a:pt x="619" y="6595"/>
                    </a:lnTo>
                    <a:cubicBezTo>
                      <a:pt x="282" y="6595"/>
                      <a:pt x="1" y="6864"/>
                      <a:pt x="1" y="7213"/>
                    </a:cubicBezTo>
                    <a:lnTo>
                      <a:pt x="5427" y="7213"/>
                    </a:lnTo>
                    <a:cubicBezTo>
                      <a:pt x="6018" y="7213"/>
                      <a:pt x="6488" y="6730"/>
                      <a:pt x="6488" y="6152"/>
                    </a:cubicBezTo>
                    <a:cubicBezTo>
                      <a:pt x="6488" y="6085"/>
                      <a:pt x="6488" y="6031"/>
                      <a:pt x="6475" y="5964"/>
                    </a:cubicBezTo>
                    <a:lnTo>
                      <a:pt x="6031" y="887"/>
                    </a:lnTo>
                    <a:cubicBezTo>
                      <a:pt x="5964" y="390"/>
                      <a:pt x="5535" y="0"/>
                      <a:pt x="50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flipH="1">
                <a:off x="6781048" y="3230261"/>
                <a:ext cx="836402" cy="1371769"/>
              </a:xfrm>
              <a:custGeom>
                <a:rect b="b" l="l" r="r" t="t"/>
                <a:pathLst>
                  <a:path extrusionOk="0" h="18241" w="11122">
                    <a:moveTo>
                      <a:pt x="4755" y="1"/>
                    </a:moveTo>
                    <a:lnTo>
                      <a:pt x="1" y="18240"/>
                    </a:lnTo>
                    <a:lnTo>
                      <a:pt x="619" y="18240"/>
                    </a:lnTo>
                    <a:lnTo>
                      <a:pt x="5561" y="591"/>
                    </a:lnTo>
                    <a:lnTo>
                      <a:pt x="10504" y="18240"/>
                    </a:lnTo>
                    <a:lnTo>
                      <a:pt x="11122" y="18240"/>
                    </a:lnTo>
                    <a:lnTo>
                      <a:pt x="63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flipH="1">
                <a:off x="5759875" y="3166639"/>
                <a:ext cx="1951505" cy="127393"/>
              </a:xfrm>
              <a:custGeom>
                <a:rect b="b" l="l" r="r" t="t"/>
                <a:pathLst>
                  <a:path extrusionOk="0" h="1694" w="25950">
                    <a:moveTo>
                      <a:pt x="336" y="1"/>
                    </a:moveTo>
                    <a:cubicBezTo>
                      <a:pt x="148" y="1"/>
                      <a:pt x="0" y="148"/>
                      <a:pt x="0" y="323"/>
                    </a:cubicBezTo>
                    <a:lnTo>
                      <a:pt x="0" y="1371"/>
                    </a:lnTo>
                    <a:cubicBezTo>
                      <a:pt x="0" y="1545"/>
                      <a:pt x="148" y="1693"/>
                      <a:pt x="336" y="1693"/>
                    </a:cubicBezTo>
                    <a:lnTo>
                      <a:pt x="25627" y="1693"/>
                    </a:lnTo>
                    <a:cubicBezTo>
                      <a:pt x="25802" y="1693"/>
                      <a:pt x="25949" y="1545"/>
                      <a:pt x="25949" y="1371"/>
                    </a:cubicBezTo>
                    <a:lnTo>
                      <a:pt x="25949" y="323"/>
                    </a:lnTo>
                    <a:cubicBezTo>
                      <a:pt x="25949" y="148"/>
                      <a:pt x="25802" y="1"/>
                      <a:pt x="256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38"/>
            <p:cNvGrpSpPr/>
            <p:nvPr/>
          </p:nvGrpSpPr>
          <p:grpSpPr>
            <a:xfrm>
              <a:off x="5869142" y="597425"/>
              <a:ext cx="1233374" cy="1289536"/>
              <a:chOff x="5942667" y="956500"/>
              <a:chExt cx="1233374" cy="1289536"/>
            </a:xfrm>
          </p:grpSpPr>
          <p:grpSp>
            <p:nvGrpSpPr>
              <p:cNvPr id="933" name="Google Shape;933;p38"/>
              <p:cNvGrpSpPr/>
              <p:nvPr/>
            </p:nvGrpSpPr>
            <p:grpSpPr>
              <a:xfrm>
                <a:off x="5945761" y="1288886"/>
                <a:ext cx="824219" cy="815270"/>
                <a:chOff x="5945761" y="1288886"/>
                <a:chExt cx="824219" cy="815270"/>
              </a:xfrm>
            </p:grpSpPr>
            <p:sp>
              <p:nvSpPr>
                <p:cNvPr id="934" name="Google Shape;934;p38"/>
                <p:cNvSpPr/>
                <p:nvPr/>
              </p:nvSpPr>
              <p:spPr>
                <a:xfrm flipH="1">
                  <a:off x="5945761" y="1288886"/>
                  <a:ext cx="824219" cy="815270"/>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flipH="1">
                  <a:off x="6233556" y="1568718"/>
                  <a:ext cx="225382" cy="225307"/>
                </a:xfrm>
                <a:custGeom>
                  <a:rect b="b" l="l" r="r" t="t"/>
                  <a:pathLst>
                    <a:path extrusionOk="0" h="2996" w="2997">
                      <a:moveTo>
                        <a:pt x="1492" y="1"/>
                      </a:moveTo>
                      <a:cubicBezTo>
                        <a:pt x="672" y="1"/>
                        <a:pt x="1" y="672"/>
                        <a:pt x="1" y="1491"/>
                      </a:cubicBezTo>
                      <a:cubicBezTo>
                        <a:pt x="1" y="2324"/>
                        <a:pt x="672" y="2995"/>
                        <a:pt x="1492" y="2995"/>
                      </a:cubicBezTo>
                      <a:cubicBezTo>
                        <a:pt x="2325" y="2995"/>
                        <a:pt x="2997" y="2324"/>
                        <a:pt x="2997" y="1491"/>
                      </a:cubicBezTo>
                      <a:cubicBezTo>
                        <a:pt x="2997" y="672"/>
                        <a:pt x="2325" y="1"/>
                        <a:pt x="14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38"/>
              <p:cNvSpPr/>
              <p:nvPr/>
            </p:nvSpPr>
            <p:spPr>
              <a:xfrm flipH="1">
                <a:off x="6950699" y="956500"/>
                <a:ext cx="85956" cy="86032"/>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flipH="1">
                <a:off x="6626497" y="1371760"/>
                <a:ext cx="316227" cy="313143"/>
              </a:xfrm>
              <a:custGeom>
                <a:rect b="b" l="l" r="r" t="t"/>
                <a:pathLst>
                  <a:path extrusionOk="0" fill="none" h="4164" w="4205">
                    <a:moveTo>
                      <a:pt x="4138" y="1370"/>
                    </a:moveTo>
                    <a:lnTo>
                      <a:pt x="3721" y="1370"/>
                    </a:lnTo>
                    <a:cubicBezTo>
                      <a:pt x="3694" y="1303"/>
                      <a:pt x="3667" y="1236"/>
                      <a:pt x="3627" y="1169"/>
                    </a:cubicBezTo>
                    <a:lnTo>
                      <a:pt x="3869" y="874"/>
                    </a:lnTo>
                    <a:cubicBezTo>
                      <a:pt x="3896" y="847"/>
                      <a:pt x="3896" y="806"/>
                      <a:pt x="3869" y="779"/>
                    </a:cubicBezTo>
                    <a:lnTo>
                      <a:pt x="3210" y="242"/>
                    </a:lnTo>
                    <a:cubicBezTo>
                      <a:pt x="3183" y="229"/>
                      <a:pt x="3144" y="229"/>
                      <a:pt x="3130" y="256"/>
                    </a:cubicBezTo>
                    <a:lnTo>
                      <a:pt x="2902" y="510"/>
                    </a:lnTo>
                    <a:cubicBezTo>
                      <a:pt x="2821" y="471"/>
                      <a:pt x="2727" y="444"/>
                      <a:pt x="2633" y="417"/>
                    </a:cubicBezTo>
                    <a:lnTo>
                      <a:pt x="2633" y="417"/>
                    </a:lnTo>
                    <a:lnTo>
                      <a:pt x="2633" y="68"/>
                    </a:lnTo>
                    <a:cubicBezTo>
                      <a:pt x="2633" y="27"/>
                      <a:pt x="2606" y="0"/>
                      <a:pt x="2566" y="0"/>
                    </a:cubicBezTo>
                    <a:lnTo>
                      <a:pt x="1720" y="0"/>
                    </a:lnTo>
                    <a:cubicBezTo>
                      <a:pt x="1679" y="0"/>
                      <a:pt x="1652" y="27"/>
                      <a:pt x="1652" y="68"/>
                    </a:cubicBezTo>
                    <a:lnTo>
                      <a:pt x="1652" y="430"/>
                    </a:lnTo>
                    <a:cubicBezTo>
                      <a:pt x="1559" y="457"/>
                      <a:pt x="1464" y="498"/>
                      <a:pt x="1384" y="537"/>
                    </a:cubicBezTo>
                    <a:lnTo>
                      <a:pt x="1142" y="256"/>
                    </a:lnTo>
                    <a:cubicBezTo>
                      <a:pt x="1115" y="229"/>
                      <a:pt x="1075" y="229"/>
                      <a:pt x="1048" y="242"/>
                    </a:cubicBezTo>
                    <a:lnTo>
                      <a:pt x="404" y="779"/>
                    </a:lnTo>
                    <a:cubicBezTo>
                      <a:pt x="377" y="806"/>
                      <a:pt x="377" y="847"/>
                      <a:pt x="390" y="874"/>
                    </a:cubicBezTo>
                    <a:lnTo>
                      <a:pt x="685" y="1223"/>
                    </a:lnTo>
                    <a:lnTo>
                      <a:pt x="685" y="1223"/>
                    </a:lnTo>
                    <a:cubicBezTo>
                      <a:pt x="658" y="1277"/>
                      <a:pt x="646" y="1316"/>
                      <a:pt x="619" y="1370"/>
                    </a:cubicBezTo>
                    <a:lnTo>
                      <a:pt x="55" y="1370"/>
                    </a:lnTo>
                    <a:cubicBezTo>
                      <a:pt x="28" y="1370"/>
                      <a:pt x="1" y="1397"/>
                      <a:pt x="1" y="1438"/>
                    </a:cubicBezTo>
                    <a:lnTo>
                      <a:pt x="1" y="2283"/>
                    </a:lnTo>
                    <a:cubicBezTo>
                      <a:pt x="1" y="2310"/>
                      <a:pt x="28" y="2337"/>
                      <a:pt x="55" y="2337"/>
                    </a:cubicBezTo>
                    <a:lnTo>
                      <a:pt x="511" y="2337"/>
                    </a:lnTo>
                    <a:cubicBezTo>
                      <a:pt x="538" y="2498"/>
                      <a:pt x="592" y="2659"/>
                      <a:pt x="658" y="2794"/>
                    </a:cubicBezTo>
                    <a:lnTo>
                      <a:pt x="658" y="2794"/>
                    </a:lnTo>
                    <a:lnTo>
                      <a:pt x="323" y="3211"/>
                    </a:lnTo>
                    <a:cubicBezTo>
                      <a:pt x="296" y="3237"/>
                      <a:pt x="309" y="3277"/>
                      <a:pt x="336" y="3291"/>
                    </a:cubicBezTo>
                    <a:lnTo>
                      <a:pt x="981" y="3841"/>
                    </a:lnTo>
                    <a:cubicBezTo>
                      <a:pt x="1008" y="3855"/>
                      <a:pt x="1048" y="3855"/>
                      <a:pt x="1075" y="3828"/>
                    </a:cubicBezTo>
                    <a:lnTo>
                      <a:pt x="1330" y="3506"/>
                    </a:lnTo>
                    <a:cubicBezTo>
                      <a:pt x="1437" y="3573"/>
                      <a:pt x="1545" y="3614"/>
                      <a:pt x="1652" y="3653"/>
                    </a:cubicBezTo>
                    <a:lnTo>
                      <a:pt x="1652" y="4097"/>
                    </a:lnTo>
                    <a:cubicBezTo>
                      <a:pt x="1652" y="4137"/>
                      <a:pt x="1679" y="4164"/>
                      <a:pt x="1720" y="4164"/>
                    </a:cubicBezTo>
                    <a:lnTo>
                      <a:pt x="2566" y="4164"/>
                    </a:lnTo>
                    <a:cubicBezTo>
                      <a:pt x="2606" y="4164"/>
                      <a:pt x="2633" y="4137"/>
                      <a:pt x="2633" y="4097"/>
                    </a:cubicBezTo>
                    <a:lnTo>
                      <a:pt x="2633" y="3667"/>
                    </a:lnTo>
                    <a:lnTo>
                      <a:pt x="2633" y="3667"/>
                    </a:lnTo>
                    <a:cubicBezTo>
                      <a:pt x="2754" y="3626"/>
                      <a:pt x="2875" y="3587"/>
                      <a:pt x="2983" y="3519"/>
                    </a:cubicBezTo>
                    <a:lnTo>
                      <a:pt x="2983" y="3519"/>
                    </a:lnTo>
                    <a:lnTo>
                      <a:pt x="3224" y="3828"/>
                    </a:lnTo>
                    <a:cubicBezTo>
                      <a:pt x="3251" y="3855"/>
                      <a:pt x="3291" y="3855"/>
                      <a:pt x="3318" y="3841"/>
                    </a:cubicBezTo>
                    <a:lnTo>
                      <a:pt x="3976" y="3291"/>
                    </a:lnTo>
                    <a:cubicBezTo>
                      <a:pt x="4003" y="3277"/>
                      <a:pt x="4003" y="3237"/>
                      <a:pt x="3976" y="3211"/>
                    </a:cubicBezTo>
                    <a:lnTo>
                      <a:pt x="3667" y="2835"/>
                    </a:lnTo>
                    <a:lnTo>
                      <a:pt x="3667" y="2835"/>
                    </a:lnTo>
                    <a:cubicBezTo>
                      <a:pt x="3748" y="2686"/>
                      <a:pt x="3801" y="2512"/>
                      <a:pt x="3842" y="2337"/>
                    </a:cubicBezTo>
                    <a:lnTo>
                      <a:pt x="4138" y="2337"/>
                    </a:lnTo>
                    <a:cubicBezTo>
                      <a:pt x="4177" y="2337"/>
                      <a:pt x="4204" y="2310"/>
                      <a:pt x="4204" y="2283"/>
                    </a:cubicBezTo>
                    <a:lnTo>
                      <a:pt x="4204" y="1438"/>
                    </a:lnTo>
                    <a:cubicBezTo>
                      <a:pt x="4204" y="1397"/>
                      <a:pt x="4177" y="1370"/>
                      <a:pt x="4138" y="1370"/>
                    </a:cubicBezTo>
                    <a:close/>
                    <a:moveTo>
                      <a:pt x="2177" y="3076"/>
                    </a:moveTo>
                    <a:cubicBezTo>
                      <a:pt x="1599" y="3076"/>
                      <a:pt x="1129" y="2620"/>
                      <a:pt x="1129" y="2042"/>
                    </a:cubicBezTo>
                    <a:cubicBezTo>
                      <a:pt x="1129" y="1465"/>
                      <a:pt x="1599" y="994"/>
                      <a:pt x="2177" y="994"/>
                    </a:cubicBezTo>
                    <a:cubicBezTo>
                      <a:pt x="2754" y="994"/>
                      <a:pt x="3210" y="1465"/>
                      <a:pt x="3210" y="2042"/>
                    </a:cubicBezTo>
                    <a:cubicBezTo>
                      <a:pt x="3210" y="2620"/>
                      <a:pt x="2754" y="3076"/>
                      <a:pt x="2177" y="30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flipH="1">
                <a:off x="6984049" y="2054044"/>
                <a:ext cx="191992" cy="191992"/>
              </a:xfrm>
              <a:custGeom>
                <a:rect b="b" l="l" r="r" t="t"/>
                <a:pathLst>
                  <a:path extrusionOk="0" fill="none" h="2553" w="2553">
                    <a:moveTo>
                      <a:pt x="2553" y="1276"/>
                    </a:moveTo>
                    <a:cubicBezTo>
                      <a:pt x="2553" y="1975"/>
                      <a:pt x="1989" y="2553"/>
                      <a:pt x="1277" y="2553"/>
                    </a:cubicBezTo>
                    <a:cubicBezTo>
                      <a:pt x="579" y="2553"/>
                      <a:pt x="1" y="1975"/>
                      <a:pt x="1" y="1276"/>
                    </a:cubicBezTo>
                    <a:cubicBezTo>
                      <a:pt x="1" y="565"/>
                      <a:pt x="579" y="1"/>
                      <a:pt x="1277" y="1"/>
                    </a:cubicBezTo>
                    <a:cubicBezTo>
                      <a:pt x="1989" y="1"/>
                      <a:pt x="2553" y="565"/>
                      <a:pt x="2553" y="127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flipH="1">
                <a:off x="6453751" y="1797035"/>
                <a:ext cx="146570" cy="75"/>
              </a:xfrm>
              <a:custGeom>
                <a:rect b="b" l="l" r="r" t="t"/>
                <a:pathLst>
                  <a:path extrusionOk="0" fill="none" h="1" w="1949">
                    <a:moveTo>
                      <a:pt x="0"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38"/>
              <p:cNvGrpSpPr/>
              <p:nvPr/>
            </p:nvGrpSpPr>
            <p:grpSpPr>
              <a:xfrm>
                <a:off x="5942667" y="1150587"/>
                <a:ext cx="322321" cy="54598"/>
                <a:chOff x="5942667" y="1150587"/>
                <a:chExt cx="322321" cy="54598"/>
              </a:xfrm>
            </p:grpSpPr>
            <p:sp>
              <p:nvSpPr>
                <p:cNvPr id="941" name="Google Shape;941;p38"/>
                <p:cNvSpPr/>
                <p:nvPr/>
              </p:nvSpPr>
              <p:spPr>
                <a:xfrm flipH="1">
                  <a:off x="6118418" y="1150587"/>
                  <a:ext cx="146570" cy="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flipH="1">
                  <a:off x="5942667" y="1205110"/>
                  <a:ext cx="146570" cy="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 name="Google Shape;943;p38"/>
              <p:cNvSpPr/>
              <p:nvPr/>
            </p:nvSpPr>
            <p:spPr>
              <a:xfrm flipH="1">
                <a:off x="6607317" y="1841480"/>
                <a:ext cx="146570" cy="75"/>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flipH="1">
                <a:off x="6471949" y="1147504"/>
                <a:ext cx="45573" cy="45573"/>
              </a:xfrm>
              <a:custGeom>
                <a:rect b="b" l="l" r="r" t="t"/>
                <a:pathLst>
                  <a:path extrusionOk="0" h="606" w="606">
                    <a:moveTo>
                      <a:pt x="310" y="0"/>
                    </a:moveTo>
                    <a:cubicBezTo>
                      <a:pt x="135" y="0"/>
                      <a:pt x="1" y="135"/>
                      <a:pt x="1" y="296"/>
                    </a:cubicBezTo>
                    <a:cubicBezTo>
                      <a:pt x="1" y="471"/>
                      <a:pt x="135" y="605"/>
                      <a:pt x="310" y="605"/>
                    </a:cubicBezTo>
                    <a:cubicBezTo>
                      <a:pt x="471" y="605"/>
                      <a:pt x="606" y="471"/>
                      <a:pt x="606" y="296"/>
                    </a:cubicBezTo>
                    <a:cubicBezTo>
                      <a:pt x="606" y="135"/>
                      <a:pt x="471" y="0"/>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flipH="1">
                <a:off x="6368920" y="1341453"/>
                <a:ext cx="32412" cy="32337"/>
              </a:xfrm>
              <a:custGeom>
                <a:rect b="b" l="l" r="r" t="t"/>
                <a:pathLst>
                  <a:path extrusionOk="0" h="430" w="431">
                    <a:moveTo>
                      <a:pt x="216" y="0"/>
                    </a:moveTo>
                    <a:cubicBezTo>
                      <a:pt x="94" y="0"/>
                      <a:pt x="1" y="95"/>
                      <a:pt x="1" y="215"/>
                    </a:cubicBezTo>
                    <a:cubicBezTo>
                      <a:pt x="1" y="336"/>
                      <a:pt x="94" y="430"/>
                      <a:pt x="216" y="430"/>
                    </a:cubicBezTo>
                    <a:cubicBezTo>
                      <a:pt x="323" y="430"/>
                      <a:pt x="431" y="336"/>
                      <a:pt x="431" y="215"/>
                    </a:cubicBezTo>
                    <a:cubicBezTo>
                      <a:pt x="431" y="95"/>
                      <a:pt x="323" y="0"/>
                      <a:pt x="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flipH="1">
                <a:off x="6914449" y="1931123"/>
                <a:ext cx="66776" cy="66776"/>
              </a:xfrm>
              <a:custGeom>
                <a:rect b="b" l="l" r="r" t="t"/>
                <a:pathLst>
                  <a:path extrusionOk="0" h="1358" w="1358">
                    <a:moveTo>
                      <a:pt x="672" y="0"/>
                    </a:moveTo>
                    <a:cubicBezTo>
                      <a:pt x="296" y="0"/>
                      <a:pt x="1" y="310"/>
                      <a:pt x="1" y="686"/>
                    </a:cubicBezTo>
                    <a:cubicBezTo>
                      <a:pt x="1" y="1062"/>
                      <a:pt x="296" y="1358"/>
                      <a:pt x="672" y="1358"/>
                    </a:cubicBezTo>
                    <a:cubicBezTo>
                      <a:pt x="1048" y="1358"/>
                      <a:pt x="1358" y="1062"/>
                      <a:pt x="1358" y="686"/>
                    </a:cubicBezTo>
                    <a:cubicBezTo>
                      <a:pt x="1358" y="310"/>
                      <a:pt x="1048" y="0"/>
                      <a:pt x="6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38"/>
            <p:cNvGrpSpPr/>
            <p:nvPr/>
          </p:nvGrpSpPr>
          <p:grpSpPr>
            <a:xfrm>
              <a:off x="7899250" y="502323"/>
              <a:ext cx="395414" cy="409451"/>
              <a:chOff x="8121150" y="644973"/>
              <a:chExt cx="395414" cy="409451"/>
            </a:xfrm>
          </p:grpSpPr>
          <p:sp>
            <p:nvSpPr>
              <p:cNvPr id="948" name="Google Shape;948;p38"/>
              <p:cNvSpPr/>
              <p:nvPr/>
            </p:nvSpPr>
            <p:spPr>
              <a:xfrm>
                <a:off x="8230952" y="770749"/>
                <a:ext cx="161838" cy="209409"/>
              </a:xfrm>
              <a:custGeom>
                <a:rect b="b" l="l" r="r" t="t"/>
                <a:pathLst>
                  <a:path extrusionOk="0" h="2817" w="2177">
                    <a:moveTo>
                      <a:pt x="1156" y="1"/>
                    </a:moveTo>
                    <a:cubicBezTo>
                      <a:pt x="377" y="1"/>
                      <a:pt x="1" y="552"/>
                      <a:pt x="1" y="1009"/>
                    </a:cubicBezTo>
                    <a:cubicBezTo>
                      <a:pt x="1" y="1290"/>
                      <a:pt x="95" y="1532"/>
                      <a:pt x="323" y="1626"/>
                    </a:cubicBezTo>
                    <a:cubicBezTo>
                      <a:pt x="333" y="1630"/>
                      <a:pt x="342" y="1631"/>
                      <a:pt x="351" y="1631"/>
                    </a:cubicBezTo>
                    <a:cubicBezTo>
                      <a:pt x="376" y="1631"/>
                      <a:pt x="394" y="1616"/>
                      <a:pt x="403" y="1586"/>
                    </a:cubicBezTo>
                    <a:cubicBezTo>
                      <a:pt x="417" y="1559"/>
                      <a:pt x="430" y="1492"/>
                      <a:pt x="444" y="1465"/>
                    </a:cubicBezTo>
                    <a:cubicBezTo>
                      <a:pt x="444" y="1424"/>
                      <a:pt x="444" y="1412"/>
                      <a:pt x="417" y="1371"/>
                    </a:cubicBezTo>
                    <a:cubicBezTo>
                      <a:pt x="350" y="1290"/>
                      <a:pt x="310" y="1197"/>
                      <a:pt x="310" y="1048"/>
                    </a:cubicBezTo>
                    <a:cubicBezTo>
                      <a:pt x="310" y="645"/>
                      <a:pt x="618" y="283"/>
                      <a:pt x="1102" y="283"/>
                    </a:cubicBezTo>
                    <a:cubicBezTo>
                      <a:pt x="1532" y="283"/>
                      <a:pt x="1773" y="552"/>
                      <a:pt x="1773" y="901"/>
                    </a:cubicBezTo>
                    <a:cubicBezTo>
                      <a:pt x="1773" y="1371"/>
                      <a:pt x="1573" y="1761"/>
                      <a:pt x="1263" y="1761"/>
                    </a:cubicBezTo>
                    <a:cubicBezTo>
                      <a:pt x="1102" y="1761"/>
                      <a:pt x="968" y="1612"/>
                      <a:pt x="1008" y="1451"/>
                    </a:cubicBezTo>
                    <a:cubicBezTo>
                      <a:pt x="1062" y="1236"/>
                      <a:pt x="1156" y="1021"/>
                      <a:pt x="1156" y="874"/>
                    </a:cubicBezTo>
                    <a:cubicBezTo>
                      <a:pt x="1156" y="740"/>
                      <a:pt x="1075" y="633"/>
                      <a:pt x="941" y="633"/>
                    </a:cubicBezTo>
                    <a:cubicBezTo>
                      <a:pt x="767" y="633"/>
                      <a:pt x="618" y="807"/>
                      <a:pt x="618" y="1048"/>
                    </a:cubicBezTo>
                    <a:cubicBezTo>
                      <a:pt x="618" y="1197"/>
                      <a:pt x="672" y="1304"/>
                      <a:pt x="672" y="1304"/>
                    </a:cubicBezTo>
                    <a:cubicBezTo>
                      <a:pt x="672" y="1304"/>
                      <a:pt x="498" y="2056"/>
                      <a:pt x="471" y="2191"/>
                    </a:cubicBezTo>
                    <a:cubicBezTo>
                      <a:pt x="403" y="2445"/>
                      <a:pt x="457" y="2768"/>
                      <a:pt x="457" y="2794"/>
                    </a:cubicBezTo>
                    <a:cubicBezTo>
                      <a:pt x="465" y="2810"/>
                      <a:pt x="473" y="2817"/>
                      <a:pt x="481" y="2817"/>
                    </a:cubicBezTo>
                    <a:cubicBezTo>
                      <a:pt x="487" y="2817"/>
                      <a:pt x="492" y="2814"/>
                      <a:pt x="498" y="2808"/>
                    </a:cubicBezTo>
                    <a:cubicBezTo>
                      <a:pt x="511" y="2782"/>
                      <a:pt x="726" y="2526"/>
                      <a:pt x="793" y="2284"/>
                    </a:cubicBezTo>
                    <a:cubicBezTo>
                      <a:pt x="806" y="2203"/>
                      <a:pt x="901" y="1841"/>
                      <a:pt x="901" y="1841"/>
                    </a:cubicBezTo>
                    <a:cubicBezTo>
                      <a:pt x="968" y="1949"/>
                      <a:pt x="1129" y="2042"/>
                      <a:pt x="1304" y="2042"/>
                    </a:cubicBezTo>
                    <a:cubicBezTo>
                      <a:pt x="1814" y="2042"/>
                      <a:pt x="2176" y="1559"/>
                      <a:pt x="2176" y="928"/>
                    </a:cubicBezTo>
                    <a:cubicBezTo>
                      <a:pt x="2176" y="444"/>
                      <a:pt x="1761" y="1"/>
                      <a:pt x="1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8121150" y="644973"/>
                <a:ext cx="395414" cy="409451"/>
              </a:xfrm>
              <a:custGeom>
                <a:rect b="b" l="l" r="r" t="t"/>
                <a:pathLst>
                  <a:path extrusionOk="0" fill="none" h="5508" w="5319">
                    <a:moveTo>
                      <a:pt x="1169" y="766"/>
                    </a:moveTo>
                    <a:cubicBezTo>
                      <a:pt x="471" y="1277"/>
                      <a:pt x="0" y="1988"/>
                      <a:pt x="41" y="2915"/>
                    </a:cubicBezTo>
                    <a:cubicBezTo>
                      <a:pt x="95" y="3842"/>
                      <a:pt x="672" y="4728"/>
                      <a:pt x="1518" y="5118"/>
                    </a:cubicBezTo>
                    <a:cubicBezTo>
                      <a:pt x="2364" y="5507"/>
                      <a:pt x="3426" y="5360"/>
                      <a:pt x="4137" y="4755"/>
                    </a:cubicBezTo>
                    <a:cubicBezTo>
                      <a:pt x="4835" y="4151"/>
                      <a:pt x="5319" y="2942"/>
                      <a:pt x="4957" y="2083"/>
                    </a:cubicBezTo>
                    <a:cubicBezTo>
                      <a:pt x="4164" y="162"/>
                      <a:pt x="2230" y="0"/>
                      <a:pt x="1169" y="766"/>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8175048" y="744806"/>
                <a:ext cx="34048" cy="51962"/>
              </a:xfrm>
              <a:custGeom>
                <a:rect b="b" l="l" r="r" t="t"/>
                <a:pathLst>
                  <a:path extrusionOk="0" fill="none" h="699" w="458">
                    <a:moveTo>
                      <a:pt x="457" y="0"/>
                    </a:moveTo>
                    <a:cubicBezTo>
                      <a:pt x="229" y="189"/>
                      <a:pt x="68" y="430"/>
                      <a:pt x="0" y="69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8167019" y="825683"/>
                <a:ext cx="1115" cy="23045"/>
              </a:xfrm>
              <a:custGeom>
                <a:rect b="b" l="l" r="r" t="t"/>
                <a:pathLst>
                  <a:path extrusionOk="0" fill="none" h="310" w="15">
                    <a:moveTo>
                      <a:pt x="15" y="1"/>
                    </a:moveTo>
                    <a:cubicBezTo>
                      <a:pt x="1" y="108"/>
                      <a:pt x="1" y="216"/>
                      <a:pt x="1" y="30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8372722" y="840625"/>
                <a:ext cx="95007" cy="153879"/>
              </a:xfrm>
              <a:custGeom>
                <a:rect b="b" l="l" r="r" t="t"/>
                <a:pathLst>
                  <a:path extrusionOk="0" fill="none" h="2070" w="1278">
                    <a:moveTo>
                      <a:pt x="1277" y="1"/>
                    </a:moveTo>
                    <a:cubicBezTo>
                      <a:pt x="1250" y="848"/>
                      <a:pt x="740" y="1653"/>
                      <a:pt x="1" y="206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38"/>
            <p:cNvGrpSpPr/>
            <p:nvPr/>
          </p:nvGrpSpPr>
          <p:grpSpPr>
            <a:xfrm>
              <a:off x="8224550" y="1302875"/>
              <a:ext cx="395433" cy="343246"/>
              <a:chOff x="8224550" y="1302875"/>
              <a:chExt cx="395433" cy="343246"/>
            </a:xfrm>
          </p:grpSpPr>
          <p:sp>
            <p:nvSpPr>
              <p:cNvPr id="954" name="Google Shape;954;p38"/>
              <p:cNvSpPr/>
              <p:nvPr/>
            </p:nvSpPr>
            <p:spPr>
              <a:xfrm>
                <a:off x="8224550" y="1302875"/>
                <a:ext cx="395433" cy="343246"/>
              </a:xfrm>
              <a:custGeom>
                <a:rect b="b" l="l" r="r" t="t"/>
                <a:pathLst>
                  <a:path extrusionOk="0" h="6005" w="6918">
                    <a:moveTo>
                      <a:pt x="3781" y="0"/>
                    </a:moveTo>
                    <a:cubicBezTo>
                      <a:pt x="2961" y="0"/>
                      <a:pt x="2134" y="321"/>
                      <a:pt x="1505" y="915"/>
                    </a:cubicBezTo>
                    <a:cubicBezTo>
                      <a:pt x="1" y="2352"/>
                      <a:pt x="296" y="4716"/>
                      <a:pt x="2190" y="5669"/>
                    </a:cubicBezTo>
                    <a:cubicBezTo>
                      <a:pt x="2640" y="5898"/>
                      <a:pt x="3116" y="6004"/>
                      <a:pt x="3585" y="6004"/>
                    </a:cubicBezTo>
                    <a:cubicBezTo>
                      <a:pt x="4932" y="6004"/>
                      <a:pt x="6214" y="5125"/>
                      <a:pt x="6622" y="3749"/>
                    </a:cubicBezTo>
                    <a:cubicBezTo>
                      <a:pt x="6917" y="2755"/>
                      <a:pt x="6595" y="1600"/>
                      <a:pt x="5870" y="861"/>
                    </a:cubicBezTo>
                    <a:cubicBezTo>
                      <a:pt x="5289" y="274"/>
                      <a:pt x="4539" y="0"/>
                      <a:pt x="37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8390421" y="1390446"/>
                <a:ext cx="84482" cy="182055"/>
              </a:xfrm>
              <a:custGeom>
                <a:rect b="b" l="l" r="r" t="t"/>
                <a:pathLst>
                  <a:path extrusionOk="0" h="3185" w="1478">
                    <a:moveTo>
                      <a:pt x="1034" y="0"/>
                    </a:moveTo>
                    <a:cubicBezTo>
                      <a:pt x="550" y="0"/>
                      <a:pt x="335" y="202"/>
                      <a:pt x="335" y="605"/>
                    </a:cubicBezTo>
                    <a:lnTo>
                      <a:pt x="335" y="1035"/>
                    </a:lnTo>
                    <a:lnTo>
                      <a:pt x="0" y="1035"/>
                    </a:lnTo>
                    <a:lnTo>
                      <a:pt x="0" y="1585"/>
                    </a:lnTo>
                    <a:lnTo>
                      <a:pt x="335" y="1585"/>
                    </a:lnTo>
                    <a:lnTo>
                      <a:pt x="335" y="3184"/>
                    </a:lnTo>
                    <a:lnTo>
                      <a:pt x="980" y="3184"/>
                    </a:lnTo>
                    <a:lnTo>
                      <a:pt x="980" y="1585"/>
                    </a:lnTo>
                    <a:lnTo>
                      <a:pt x="1424" y="1585"/>
                    </a:lnTo>
                    <a:lnTo>
                      <a:pt x="1477" y="1035"/>
                    </a:lnTo>
                    <a:lnTo>
                      <a:pt x="980" y="1035"/>
                    </a:lnTo>
                    <a:lnTo>
                      <a:pt x="980" y="740"/>
                    </a:lnTo>
                    <a:cubicBezTo>
                      <a:pt x="980" y="605"/>
                      <a:pt x="1007" y="552"/>
                      <a:pt x="1128" y="552"/>
                    </a:cubicBezTo>
                    <a:lnTo>
                      <a:pt x="1477" y="552"/>
                    </a:lnTo>
                    <a:lnTo>
                      <a:pt x="14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 name="Google Shape;956;p38"/>
            <p:cNvSpPr/>
            <p:nvPr/>
          </p:nvSpPr>
          <p:spPr>
            <a:xfrm>
              <a:off x="7187797" y="871776"/>
              <a:ext cx="711451" cy="7370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7560696" y="1523476"/>
              <a:ext cx="663850" cy="1226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9"/>
          <p:cNvSpPr txBox="1"/>
          <p:nvPr>
            <p:ph idx="1" type="subTitle"/>
          </p:nvPr>
        </p:nvSpPr>
        <p:spPr>
          <a:xfrm>
            <a:off x="759300" y="4171300"/>
            <a:ext cx="3146400" cy="3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963" name="Google Shape;963;p39"/>
          <p:cNvSpPr txBox="1"/>
          <p:nvPr>
            <p:ph type="title"/>
          </p:nvPr>
        </p:nvSpPr>
        <p:spPr>
          <a:xfrm>
            <a:off x="845100" y="3425550"/>
            <a:ext cx="3060600" cy="74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a:t>
            </a:r>
            <a:r>
              <a:rPr lang="en"/>
              <a:t>h 55m</a:t>
            </a:r>
            <a:endParaRPr/>
          </a:p>
        </p:txBody>
      </p:sp>
      <p:sp>
        <p:nvSpPr>
          <p:cNvPr id="964" name="Google Shape;964;p39"/>
          <p:cNvSpPr txBox="1"/>
          <p:nvPr>
            <p:ph idx="2" type="title"/>
          </p:nvPr>
        </p:nvSpPr>
        <p:spPr>
          <a:xfrm>
            <a:off x="845100" y="543600"/>
            <a:ext cx="3060600" cy="74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965" name="Google Shape;965;p39"/>
          <p:cNvSpPr txBox="1"/>
          <p:nvPr>
            <p:ph idx="3" type="subTitle"/>
          </p:nvPr>
        </p:nvSpPr>
        <p:spPr>
          <a:xfrm>
            <a:off x="759300" y="1289200"/>
            <a:ext cx="3146400" cy="3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966" name="Google Shape;966;p39"/>
          <p:cNvSpPr txBox="1"/>
          <p:nvPr>
            <p:ph idx="4" type="title"/>
          </p:nvPr>
        </p:nvSpPr>
        <p:spPr>
          <a:xfrm>
            <a:off x="845100" y="1987662"/>
            <a:ext cx="3060600" cy="74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386k</a:t>
            </a:r>
            <a:r>
              <a:rPr lang="en"/>
              <a:t> km</a:t>
            </a:r>
            <a:endParaRPr/>
          </a:p>
        </p:txBody>
      </p:sp>
      <p:sp>
        <p:nvSpPr>
          <p:cNvPr id="967" name="Google Shape;967;p39"/>
          <p:cNvSpPr txBox="1"/>
          <p:nvPr>
            <p:ph idx="5" type="subTitle"/>
          </p:nvPr>
        </p:nvSpPr>
        <p:spPr>
          <a:xfrm>
            <a:off x="759300" y="2727086"/>
            <a:ext cx="3146400" cy="3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cxnSp>
        <p:nvCxnSpPr>
          <p:cNvPr id="968" name="Google Shape;968;p39"/>
          <p:cNvCxnSpPr/>
          <p:nvPr/>
        </p:nvCxnSpPr>
        <p:spPr>
          <a:xfrm>
            <a:off x="845100" y="1717800"/>
            <a:ext cx="2451600" cy="0"/>
          </a:xfrm>
          <a:prstGeom prst="straightConnector1">
            <a:avLst/>
          </a:prstGeom>
          <a:noFill/>
          <a:ln cap="flat" cmpd="sng" w="9525">
            <a:solidFill>
              <a:schemeClr val="dk1"/>
            </a:solidFill>
            <a:prstDash val="solid"/>
            <a:round/>
            <a:headEnd len="med" w="med" type="none"/>
            <a:tailEnd len="med" w="med" type="none"/>
          </a:ln>
        </p:spPr>
      </p:cxnSp>
      <p:cxnSp>
        <p:nvCxnSpPr>
          <p:cNvPr id="969" name="Google Shape;969;p39"/>
          <p:cNvCxnSpPr/>
          <p:nvPr/>
        </p:nvCxnSpPr>
        <p:spPr>
          <a:xfrm>
            <a:off x="845100" y="4599900"/>
            <a:ext cx="2451600" cy="0"/>
          </a:xfrm>
          <a:prstGeom prst="straightConnector1">
            <a:avLst/>
          </a:prstGeom>
          <a:noFill/>
          <a:ln cap="flat" cmpd="sng" w="9525">
            <a:solidFill>
              <a:schemeClr val="dk1"/>
            </a:solidFill>
            <a:prstDash val="solid"/>
            <a:round/>
            <a:headEnd len="med" w="med" type="none"/>
            <a:tailEnd len="med" w="med" type="none"/>
          </a:ln>
        </p:spPr>
      </p:cxnSp>
      <p:grpSp>
        <p:nvGrpSpPr>
          <p:cNvPr id="970" name="Google Shape;970;p39"/>
          <p:cNvGrpSpPr/>
          <p:nvPr/>
        </p:nvGrpSpPr>
        <p:grpSpPr>
          <a:xfrm>
            <a:off x="5338949" y="1082147"/>
            <a:ext cx="3639154" cy="3269444"/>
            <a:chOff x="5338949" y="1082147"/>
            <a:chExt cx="3639154" cy="3269444"/>
          </a:xfrm>
        </p:grpSpPr>
        <p:sp>
          <p:nvSpPr>
            <p:cNvPr id="971" name="Google Shape;971;p39"/>
            <p:cNvSpPr/>
            <p:nvPr/>
          </p:nvSpPr>
          <p:spPr>
            <a:xfrm>
              <a:off x="7962686" y="1689699"/>
              <a:ext cx="1015417" cy="1004392"/>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39"/>
            <p:cNvGrpSpPr/>
            <p:nvPr/>
          </p:nvGrpSpPr>
          <p:grpSpPr>
            <a:xfrm>
              <a:off x="5753751" y="1248600"/>
              <a:ext cx="3044360" cy="2288299"/>
              <a:chOff x="5753751" y="1248600"/>
              <a:chExt cx="3044360" cy="2288299"/>
            </a:xfrm>
          </p:grpSpPr>
          <p:sp>
            <p:nvSpPr>
              <p:cNvPr id="973" name="Google Shape;973;p39"/>
              <p:cNvSpPr/>
              <p:nvPr/>
            </p:nvSpPr>
            <p:spPr>
              <a:xfrm flipH="1">
                <a:off x="6769295" y="2192346"/>
                <a:ext cx="1790034" cy="1295037"/>
              </a:xfrm>
              <a:custGeom>
                <a:rect b="b" l="l" r="r" t="t"/>
                <a:pathLst>
                  <a:path extrusionOk="0" h="15810" w="21853">
                    <a:moveTo>
                      <a:pt x="404" y="0"/>
                    </a:moveTo>
                    <a:cubicBezTo>
                      <a:pt x="175" y="0"/>
                      <a:pt x="1" y="215"/>
                      <a:pt x="28" y="457"/>
                    </a:cubicBezTo>
                    <a:lnTo>
                      <a:pt x="28" y="471"/>
                    </a:lnTo>
                    <a:lnTo>
                      <a:pt x="1344" y="15433"/>
                    </a:lnTo>
                    <a:lnTo>
                      <a:pt x="21853" y="15809"/>
                    </a:lnTo>
                    <a:lnTo>
                      <a:pt x="20228" y="376"/>
                    </a:lnTo>
                    <a:cubicBezTo>
                      <a:pt x="20214" y="161"/>
                      <a:pt x="20053" y="0"/>
                      <a:pt x="19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flipH="1">
                <a:off x="6684513" y="2192346"/>
                <a:ext cx="1759317" cy="1202639"/>
              </a:xfrm>
              <a:custGeom>
                <a:rect b="b" l="l" r="r" t="t"/>
                <a:pathLst>
                  <a:path extrusionOk="0" h="14682" w="21478">
                    <a:moveTo>
                      <a:pt x="404" y="0"/>
                    </a:moveTo>
                    <a:cubicBezTo>
                      <a:pt x="176" y="0"/>
                      <a:pt x="1" y="215"/>
                      <a:pt x="28" y="457"/>
                    </a:cubicBezTo>
                    <a:lnTo>
                      <a:pt x="28" y="471"/>
                    </a:lnTo>
                    <a:lnTo>
                      <a:pt x="1277" y="14681"/>
                    </a:lnTo>
                    <a:lnTo>
                      <a:pt x="21478" y="14681"/>
                    </a:lnTo>
                    <a:lnTo>
                      <a:pt x="20228" y="376"/>
                    </a:lnTo>
                    <a:cubicBezTo>
                      <a:pt x="20215" y="161"/>
                      <a:pt x="20054" y="0"/>
                      <a:pt x="198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flipH="1">
                <a:off x="6772484" y="2278112"/>
                <a:ext cx="1584352" cy="984834"/>
              </a:xfrm>
              <a:custGeom>
                <a:rect b="b" l="l" r="r" t="t"/>
                <a:pathLst>
                  <a:path extrusionOk="0" h="12023" w="19342">
                    <a:moveTo>
                      <a:pt x="228" y="1"/>
                    </a:moveTo>
                    <a:cubicBezTo>
                      <a:pt x="108" y="1"/>
                      <a:pt x="0" y="122"/>
                      <a:pt x="13" y="243"/>
                    </a:cubicBezTo>
                    <a:lnTo>
                      <a:pt x="1075" y="11820"/>
                    </a:lnTo>
                    <a:cubicBezTo>
                      <a:pt x="1088" y="11928"/>
                      <a:pt x="1182" y="12022"/>
                      <a:pt x="1290" y="12022"/>
                    </a:cubicBezTo>
                    <a:lnTo>
                      <a:pt x="19112" y="12022"/>
                    </a:lnTo>
                    <a:cubicBezTo>
                      <a:pt x="19247" y="12022"/>
                      <a:pt x="19341" y="11901"/>
                      <a:pt x="19327" y="11767"/>
                    </a:cubicBezTo>
                    <a:lnTo>
                      <a:pt x="18267" y="203"/>
                    </a:lnTo>
                    <a:cubicBezTo>
                      <a:pt x="18267" y="96"/>
                      <a:pt x="18172" y="1"/>
                      <a:pt x="180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flipH="1">
                <a:off x="7433739" y="3298121"/>
                <a:ext cx="56110" cy="56110"/>
              </a:xfrm>
              <a:custGeom>
                <a:rect b="b" l="l" r="r" t="t"/>
                <a:pathLst>
                  <a:path extrusionOk="0" h="685" w="685">
                    <a:moveTo>
                      <a:pt x="335" y="81"/>
                    </a:moveTo>
                    <a:cubicBezTo>
                      <a:pt x="484" y="81"/>
                      <a:pt x="604" y="201"/>
                      <a:pt x="604" y="349"/>
                    </a:cubicBezTo>
                    <a:cubicBezTo>
                      <a:pt x="604" y="484"/>
                      <a:pt x="484" y="604"/>
                      <a:pt x="335" y="604"/>
                    </a:cubicBezTo>
                    <a:cubicBezTo>
                      <a:pt x="201" y="604"/>
                      <a:pt x="81" y="484"/>
                      <a:pt x="81" y="349"/>
                    </a:cubicBezTo>
                    <a:cubicBezTo>
                      <a:pt x="81" y="201"/>
                      <a:pt x="201" y="81"/>
                      <a:pt x="335" y="81"/>
                    </a:cubicBezTo>
                    <a:close/>
                    <a:moveTo>
                      <a:pt x="335" y="0"/>
                    </a:moveTo>
                    <a:cubicBezTo>
                      <a:pt x="147" y="0"/>
                      <a:pt x="0" y="161"/>
                      <a:pt x="0" y="349"/>
                    </a:cubicBezTo>
                    <a:cubicBezTo>
                      <a:pt x="0" y="538"/>
                      <a:pt x="147" y="685"/>
                      <a:pt x="335" y="685"/>
                    </a:cubicBezTo>
                    <a:cubicBezTo>
                      <a:pt x="523" y="685"/>
                      <a:pt x="685" y="538"/>
                      <a:pt x="685" y="349"/>
                    </a:cubicBezTo>
                    <a:cubicBezTo>
                      <a:pt x="685" y="161"/>
                      <a:pt x="523" y="0"/>
                      <a:pt x="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flipH="1">
                <a:off x="6136601" y="3394945"/>
                <a:ext cx="2351216" cy="138678"/>
              </a:xfrm>
              <a:custGeom>
                <a:rect b="b" l="l" r="r" t="t"/>
                <a:pathLst>
                  <a:path extrusionOk="0" h="1693" w="28704">
                    <a:moveTo>
                      <a:pt x="552" y="0"/>
                    </a:moveTo>
                    <a:cubicBezTo>
                      <a:pt x="256" y="0"/>
                      <a:pt x="0" y="255"/>
                      <a:pt x="0" y="564"/>
                    </a:cubicBezTo>
                    <a:lnTo>
                      <a:pt x="0" y="1693"/>
                    </a:lnTo>
                    <a:lnTo>
                      <a:pt x="28704" y="1693"/>
                    </a:lnTo>
                    <a:lnTo>
                      <a:pt x="28704" y="511"/>
                    </a:lnTo>
                    <a:cubicBezTo>
                      <a:pt x="28704" y="228"/>
                      <a:pt x="28462" y="0"/>
                      <a:pt x="28179" y="0"/>
                    </a:cubicBezTo>
                    <a:close/>
                  </a:path>
                </a:pathLst>
              </a:custGeom>
              <a:solidFill>
                <a:srgbClr val="2437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flipH="1">
                <a:off x="6136601" y="3394945"/>
                <a:ext cx="2351216" cy="138678"/>
              </a:xfrm>
              <a:custGeom>
                <a:rect b="b" l="l" r="r" t="t"/>
                <a:pathLst>
                  <a:path extrusionOk="0" h="1693" w="28704">
                    <a:moveTo>
                      <a:pt x="552" y="0"/>
                    </a:moveTo>
                    <a:cubicBezTo>
                      <a:pt x="256" y="0"/>
                      <a:pt x="0" y="255"/>
                      <a:pt x="0" y="564"/>
                    </a:cubicBezTo>
                    <a:lnTo>
                      <a:pt x="0" y="1693"/>
                    </a:lnTo>
                    <a:lnTo>
                      <a:pt x="28704" y="1693"/>
                    </a:lnTo>
                    <a:lnTo>
                      <a:pt x="28704" y="511"/>
                    </a:lnTo>
                    <a:cubicBezTo>
                      <a:pt x="28704" y="228"/>
                      <a:pt x="28462" y="0"/>
                      <a:pt x="28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flipH="1">
                <a:off x="5994703" y="3391587"/>
                <a:ext cx="1573375" cy="145313"/>
              </a:xfrm>
              <a:custGeom>
                <a:rect b="b" l="l" r="r" t="t"/>
                <a:pathLst>
                  <a:path extrusionOk="0" h="1774" w="19208">
                    <a:moveTo>
                      <a:pt x="565" y="0"/>
                    </a:moveTo>
                    <a:cubicBezTo>
                      <a:pt x="243" y="0"/>
                      <a:pt x="1" y="256"/>
                      <a:pt x="1" y="564"/>
                    </a:cubicBezTo>
                    <a:lnTo>
                      <a:pt x="1" y="1773"/>
                    </a:lnTo>
                    <a:lnTo>
                      <a:pt x="19208" y="1773"/>
                    </a:lnTo>
                    <a:lnTo>
                      <a:pt x="19208" y="525"/>
                    </a:lnTo>
                    <a:cubicBezTo>
                      <a:pt x="19208" y="229"/>
                      <a:pt x="18980" y="0"/>
                      <a:pt x="186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flipH="1">
                <a:off x="8345779" y="3434510"/>
                <a:ext cx="55045" cy="56192"/>
              </a:xfrm>
              <a:custGeom>
                <a:rect b="b" l="l" r="r" t="t"/>
                <a:pathLst>
                  <a:path extrusionOk="0" h="686" w="672">
                    <a:moveTo>
                      <a:pt x="335" y="81"/>
                    </a:moveTo>
                    <a:cubicBezTo>
                      <a:pt x="470" y="81"/>
                      <a:pt x="591" y="202"/>
                      <a:pt x="591" y="336"/>
                    </a:cubicBezTo>
                    <a:cubicBezTo>
                      <a:pt x="591" y="484"/>
                      <a:pt x="470" y="592"/>
                      <a:pt x="335" y="592"/>
                    </a:cubicBezTo>
                    <a:cubicBezTo>
                      <a:pt x="188" y="592"/>
                      <a:pt x="81" y="484"/>
                      <a:pt x="81" y="336"/>
                    </a:cubicBezTo>
                    <a:cubicBezTo>
                      <a:pt x="81" y="202"/>
                      <a:pt x="188" y="81"/>
                      <a:pt x="335" y="81"/>
                    </a:cubicBezTo>
                    <a:close/>
                    <a:moveTo>
                      <a:pt x="335" y="1"/>
                    </a:moveTo>
                    <a:cubicBezTo>
                      <a:pt x="147" y="1"/>
                      <a:pt x="0" y="148"/>
                      <a:pt x="0" y="336"/>
                    </a:cubicBezTo>
                    <a:cubicBezTo>
                      <a:pt x="0" y="524"/>
                      <a:pt x="147" y="685"/>
                      <a:pt x="335" y="685"/>
                    </a:cubicBezTo>
                    <a:cubicBezTo>
                      <a:pt x="523" y="685"/>
                      <a:pt x="672" y="524"/>
                      <a:pt x="672" y="336"/>
                    </a:cubicBezTo>
                    <a:cubicBezTo>
                      <a:pt x="672" y="148"/>
                      <a:pt x="523"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flipH="1">
                <a:off x="7094856" y="2756825"/>
                <a:ext cx="82" cy="82"/>
              </a:xfrm>
              <a:custGeom>
                <a:rect b="b" l="l" r="r" t="t"/>
                <a:pathLst>
                  <a:path extrusionOk="0" fill="none" h="1" w="1">
                    <a:moveTo>
                      <a:pt x="0" y="0"/>
                    </a:moveTo>
                    <a:lnTo>
                      <a:pt x="0" y="0"/>
                    </a:lnTo>
                    <a:close/>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flipH="1">
                <a:off x="6869305" y="2308257"/>
                <a:ext cx="1488678" cy="908573"/>
              </a:xfrm>
              <a:custGeom>
                <a:rect b="b" l="l" r="r" t="t"/>
                <a:pathLst>
                  <a:path extrusionOk="0" h="11092" w="18174">
                    <a:moveTo>
                      <a:pt x="15140" y="0"/>
                    </a:moveTo>
                    <a:cubicBezTo>
                      <a:pt x="15102" y="0"/>
                      <a:pt x="15061" y="11"/>
                      <a:pt x="15016" y="36"/>
                    </a:cubicBezTo>
                    <a:cubicBezTo>
                      <a:pt x="15016" y="36"/>
                      <a:pt x="14789" y="36"/>
                      <a:pt x="14816" y="493"/>
                    </a:cubicBezTo>
                    <a:cubicBezTo>
                      <a:pt x="14869" y="1218"/>
                      <a:pt x="14735" y="1957"/>
                      <a:pt x="14413" y="2602"/>
                    </a:cubicBezTo>
                    <a:cubicBezTo>
                      <a:pt x="14413" y="2615"/>
                      <a:pt x="14399" y="2642"/>
                      <a:pt x="14399" y="2656"/>
                    </a:cubicBezTo>
                    <a:cubicBezTo>
                      <a:pt x="14332" y="2790"/>
                      <a:pt x="14211" y="2910"/>
                      <a:pt x="14090" y="2991"/>
                    </a:cubicBezTo>
                    <a:lnTo>
                      <a:pt x="4594" y="5637"/>
                    </a:lnTo>
                    <a:cubicBezTo>
                      <a:pt x="4562" y="5644"/>
                      <a:pt x="4530" y="5647"/>
                      <a:pt x="4499" y="5647"/>
                    </a:cubicBezTo>
                    <a:cubicBezTo>
                      <a:pt x="4398" y="5647"/>
                      <a:pt x="4300" y="5612"/>
                      <a:pt x="4218" y="5530"/>
                    </a:cubicBezTo>
                    <a:lnTo>
                      <a:pt x="0" y="50"/>
                    </a:lnTo>
                    <a:lnTo>
                      <a:pt x="847" y="9828"/>
                    </a:lnTo>
                    <a:cubicBezTo>
                      <a:pt x="1438" y="10217"/>
                      <a:pt x="2083" y="10566"/>
                      <a:pt x="2781" y="10835"/>
                    </a:cubicBezTo>
                    <a:cubicBezTo>
                      <a:pt x="2928" y="10902"/>
                      <a:pt x="3089" y="10969"/>
                      <a:pt x="3265" y="11010"/>
                    </a:cubicBezTo>
                    <a:lnTo>
                      <a:pt x="3278" y="11010"/>
                    </a:lnTo>
                    <a:cubicBezTo>
                      <a:pt x="3304" y="11010"/>
                      <a:pt x="3345" y="11023"/>
                      <a:pt x="3372" y="11037"/>
                    </a:cubicBezTo>
                    <a:cubicBezTo>
                      <a:pt x="3587" y="11076"/>
                      <a:pt x="3788" y="11090"/>
                      <a:pt x="4003" y="11090"/>
                    </a:cubicBezTo>
                    <a:cubicBezTo>
                      <a:pt x="4003" y="11090"/>
                      <a:pt x="4021" y="11091"/>
                      <a:pt x="4057" y="11091"/>
                    </a:cubicBezTo>
                    <a:cubicBezTo>
                      <a:pt x="4608" y="11091"/>
                      <a:pt x="9321" y="10925"/>
                      <a:pt x="15527" y="5476"/>
                    </a:cubicBezTo>
                    <a:cubicBezTo>
                      <a:pt x="15534" y="5475"/>
                      <a:pt x="15542" y="5475"/>
                      <a:pt x="15550" y="5475"/>
                    </a:cubicBezTo>
                    <a:cubicBezTo>
                      <a:pt x="15624" y="5475"/>
                      <a:pt x="15747" y="5509"/>
                      <a:pt x="15906" y="5509"/>
                    </a:cubicBezTo>
                    <a:cubicBezTo>
                      <a:pt x="16213" y="5509"/>
                      <a:pt x="16654" y="5382"/>
                      <a:pt x="17139" y="4643"/>
                    </a:cubicBezTo>
                    <a:cubicBezTo>
                      <a:pt x="17139" y="4643"/>
                      <a:pt x="18173" y="4455"/>
                      <a:pt x="18159" y="3662"/>
                    </a:cubicBezTo>
                    <a:cubicBezTo>
                      <a:pt x="18146" y="3542"/>
                      <a:pt x="18132" y="3394"/>
                      <a:pt x="18106" y="3247"/>
                    </a:cubicBezTo>
                    <a:cubicBezTo>
                      <a:pt x="18146" y="2870"/>
                      <a:pt x="18066" y="2575"/>
                      <a:pt x="17891" y="2346"/>
                    </a:cubicBezTo>
                    <a:cubicBezTo>
                      <a:pt x="17932" y="2199"/>
                      <a:pt x="17918" y="2077"/>
                      <a:pt x="17891" y="1984"/>
                    </a:cubicBezTo>
                    <a:cubicBezTo>
                      <a:pt x="17794" y="1691"/>
                      <a:pt x="17363" y="1608"/>
                      <a:pt x="17039" y="1608"/>
                    </a:cubicBezTo>
                    <a:cubicBezTo>
                      <a:pt x="16961" y="1608"/>
                      <a:pt x="16890" y="1613"/>
                      <a:pt x="16830" y="1621"/>
                    </a:cubicBezTo>
                    <a:cubicBezTo>
                      <a:pt x="16481" y="1648"/>
                      <a:pt x="16145" y="1688"/>
                      <a:pt x="15795" y="1728"/>
                    </a:cubicBezTo>
                    <a:cubicBezTo>
                      <a:pt x="15769" y="1735"/>
                      <a:pt x="15738" y="1739"/>
                      <a:pt x="15708" y="1739"/>
                    </a:cubicBezTo>
                    <a:cubicBezTo>
                      <a:pt x="15678" y="1739"/>
                      <a:pt x="15648" y="1735"/>
                      <a:pt x="15621" y="1728"/>
                    </a:cubicBezTo>
                    <a:cubicBezTo>
                      <a:pt x="15554" y="1715"/>
                      <a:pt x="15500" y="1675"/>
                      <a:pt x="15487" y="1608"/>
                    </a:cubicBezTo>
                    <a:cubicBezTo>
                      <a:pt x="15473" y="1540"/>
                      <a:pt x="15568" y="1447"/>
                      <a:pt x="15581" y="1366"/>
                    </a:cubicBezTo>
                    <a:cubicBezTo>
                      <a:pt x="15595" y="1286"/>
                      <a:pt x="15568" y="1164"/>
                      <a:pt x="15568" y="1084"/>
                    </a:cubicBezTo>
                    <a:cubicBezTo>
                      <a:pt x="15554" y="895"/>
                      <a:pt x="15527" y="695"/>
                      <a:pt x="15487" y="507"/>
                    </a:cubicBezTo>
                    <a:cubicBezTo>
                      <a:pt x="15442" y="335"/>
                      <a:pt x="15347" y="0"/>
                      <a:pt x="15140" y="0"/>
                    </a:cubicBezTo>
                    <a:close/>
                  </a:path>
                </a:pathLst>
              </a:custGeom>
              <a:solidFill>
                <a:srgbClr val="DDA0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flipH="1">
                <a:off x="6892449" y="2482818"/>
                <a:ext cx="159566" cy="98049"/>
              </a:xfrm>
              <a:custGeom>
                <a:rect b="b" l="l" r="r" t="t"/>
                <a:pathLst>
                  <a:path extrusionOk="0" fill="none" h="1197" w="1948">
                    <a:moveTo>
                      <a:pt x="900" y="0"/>
                    </a:moveTo>
                    <a:lnTo>
                      <a:pt x="269" y="403"/>
                    </a:lnTo>
                    <a:cubicBezTo>
                      <a:pt x="121" y="498"/>
                      <a:pt x="14" y="659"/>
                      <a:pt x="14" y="847"/>
                    </a:cubicBezTo>
                    <a:cubicBezTo>
                      <a:pt x="1" y="981"/>
                      <a:pt x="54" y="1116"/>
                      <a:pt x="255" y="1169"/>
                    </a:cubicBezTo>
                    <a:cubicBezTo>
                      <a:pt x="350" y="1196"/>
                      <a:pt x="457" y="1182"/>
                      <a:pt x="551" y="1155"/>
                    </a:cubicBezTo>
                    <a:cubicBezTo>
                      <a:pt x="846" y="1048"/>
                      <a:pt x="1586" y="766"/>
                      <a:pt x="1948" y="215"/>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flipH="1">
                <a:off x="6874838" y="2568584"/>
                <a:ext cx="163989" cy="67250"/>
              </a:xfrm>
              <a:custGeom>
                <a:rect b="b" l="l" r="r" t="t"/>
                <a:pathLst>
                  <a:path extrusionOk="0" fill="none" h="821" w="2002">
                    <a:moveTo>
                      <a:pt x="296" y="135"/>
                    </a:moveTo>
                    <a:cubicBezTo>
                      <a:pt x="296" y="135"/>
                      <a:pt x="1" y="633"/>
                      <a:pt x="390" y="780"/>
                    </a:cubicBezTo>
                    <a:cubicBezTo>
                      <a:pt x="497" y="821"/>
                      <a:pt x="619" y="821"/>
                      <a:pt x="739" y="780"/>
                    </a:cubicBezTo>
                    <a:cubicBezTo>
                      <a:pt x="1035" y="672"/>
                      <a:pt x="1640" y="552"/>
                      <a:pt x="2002" y="1"/>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flipH="1">
                <a:off x="6956258" y="2635754"/>
                <a:ext cx="60533" cy="56192"/>
              </a:xfrm>
              <a:custGeom>
                <a:rect b="b" l="l" r="r" t="t"/>
                <a:pathLst>
                  <a:path extrusionOk="0" fill="none" h="686" w="739">
                    <a:moveTo>
                      <a:pt x="296" y="1"/>
                    </a:moveTo>
                    <a:cubicBezTo>
                      <a:pt x="296" y="1"/>
                      <a:pt x="1" y="511"/>
                      <a:pt x="403" y="645"/>
                    </a:cubicBezTo>
                    <a:cubicBezTo>
                      <a:pt x="511" y="685"/>
                      <a:pt x="631" y="685"/>
                      <a:pt x="739" y="645"/>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flipH="1">
                <a:off x="7999281" y="2768866"/>
                <a:ext cx="110090" cy="155224"/>
              </a:xfrm>
              <a:custGeom>
                <a:rect b="b" l="l" r="r" t="t"/>
                <a:pathLst>
                  <a:path extrusionOk="0" fill="none" h="1895" w="1344">
                    <a:moveTo>
                      <a:pt x="1344" y="0"/>
                    </a:moveTo>
                    <a:lnTo>
                      <a:pt x="1" y="1895"/>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flipH="1">
                <a:off x="6890241" y="2243953"/>
                <a:ext cx="282762" cy="516868"/>
              </a:xfrm>
              <a:custGeom>
                <a:rect b="b" l="l" r="r" t="t"/>
                <a:pathLst>
                  <a:path extrusionOk="0" h="6310" w="3452">
                    <a:moveTo>
                      <a:pt x="991" y="0"/>
                    </a:moveTo>
                    <a:cubicBezTo>
                      <a:pt x="903" y="0"/>
                      <a:pt x="813" y="14"/>
                      <a:pt x="726" y="42"/>
                    </a:cubicBezTo>
                    <a:cubicBezTo>
                      <a:pt x="255" y="190"/>
                      <a:pt x="0" y="687"/>
                      <a:pt x="147" y="1157"/>
                    </a:cubicBezTo>
                    <a:lnTo>
                      <a:pt x="1625" y="5697"/>
                    </a:lnTo>
                    <a:cubicBezTo>
                      <a:pt x="1743" y="6071"/>
                      <a:pt x="2082" y="6309"/>
                      <a:pt x="2446" y="6309"/>
                    </a:cubicBezTo>
                    <a:cubicBezTo>
                      <a:pt x="2539" y="6309"/>
                      <a:pt x="2633" y="6294"/>
                      <a:pt x="2726" y="6261"/>
                    </a:cubicBezTo>
                    <a:cubicBezTo>
                      <a:pt x="3197" y="6113"/>
                      <a:pt x="3452" y="5616"/>
                      <a:pt x="3304" y="5160"/>
                    </a:cubicBezTo>
                    <a:lnTo>
                      <a:pt x="1827" y="606"/>
                    </a:lnTo>
                    <a:cubicBezTo>
                      <a:pt x="1707" y="237"/>
                      <a:pt x="1360" y="0"/>
                      <a:pt x="9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9"/>
              <p:cNvSpPr/>
              <p:nvPr/>
            </p:nvSpPr>
            <p:spPr>
              <a:xfrm flipH="1">
                <a:off x="6984852" y="2166789"/>
                <a:ext cx="253110" cy="173409"/>
              </a:xfrm>
              <a:custGeom>
                <a:rect b="b" l="l" r="r" t="t"/>
                <a:pathLst>
                  <a:path extrusionOk="0" h="2117" w="3090">
                    <a:moveTo>
                      <a:pt x="2275" y="0"/>
                    </a:moveTo>
                    <a:cubicBezTo>
                      <a:pt x="2212" y="0"/>
                      <a:pt x="2147" y="10"/>
                      <a:pt x="2083" y="31"/>
                    </a:cubicBezTo>
                    <a:lnTo>
                      <a:pt x="511" y="541"/>
                    </a:lnTo>
                    <a:cubicBezTo>
                      <a:pt x="175" y="649"/>
                      <a:pt x="0" y="998"/>
                      <a:pt x="108" y="1333"/>
                    </a:cubicBezTo>
                    <a:lnTo>
                      <a:pt x="215" y="1682"/>
                    </a:lnTo>
                    <a:cubicBezTo>
                      <a:pt x="301" y="1952"/>
                      <a:pt x="542" y="2117"/>
                      <a:pt x="808" y="2117"/>
                    </a:cubicBezTo>
                    <a:cubicBezTo>
                      <a:pt x="874" y="2117"/>
                      <a:pt x="941" y="2107"/>
                      <a:pt x="1008" y="2085"/>
                    </a:cubicBezTo>
                    <a:lnTo>
                      <a:pt x="2579" y="1575"/>
                    </a:lnTo>
                    <a:cubicBezTo>
                      <a:pt x="2915" y="1467"/>
                      <a:pt x="3089" y="1118"/>
                      <a:pt x="2982" y="783"/>
                    </a:cubicBezTo>
                    <a:lnTo>
                      <a:pt x="2875" y="434"/>
                    </a:lnTo>
                    <a:cubicBezTo>
                      <a:pt x="2788" y="173"/>
                      <a:pt x="2543" y="0"/>
                      <a:pt x="2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flipH="1">
                <a:off x="7287362" y="2015246"/>
                <a:ext cx="224522" cy="218543"/>
              </a:xfrm>
              <a:custGeom>
                <a:rect b="b" l="l" r="r" t="t"/>
                <a:pathLst>
                  <a:path extrusionOk="0" h="2668" w="2741">
                    <a:moveTo>
                      <a:pt x="2015" y="0"/>
                    </a:moveTo>
                    <a:lnTo>
                      <a:pt x="873" y="377"/>
                    </a:lnTo>
                    <a:cubicBezTo>
                      <a:pt x="309" y="551"/>
                      <a:pt x="0" y="1156"/>
                      <a:pt x="189" y="1720"/>
                    </a:cubicBezTo>
                    <a:lnTo>
                      <a:pt x="255" y="1921"/>
                    </a:lnTo>
                    <a:cubicBezTo>
                      <a:pt x="397" y="2378"/>
                      <a:pt x="821" y="2668"/>
                      <a:pt x="1277" y="2668"/>
                    </a:cubicBezTo>
                    <a:cubicBezTo>
                      <a:pt x="1383" y="2668"/>
                      <a:pt x="1492" y="2652"/>
                      <a:pt x="1598" y="2619"/>
                    </a:cubicBezTo>
                    <a:lnTo>
                      <a:pt x="2740" y="2243"/>
                    </a:lnTo>
                    <a:lnTo>
                      <a:pt x="20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9"/>
              <p:cNvSpPr/>
              <p:nvPr/>
            </p:nvSpPr>
            <p:spPr>
              <a:xfrm flipH="1">
                <a:off x="7000258" y="1826021"/>
                <a:ext cx="469850" cy="457154"/>
              </a:xfrm>
              <a:custGeom>
                <a:rect b="b" l="l" r="r" t="t"/>
                <a:pathLst>
                  <a:path extrusionOk="0" h="5581" w="5736">
                    <a:moveTo>
                      <a:pt x="4218" y="0"/>
                    </a:moveTo>
                    <a:lnTo>
                      <a:pt x="1814" y="779"/>
                    </a:lnTo>
                    <a:cubicBezTo>
                      <a:pt x="632" y="1155"/>
                      <a:pt x="1" y="2418"/>
                      <a:pt x="377" y="3586"/>
                    </a:cubicBezTo>
                    <a:lnTo>
                      <a:pt x="511" y="4030"/>
                    </a:lnTo>
                    <a:cubicBezTo>
                      <a:pt x="823" y="4978"/>
                      <a:pt x="1697" y="5580"/>
                      <a:pt x="2634" y="5580"/>
                    </a:cubicBezTo>
                    <a:cubicBezTo>
                      <a:pt x="2865" y="5580"/>
                      <a:pt x="3100" y="5543"/>
                      <a:pt x="3332" y="5466"/>
                    </a:cubicBezTo>
                    <a:lnTo>
                      <a:pt x="5735" y="4701"/>
                    </a:lnTo>
                    <a:lnTo>
                      <a:pt x="4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9"/>
              <p:cNvSpPr/>
              <p:nvPr/>
            </p:nvSpPr>
            <p:spPr>
              <a:xfrm flipH="1">
                <a:off x="6188331" y="1260478"/>
                <a:ext cx="936260" cy="1060685"/>
              </a:xfrm>
              <a:custGeom>
                <a:rect b="b" l="l" r="r" t="t"/>
                <a:pathLst>
                  <a:path extrusionOk="0" h="12949" w="11430">
                    <a:moveTo>
                      <a:pt x="7239" y="1"/>
                    </a:moveTo>
                    <a:lnTo>
                      <a:pt x="4660" y="3532"/>
                    </a:lnTo>
                    <a:cubicBezTo>
                      <a:pt x="3492" y="5117"/>
                      <a:pt x="1867" y="6299"/>
                      <a:pt x="0" y="6904"/>
                    </a:cubicBezTo>
                    <a:lnTo>
                      <a:pt x="1517" y="11605"/>
                    </a:lnTo>
                    <a:cubicBezTo>
                      <a:pt x="2451" y="11303"/>
                      <a:pt x="3418" y="11151"/>
                      <a:pt x="4387" y="11151"/>
                    </a:cubicBezTo>
                    <a:cubicBezTo>
                      <a:pt x="5356" y="11151"/>
                      <a:pt x="6326" y="11303"/>
                      <a:pt x="7266" y="11605"/>
                    </a:cubicBezTo>
                    <a:lnTo>
                      <a:pt x="11430" y="12948"/>
                    </a:lnTo>
                    <a:lnTo>
                      <a:pt x="72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9"/>
              <p:cNvSpPr/>
              <p:nvPr/>
            </p:nvSpPr>
            <p:spPr>
              <a:xfrm flipH="1">
                <a:off x="6109109" y="1248600"/>
                <a:ext cx="551189" cy="1092139"/>
              </a:xfrm>
              <a:custGeom>
                <a:rect b="b" l="l" r="r" t="t"/>
                <a:pathLst>
                  <a:path extrusionOk="0" h="13333" w="6729">
                    <a:moveTo>
                      <a:pt x="1468" y="0"/>
                    </a:moveTo>
                    <a:cubicBezTo>
                      <a:pt x="1383" y="0"/>
                      <a:pt x="1301" y="13"/>
                      <a:pt x="1222" y="38"/>
                    </a:cubicBezTo>
                    <a:cubicBezTo>
                      <a:pt x="27" y="441"/>
                      <a:pt x="0" y="3718"/>
                      <a:pt x="1182" y="7372"/>
                    </a:cubicBezTo>
                    <a:cubicBezTo>
                      <a:pt x="2287" y="10786"/>
                      <a:pt x="4060" y="13332"/>
                      <a:pt x="5263" y="13332"/>
                    </a:cubicBezTo>
                    <a:cubicBezTo>
                      <a:pt x="5347" y="13332"/>
                      <a:pt x="5429" y="13320"/>
                      <a:pt x="5507" y="13294"/>
                    </a:cubicBezTo>
                    <a:cubicBezTo>
                      <a:pt x="6716" y="12891"/>
                      <a:pt x="6729" y="9614"/>
                      <a:pt x="5547" y="5961"/>
                    </a:cubicBezTo>
                    <a:cubicBezTo>
                      <a:pt x="4442" y="2546"/>
                      <a:pt x="2681" y="0"/>
                      <a:pt x="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9"/>
              <p:cNvSpPr/>
              <p:nvPr/>
            </p:nvSpPr>
            <p:spPr>
              <a:xfrm flipH="1">
                <a:off x="6167346" y="1356073"/>
                <a:ext cx="408334" cy="860655"/>
              </a:xfrm>
              <a:custGeom>
                <a:rect b="b" l="l" r="r" t="t"/>
                <a:pathLst>
                  <a:path extrusionOk="0" h="10507" w="4985">
                    <a:moveTo>
                      <a:pt x="846" y="1"/>
                    </a:moveTo>
                    <a:cubicBezTo>
                      <a:pt x="809" y="1"/>
                      <a:pt x="774" y="6"/>
                      <a:pt x="740" y="16"/>
                    </a:cubicBezTo>
                    <a:cubicBezTo>
                      <a:pt x="1" y="243"/>
                      <a:pt x="189" y="2768"/>
                      <a:pt x="1156" y="5657"/>
                    </a:cubicBezTo>
                    <a:cubicBezTo>
                      <a:pt x="2079" y="8411"/>
                      <a:pt x="3381" y="10507"/>
                      <a:pt x="4140" y="10507"/>
                    </a:cubicBezTo>
                    <a:cubicBezTo>
                      <a:pt x="4176" y="10507"/>
                      <a:pt x="4211" y="10502"/>
                      <a:pt x="4245" y="10492"/>
                    </a:cubicBezTo>
                    <a:cubicBezTo>
                      <a:pt x="4984" y="10263"/>
                      <a:pt x="4796" y="7752"/>
                      <a:pt x="3829" y="4851"/>
                    </a:cubicBezTo>
                    <a:cubicBezTo>
                      <a:pt x="2907" y="2095"/>
                      <a:pt x="1605" y="1"/>
                      <a:pt x="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9"/>
              <p:cNvSpPr/>
              <p:nvPr/>
            </p:nvSpPr>
            <p:spPr>
              <a:xfrm flipH="1">
                <a:off x="6305366" y="1695053"/>
                <a:ext cx="307090" cy="252946"/>
              </a:xfrm>
              <a:custGeom>
                <a:rect b="b" l="l" r="r" t="t"/>
                <a:pathLst>
                  <a:path extrusionOk="0" h="3088" w="3749">
                    <a:moveTo>
                      <a:pt x="2205" y="0"/>
                    </a:moveTo>
                    <a:cubicBezTo>
                      <a:pt x="2063" y="0"/>
                      <a:pt x="1918" y="22"/>
                      <a:pt x="1774" y="66"/>
                    </a:cubicBezTo>
                    <a:lnTo>
                      <a:pt x="1" y="589"/>
                    </a:lnTo>
                    <a:lnTo>
                      <a:pt x="833" y="3088"/>
                    </a:lnTo>
                    <a:lnTo>
                      <a:pt x="2620" y="2550"/>
                    </a:lnTo>
                    <a:cubicBezTo>
                      <a:pt x="3346" y="2335"/>
                      <a:pt x="3749" y="1597"/>
                      <a:pt x="3520" y="912"/>
                    </a:cubicBezTo>
                    <a:cubicBezTo>
                      <a:pt x="3325" y="361"/>
                      <a:pt x="2791" y="0"/>
                      <a:pt x="2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9"/>
              <p:cNvSpPr/>
              <p:nvPr/>
            </p:nvSpPr>
            <p:spPr>
              <a:xfrm flipH="1">
                <a:off x="6870415" y="2464797"/>
                <a:ext cx="184795" cy="226488"/>
              </a:xfrm>
              <a:custGeom>
                <a:rect b="b" l="l" r="r" t="t"/>
                <a:pathLst>
                  <a:path extrusionOk="0" h="2765" w="2256">
                    <a:moveTo>
                      <a:pt x="1795" y="0"/>
                    </a:moveTo>
                    <a:cubicBezTo>
                      <a:pt x="1719" y="0"/>
                      <a:pt x="1640" y="18"/>
                      <a:pt x="1584" y="32"/>
                    </a:cubicBezTo>
                    <a:cubicBezTo>
                      <a:pt x="1249" y="100"/>
                      <a:pt x="993" y="154"/>
                      <a:pt x="670" y="395"/>
                    </a:cubicBezTo>
                    <a:cubicBezTo>
                      <a:pt x="443" y="556"/>
                      <a:pt x="120" y="691"/>
                      <a:pt x="53" y="972"/>
                    </a:cubicBezTo>
                    <a:cubicBezTo>
                      <a:pt x="1" y="1219"/>
                      <a:pt x="87" y="1403"/>
                      <a:pt x="455" y="1403"/>
                    </a:cubicBezTo>
                    <a:cubicBezTo>
                      <a:pt x="469" y="1403"/>
                      <a:pt x="482" y="1403"/>
                      <a:pt x="496" y="1402"/>
                    </a:cubicBezTo>
                    <a:lnTo>
                      <a:pt x="496" y="1402"/>
                    </a:lnTo>
                    <a:cubicBezTo>
                      <a:pt x="402" y="1563"/>
                      <a:pt x="348" y="1765"/>
                      <a:pt x="429" y="1913"/>
                    </a:cubicBezTo>
                    <a:cubicBezTo>
                      <a:pt x="492" y="2029"/>
                      <a:pt x="580" y="2087"/>
                      <a:pt x="693" y="2087"/>
                    </a:cubicBezTo>
                    <a:cubicBezTo>
                      <a:pt x="724" y="2087"/>
                      <a:pt x="757" y="2082"/>
                      <a:pt x="792" y="2074"/>
                    </a:cubicBezTo>
                    <a:lnTo>
                      <a:pt x="792" y="2074"/>
                    </a:lnTo>
                    <a:cubicBezTo>
                      <a:pt x="684" y="2195"/>
                      <a:pt x="590" y="2491"/>
                      <a:pt x="751" y="2665"/>
                    </a:cubicBezTo>
                    <a:cubicBezTo>
                      <a:pt x="819" y="2740"/>
                      <a:pt x="913" y="2765"/>
                      <a:pt x="1010" y="2765"/>
                    </a:cubicBezTo>
                    <a:cubicBezTo>
                      <a:pt x="1086" y="2765"/>
                      <a:pt x="1164" y="2750"/>
                      <a:pt x="1235" y="2732"/>
                    </a:cubicBezTo>
                    <a:cubicBezTo>
                      <a:pt x="1396" y="2692"/>
                      <a:pt x="1557" y="2638"/>
                      <a:pt x="1691" y="2571"/>
                    </a:cubicBezTo>
                    <a:cubicBezTo>
                      <a:pt x="2014" y="2396"/>
                      <a:pt x="2255" y="2127"/>
                      <a:pt x="2255" y="1751"/>
                    </a:cubicBezTo>
                    <a:cubicBezTo>
                      <a:pt x="2242" y="1631"/>
                      <a:pt x="2228" y="1483"/>
                      <a:pt x="2202" y="1336"/>
                    </a:cubicBezTo>
                    <a:cubicBezTo>
                      <a:pt x="2162" y="1080"/>
                      <a:pt x="2216" y="865"/>
                      <a:pt x="2094" y="623"/>
                    </a:cubicBezTo>
                    <a:cubicBezTo>
                      <a:pt x="2054" y="503"/>
                      <a:pt x="2040" y="462"/>
                      <a:pt x="2028" y="342"/>
                    </a:cubicBezTo>
                    <a:cubicBezTo>
                      <a:pt x="2014" y="261"/>
                      <a:pt x="2040" y="127"/>
                      <a:pt x="1974" y="59"/>
                    </a:cubicBezTo>
                    <a:cubicBezTo>
                      <a:pt x="1929" y="15"/>
                      <a:pt x="1863" y="0"/>
                      <a:pt x="1795" y="0"/>
                    </a:cubicBezTo>
                    <a:close/>
                  </a:path>
                </a:pathLst>
              </a:custGeom>
              <a:solidFill>
                <a:srgbClr val="DDA0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flipH="1">
                <a:off x="6892449" y="2482818"/>
                <a:ext cx="159566" cy="98049"/>
              </a:xfrm>
              <a:custGeom>
                <a:rect b="b" l="l" r="r" t="t"/>
                <a:pathLst>
                  <a:path extrusionOk="0" fill="none" h="1197" w="1948">
                    <a:moveTo>
                      <a:pt x="900" y="0"/>
                    </a:moveTo>
                    <a:lnTo>
                      <a:pt x="269" y="403"/>
                    </a:lnTo>
                    <a:cubicBezTo>
                      <a:pt x="121" y="498"/>
                      <a:pt x="14" y="659"/>
                      <a:pt x="14" y="847"/>
                    </a:cubicBezTo>
                    <a:cubicBezTo>
                      <a:pt x="1" y="981"/>
                      <a:pt x="54" y="1116"/>
                      <a:pt x="255" y="1169"/>
                    </a:cubicBezTo>
                    <a:cubicBezTo>
                      <a:pt x="350" y="1196"/>
                      <a:pt x="457" y="1182"/>
                      <a:pt x="551" y="1155"/>
                    </a:cubicBezTo>
                    <a:cubicBezTo>
                      <a:pt x="846" y="1048"/>
                      <a:pt x="1586" y="766"/>
                      <a:pt x="1948" y="21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flipH="1">
                <a:off x="6874838" y="2568584"/>
                <a:ext cx="163989" cy="67250"/>
              </a:xfrm>
              <a:custGeom>
                <a:rect b="b" l="l" r="r" t="t"/>
                <a:pathLst>
                  <a:path extrusionOk="0" fill="none" h="821" w="2002">
                    <a:moveTo>
                      <a:pt x="296" y="135"/>
                    </a:moveTo>
                    <a:cubicBezTo>
                      <a:pt x="296" y="135"/>
                      <a:pt x="1" y="633"/>
                      <a:pt x="390" y="780"/>
                    </a:cubicBezTo>
                    <a:cubicBezTo>
                      <a:pt x="497" y="821"/>
                      <a:pt x="619" y="821"/>
                      <a:pt x="739" y="780"/>
                    </a:cubicBezTo>
                    <a:cubicBezTo>
                      <a:pt x="1035" y="672"/>
                      <a:pt x="1640" y="552"/>
                      <a:pt x="2002"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flipH="1">
                <a:off x="6956258" y="2635754"/>
                <a:ext cx="60533" cy="56192"/>
              </a:xfrm>
              <a:custGeom>
                <a:rect b="b" l="l" r="r" t="t"/>
                <a:pathLst>
                  <a:path extrusionOk="0" fill="none" h="686" w="739">
                    <a:moveTo>
                      <a:pt x="296" y="1"/>
                    </a:moveTo>
                    <a:cubicBezTo>
                      <a:pt x="296" y="1"/>
                      <a:pt x="1" y="511"/>
                      <a:pt x="403" y="645"/>
                    </a:cubicBezTo>
                    <a:cubicBezTo>
                      <a:pt x="511" y="685"/>
                      <a:pt x="631" y="685"/>
                      <a:pt x="739" y="64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flipH="1">
                <a:off x="5753751" y="3535758"/>
                <a:ext cx="3044360" cy="82"/>
              </a:xfrm>
              <a:custGeom>
                <a:rect b="b" l="l" r="r" t="t"/>
                <a:pathLst>
                  <a:path extrusionOk="0" fill="none" h="1" w="37166">
                    <a:moveTo>
                      <a:pt x="1" y="0"/>
                    </a:moveTo>
                    <a:lnTo>
                      <a:pt x="37166"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39"/>
            <p:cNvSpPr/>
            <p:nvPr/>
          </p:nvSpPr>
          <p:spPr>
            <a:xfrm>
              <a:off x="5606216" y="1195428"/>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5836770" y="1266952"/>
              <a:ext cx="192274" cy="99"/>
            </a:xfrm>
            <a:custGeom>
              <a:rect b="b" l="l" r="r" t="t"/>
              <a:pathLst>
                <a:path extrusionOk="0" fill="none" h="1" w="1949">
                  <a:moveTo>
                    <a:pt x="1" y="0"/>
                  </a:moveTo>
                  <a:lnTo>
                    <a:pt x="1949"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5920574" y="1371359"/>
              <a:ext cx="59783" cy="59783"/>
            </a:xfrm>
            <a:custGeom>
              <a:rect b="b" l="l" r="r" t="t"/>
              <a:pathLst>
                <a:path extrusionOk="0" h="606" w="606">
                  <a:moveTo>
                    <a:pt x="310" y="0"/>
                  </a:moveTo>
                  <a:cubicBezTo>
                    <a:pt x="135" y="0"/>
                    <a:pt x="1" y="135"/>
                    <a:pt x="1" y="296"/>
                  </a:cubicBezTo>
                  <a:cubicBezTo>
                    <a:pt x="1" y="471"/>
                    <a:pt x="135" y="605"/>
                    <a:pt x="310" y="605"/>
                  </a:cubicBezTo>
                  <a:cubicBezTo>
                    <a:pt x="471" y="605"/>
                    <a:pt x="606" y="471"/>
                    <a:pt x="606" y="296"/>
                  </a:cubicBezTo>
                  <a:cubicBezTo>
                    <a:pt x="606" y="135"/>
                    <a:pt x="471" y="0"/>
                    <a:pt x="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6139869" y="1512561"/>
              <a:ext cx="42519" cy="42421"/>
            </a:xfrm>
            <a:custGeom>
              <a:rect b="b" l="l" r="r" t="t"/>
              <a:pathLst>
                <a:path extrusionOk="0" h="430" w="431">
                  <a:moveTo>
                    <a:pt x="216" y="0"/>
                  </a:moveTo>
                  <a:cubicBezTo>
                    <a:pt x="94" y="0"/>
                    <a:pt x="1" y="95"/>
                    <a:pt x="1" y="215"/>
                  </a:cubicBezTo>
                  <a:cubicBezTo>
                    <a:pt x="1" y="336"/>
                    <a:pt x="94" y="430"/>
                    <a:pt x="216" y="430"/>
                  </a:cubicBezTo>
                  <a:cubicBezTo>
                    <a:pt x="323" y="430"/>
                    <a:pt x="431" y="336"/>
                    <a:pt x="431" y="215"/>
                  </a:cubicBezTo>
                  <a:cubicBezTo>
                    <a:pt x="431" y="95"/>
                    <a:pt x="323" y="0"/>
                    <a:pt x="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39"/>
            <p:cNvGrpSpPr/>
            <p:nvPr/>
          </p:nvGrpSpPr>
          <p:grpSpPr>
            <a:xfrm>
              <a:off x="7890636" y="3922102"/>
              <a:ext cx="414796" cy="429489"/>
              <a:chOff x="5903489" y="3509066"/>
              <a:chExt cx="336330" cy="348216"/>
            </a:xfrm>
          </p:grpSpPr>
          <p:sp>
            <p:nvSpPr>
              <p:cNvPr id="1005" name="Google Shape;1005;p39"/>
              <p:cNvSpPr/>
              <p:nvPr/>
            </p:nvSpPr>
            <p:spPr>
              <a:xfrm>
                <a:off x="5978215" y="3621155"/>
                <a:ext cx="191177" cy="152929"/>
              </a:xfrm>
              <a:custGeom>
                <a:rect b="b" l="l" r="r" t="t"/>
                <a:pathLst>
                  <a:path extrusionOk="0" h="2419" w="3024">
                    <a:moveTo>
                      <a:pt x="3023" y="282"/>
                    </a:moveTo>
                    <a:cubicBezTo>
                      <a:pt x="2916" y="336"/>
                      <a:pt x="2794" y="363"/>
                      <a:pt x="2674" y="377"/>
                    </a:cubicBezTo>
                    <a:cubicBezTo>
                      <a:pt x="2794" y="296"/>
                      <a:pt x="2902" y="189"/>
                      <a:pt x="2943" y="40"/>
                    </a:cubicBezTo>
                    <a:cubicBezTo>
                      <a:pt x="2821" y="108"/>
                      <a:pt x="2687" y="162"/>
                      <a:pt x="2553" y="189"/>
                    </a:cubicBezTo>
                    <a:cubicBezTo>
                      <a:pt x="2432" y="67"/>
                      <a:pt x="2271" y="0"/>
                      <a:pt x="2096" y="0"/>
                    </a:cubicBezTo>
                    <a:cubicBezTo>
                      <a:pt x="1747" y="0"/>
                      <a:pt x="1465" y="269"/>
                      <a:pt x="1465" y="604"/>
                    </a:cubicBezTo>
                    <a:cubicBezTo>
                      <a:pt x="1465" y="658"/>
                      <a:pt x="1478" y="699"/>
                      <a:pt x="1492" y="739"/>
                    </a:cubicBezTo>
                    <a:cubicBezTo>
                      <a:pt x="968" y="726"/>
                      <a:pt x="511" y="484"/>
                      <a:pt x="216" y="108"/>
                    </a:cubicBezTo>
                    <a:cubicBezTo>
                      <a:pt x="162" y="201"/>
                      <a:pt x="122" y="296"/>
                      <a:pt x="122" y="416"/>
                    </a:cubicBezTo>
                    <a:cubicBezTo>
                      <a:pt x="122" y="631"/>
                      <a:pt x="230" y="819"/>
                      <a:pt x="404" y="927"/>
                    </a:cubicBezTo>
                    <a:cubicBezTo>
                      <a:pt x="296" y="927"/>
                      <a:pt x="203" y="887"/>
                      <a:pt x="122" y="846"/>
                    </a:cubicBezTo>
                    <a:lnTo>
                      <a:pt x="122" y="860"/>
                    </a:lnTo>
                    <a:cubicBezTo>
                      <a:pt x="122" y="941"/>
                      <a:pt x="135" y="1007"/>
                      <a:pt x="162" y="1075"/>
                    </a:cubicBezTo>
                    <a:cubicBezTo>
                      <a:pt x="242" y="1263"/>
                      <a:pt x="404" y="1410"/>
                      <a:pt x="618" y="1451"/>
                    </a:cubicBezTo>
                    <a:cubicBezTo>
                      <a:pt x="565" y="1464"/>
                      <a:pt x="511" y="1478"/>
                      <a:pt x="457" y="1478"/>
                    </a:cubicBezTo>
                    <a:cubicBezTo>
                      <a:pt x="418" y="1478"/>
                      <a:pt x="377" y="1464"/>
                      <a:pt x="337" y="1464"/>
                    </a:cubicBezTo>
                    <a:cubicBezTo>
                      <a:pt x="418" y="1706"/>
                      <a:pt x="645" y="1881"/>
                      <a:pt x="914" y="1894"/>
                    </a:cubicBezTo>
                    <a:cubicBezTo>
                      <a:pt x="699" y="2055"/>
                      <a:pt x="444" y="2149"/>
                      <a:pt x="149" y="2149"/>
                    </a:cubicBezTo>
                    <a:cubicBezTo>
                      <a:pt x="95" y="2149"/>
                      <a:pt x="54" y="2149"/>
                      <a:pt x="1" y="2136"/>
                    </a:cubicBezTo>
                    <a:cubicBezTo>
                      <a:pt x="269" y="2311"/>
                      <a:pt x="606" y="2418"/>
                      <a:pt x="955" y="2418"/>
                    </a:cubicBezTo>
                    <a:cubicBezTo>
                      <a:pt x="1922" y="2418"/>
                      <a:pt x="2513" y="1747"/>
                      <a:pt x="2674" y="1048"/>
                    </a:cubicBezTo>
                    <a:cubicBezTo>
                      <a:pt x="2701" y="927"/>
                      <a:pt x="2714" y="806"/>
                      <a:pt x="2714" y="672"/>
                    </a:cubicBezTo>
                    <a:lnTo>
                      <a:pt x="2714" y="604"/>
                    </a:lnTo>
                    <a:cubicBezTo>
                      <a:pt x="2835" y="511"/>
                      <a:pt x="2943" y="403"/>
                      <a:pt x="3023" y="2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5903489" y="3509066"/>
                <a:ext cx="336330" cy="348216"/>
              </a:xfrm>
              <a:custGeom>
                <a:rect b="b" l="l" r="r" t="t"/>
                <a:pathLst>
                  <a:path extrusionOk="0" fill="none" h="5508" w="5320">
                    <a:moveTo>
                      <a:pt x="1170" y="780"/>
                    </a:moveTo>
                    <a:cubicBezTo>
                      <a:pt x="471" y="1290"/>
                      <a:pt x="1" y="1988"/>
                      <a:pt x="42" y="2915"/>
                    </a:cubicBezTo>
                    <a:cubicBezTo>
                      <a:pt x="95" y="3855"/>
                      <a:pt x="672" y="4728"/>
                      <a:pt x="1519" y="5117"/>
                    </a:cubicBezTo>
                    <a:cubicBezTo>
                      <a:pt x="2365" y="5507"/>
                      <a:pt x="3426" y="5373"/>
                      <a:pt x="4138" y="4768"/>
                    </a:cubicBezTo>
                    <a:cubicBezTo>
                      <a:pt x="4836" y="4164"/>
                      <a:pt x="5319" y="2941"/>
                      <a:pt x="4957" y="2082"/>
                    </a:cubicBezTo>
                    <a:cubicBezTo>
                      <a:pt x="4164" y="162"/>
                      <a:pt x="2230" y="1"/>
                      <a:pt x="1170" y="780"/>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5949324" y="3594793"/>
                <a:ext cx="28955" cy="44254"/>
              </a:xfrm>
              <a:custGeom>
                <a:rect b="b" l="l" r="r" t="t"/>
                <a:pathLst>
                  <a:path extrusionOk="0" fill="none" h="700" w="458">
                    <a:moveTo>
                      <a:pt x="458" y="1"/>
                    </a:moveTo>
                    <a:cubicBezTo>
                      <a:pt x="230" y="176"/>
                      <a:pt x="69" y="430"/>
                      <a:pt x="1" y="69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5942559" y="3663639"/>
                <a:ext cx="948" cy="19535"/>
              </a:xfrm>
              <a:custGeom>
                <a:rect b="b" l="l" r="r" t="t"/>
                <a:pathLst>
                  <a:path extrusionOk="0" fill="none" h="309" w="15">
                    <a:moveTo>
                      <a:pt x="14" y="0"/>
                    </a:moveTo>
                    <a:cubicBezTo>
                      <a:pt x="14" y="108"/>
                      <a:pt x="1" y="201"/>
                      <a:pt x="1" y="308"/>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6117488" y="3676283"/>
                <a:ext cx="80732" cy="130044"/>
              </a:xfrm>
              <a:custGeom>
                <a:rect b="b" l="l" r="r" t="t"/>
                <a:pathLst>
                  <a:path extrusionOk="0" fill="none" h="2057" w="1277">
                    <a:moveTo>
                      <a:pt x="1277" y="1"/>
                    </a:moveTo>
                    <a:cubicBezTo>
                      <a:pt x="1250" y="848"/>
                      <a:pt x="740" y="1654"/>
                      <a:pt x="0" y="2057"/>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39"/>
            <p:cNvSpPr/>
            <p:nvPr/>
          </p:nvSpPr>
          <p:spPr>
            <a:xfrm>
              <a:off x="8164049" y="3648764"/>
              <a:ext cx="266724" cy="2259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 name="Google Shape;1011;p39"/>
            <p:cNvGrpSpPr/>
            <p:nvPr/>
          </p:nvGrpSpPr>
          <p:grpSpPr>
            <a:xfrm>
              <a:off x="5338949" y="1771928"/>
              <a:ext cx="414800" cy="414800"/>
              <a:chOff x="5527687" y="4438238"/>
              <a:chExt cx="565200" cy="565200"/>
            </a:xfrm>
          </p:grpSpPr>
          <p:sp>
            <p:nvSpPr>
              <p:cNvPr id="1012" name="Google Shape;1012;p39"/>
              <p:cNvSpPr/>
              <p:nvPr/>
            </p:nvSpPr>
            <p:spPr>
              <a:xfrm>
                <a:off x="5527687" y="4438238"/>
                <a:ext cx="565200" cy="56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sp>
            <p:nvSpPr>
              <p:cNvPr id="1013" name="Google Shape;1013;p39"/>
              <p:cNvSpPr/>
              <p:nvPr/>
            </p:nvSpPr>
            <p:spPr>
              <a:xfrm>
                <a:off x="5666231" y="4576365"/>
                <a:ext cx="287967" cy="288789"/>
              </a:xfrm>
              <a:custGeom>
                <a:rect b="b" l="l" r="r" t="t"/>
                <a:pathLst>
                  <a:path extrusionOk="0" h="4568" w="4555">
                    <a:moveTo>
                      <a:pt x="4554" y="2164"/>
                    </a:moveTo>
                    <a:cubicBezTo>
                      <a:pt x="4528" y="968"/>
                      <a:pt x="3534" y="1"/>
                      <a:pt x="2325" y="1"/>
                    </a:cubicBezTo>
                    <a:cubicBezTo>
                      <a:pt x="1116" y="1"/>
                      <a:pt x="135" y="941"/>
                      <a:pt x="81" y="2123"/>
                    </a:cubicBezTo>
                    <a:lnTo>
                      <a:pt x="81" y="2230"/>
                    </a:lnTo>
                    <a:cubicBezTo>
                      <a:pt x="81" y="2647"/>
                      <a:pt x="203" y="3036"/>
                      <a:pt x="404" y="3373"/>
                    </a:cubicBezTo>
                    <a:lnTo>
                      <a:pt x="1" y="4568"/>
                    </a:lnTo>
                    <a:lnTo>
                      <a:pt x="1236" y="4165"/>
                    </a:lnTo>
                    <a:cubicBezTo>
                      <a:pt x="1559" y="4353"/>
                      <a:pt x="1922" y="4447"/>
                      <a:pt x="2325" y="4447"/>
                    </a:cubicBezTo>
                    <a:cubicBezTo>
                      <a:pt x="3561" y="4447"/>
                      <a:pt x="4554" y="3453"/>
                      <a:pt x="4554" y="2230"/>
                    </a:cubicBezTo>
                    <a:close/>
                    <a:moveTo>
                      <a:pt x="2325" y="4098"/>
                    </a:moveTo>
                    <a:cubicBezTo>
                      <a:pt x="1935" y="4098"/>
                      <a:pt x="1586" y="3977"/>
                      <a:pt x="1277" y="3788"/>
                    </a:cubicBezTo>
                    <a:lnTo>
                      <a:pt x="565" y="4017"/>
                    </a:lnTo>
                    <a:lnTo>
                      <a:pt x="794" y="3319"/>
                    </a:lnTo>
                    <a:cubicBezTo>
                      <a:pt x="565" y="3009"/>
                      <a:pt x="431" y="2633"/>
                      <a:pt x="431" y="2230"/>
                    </a:cubicBezTo>
                    <a:cubicBezTo>
                      <a:pt x="431" y="2164"/>
                      <a:pt x="444" y="2110"/>
                      <a:pt x="444" y="2042"/>
                    </a:cubicBezTo>
                    <a:cubicBezTo>
                      <a:pt x="538" y="1102"/>
                      <a:pt x="1344" y="350"/>
                      <a:pt x="2325" y="350"/>
                    </a:cubicBezTo>
                    <a:cubicBezTo>
                      <a:pt x="3305" y="350"/>
                      <a:pt x="4125" y="1116"/>
                      <a:pt x="4191" y="2083"/>
                    </a:cubicBezTo>
                    <a:cubicBezTo>
                      <a:pt x="4205" y="2123"/>
                      <a:pt x="4205" y="2177"/>
                      <a:pt x="4205" y="2230"/>
                    </a:cubicBezTo>
                    <a:cubicBezTo>
                      <a:pt x="4205" y="3251"/>
                      <a:pt x="3359" y="4098"/>
                      <a:pt x="2325" y="409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5739313" y="4653241"/>
                <a:ext cx="141802" cy="135038"/>
              </a:xfrm>
              <a:custGeom>
                <a:rect b="b" l="l" r="r" t="t"/>
                <a:pathLst>
                  <a:path extrusionOk="0" h="2136" w="2243">
                    <a:moveTo>
                      <a:pt x="2123" y="1478"/>
                    </a:moveTo>
                    <a:cubicBezTo>
                      <a:pt x="2069" y="1451"/>
                      <a:pt x="1800" y="1317"/>
                      <a:pt x="1747" y="1303"/>
                    </a:cubicBezTo>
                    <a:cubicBezTo>
                      <a:pt x="1693" y="1276"/>
                      <a:pt x="1652" y="1276"/>
                      <a:pt x="1625" y="1330"/>
                    </a:cubicBezTo>
                    <a:cubicBezTo>
                      <a:pt x="1585" y="1384"/>
                      <a:pt x="1478" y="1505"/>
                      <a:pt x="1451" y="1545"/>
                    </a:cubicBezTo>
                    <a:cubicBezTo>
                      <a:pt x="1410" y="1572"/>
                      <a:pt x="1383" y="1586"/>
                      <a:pt x="1330" y="1559"/>
                    </a:cubicBezTo>
                    <a:cubicBezTo>
                      <a:pt x="1276" y="1532"/>
                      <a:pt x="1102" y="1464"/>
                      <a:pt x="887" y="1290"/>
                    </a:cubicBezTo>
                    <a:cubicBezTo>
                      <a:pt x="726" y="1142"/>
                      <a:pt x="618" y="968"/>
                      <a:pt x="578" y="914"/>
                    </a:cubicBezTo>
                    <a:cubicBezTo>
                      <a:pt x="551" y="846"/>
                      <a:pt x="578" y="820"/>
                      <a:pt x="604" y="793"/>
                    </a:cubicBezTo>
                    <a:cubicBezTo>
                      <a:pt x="631" y="766"/>
                      <a:pt x="658" y="726"/>
                      <a:pt x="685" y="699"/>
                    </a:cubicBezTo>
                    <a:lnTo>
                      <a:pt x="712" y="672"/>
                    </a:lnTo>
                    <a:cubicBezTo>
                      <a:pt x="726" y="658"/>
                      <a:pt x="726" y="632"/>
                      <a:pt x="739" y="605"/>
                    </a:cubicBezTo>
                    <a:cubicBezTo>
                      <a:pt x="766" y="578"/>
                      <a:pt x="753" y="538"/>
                      <a:pt x="739" y="511"/>
                    </a:cubicBezTo>
                    <a:cubicBezTo>
                      <a:pt x="726" y="484"/>
                      <a:pt x="618" y="216"/>
                      <a:pt x="565" y="108"/>
                    </a:cubicBezTo>
                    <a:cubicBezTo>
                      <a:pt x="524" y="1"/>
                      <a:pt x="484" y="14"/>
                      <a:pt x="443" y="14"/>
                    </a:cubicBezTo>
                    <a:lnTo>
                      <a:pt x="336" y="14"/>
                    </a:lnTo>
                    <a:cubicBezTo>
                      <a:pt x="309" y="14"/>
                      <a:pt x="242" y="28"/>
                      <a:pt x="189" y="81"/>
                    </a:cubicBezTo>
                    <a:cubicBezTo>
                      <a:pt x="148" y="135"/>
                      <a:pt x="0" y="269"/>
                      <a:pt x="0" y="538"/>
                    </a:cubicBezTo>
                    <a:cubicBezTo>
                      <a:pt x="0" y="605"/>
                      <a:pt x="13" y="658"/>
                      <a:pt x="27" y="726"/>
                    </a:cubicBezTo>
                    <a:cubicBezTo>
                      <a:pt x="81" y="914"/>
                      <a:pt x="201" y="1075"/>
                      <a:pt x="228" y="1102"/>
                    </a:cubicBezTo>
                    <a:cubicBezTo>
                      <a:pt x="255" y="1142"/>
                      <a:pt x="604" y="1706"/>
                      <a:pt x="1168" y="1921"/>
                    </a:cubicBezTo>
                    <a:cubicBezTo>
                      <a:pt x="1720" y="2136"/>
                      <a:pt x="1720" y="2069"/>
                      <a:pt x="1827" y="2055"/>
                    </a:cubicBezTo>
                    <a:cubicBezTo>
                      <a:pt x="1921" y="2055"/>
                      <a:pt x="2149" y="1921"/>
                      <a:pt x="2189" y="1801"/>
                    </a:cubicBezTo>
                    <a:cubicBezTo>
                      <a:pt x="2243" y="1666"/>
                      <a:pt x="2243" y="1559"/>
                      <a:pt x="2230" y="1545"/>
                    </a:cubicBezTo>
                    <a:cubicBezTo>
                      <a:pt x="2216" y="1518"/>
                      <a:pt x="2176" y="1505"/>
                      <a:pt x="2123" y="14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 name="Google Shape;1015;p39"/>
            <p:cNvSpPr/>
            <p:nvPr/>
          </p:nvSpPr>
          <p:spPr>
            <a:xfrm flipH="1">
              <a:off x="5798502" y="1997875"/>
              <a:ext cx="304996" cy="1102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6375434" y="108214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 name="Google Shape;1017;p39"/>
            <p:cNvGrpSpPr/>
            <p:nvPr/>
          </p:nvGrpSpPr>
          <p:grpSpPr>
            <a:xfrm>
              <a:off x="5871831" y="1689708"/>
              <a:ext cx="157263" cy="157200"/>
              <a:chOff x="2986025" y="2667825"/>
              <a:chExt cx="62500" cy="62475"/>
            </a:xfrm>
          </p:grpSpPr>
          <p:sp>
            <p:nvSpPr>
              <p:cNvPr id="1018" name="Google Shape;1018;p39"/>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9"/>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9"/>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39"/>
            <p:cNvGrpSpPr/>
            <p:nvPr/>
          </p:nvGrpSpPr>
          <p:grpSpPr>
            <a:xfrm>
              <a:off x="8430772" y="3712671"/>
              <a:ext cx="305007" cy="303950"/>
              <a:chOff x="7340272" y="116588"/>
              <a:chExt cx="686025" cy="683648"/>
            </a:xfrm>
          </p:grpSpPr>
          <p:sp>
            <p:nvSpPr>
              <p:cNvPr id="1035" name="Google Shape;1035;p39"/>
              <p:cNvSpPr/>
              <p:nvPr/>
            </p:nvSpPr>
            <p:spPr>
              <a:xfrm>
                <a:off x="7340272" y="172636"/>
                <a:ext cx="628800" cy="6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9"/>
              <p:cNvSpPr/>
              <p:nvPr/>
            </p:nvSpPr>
            <p:spPr>
              <a:xfrm>
                <a:off x="7416497" y="247739"/>
                <a:ext cx="476400" cy="4776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9"/>
              <p:cNvSpPr/>
              <p:nvPr/>
            </p:nvSpPr>
            <p:spPr>
              <a:xfrm>
                <a:off x="7472544" y="304908"/>
                <a:ext cx="364500" cy="363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9"/>
              <p:cNvSpPr/>
              <p:nvPr/>
            </p:nvSpPr>
            <p:spPr>
              <a:xfrm>
                <a:off x="7542044" y="374408"/>
                <a:ext cx="225300" cy="2241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9"/>
              <p:cNvSpPr/>
              <p:nvPr/>
            </p:nvSpPr>
            <p:spPr>
              <a:xfrm>
                <a:off x="7613785" y="446149"/>
                <a:ext cx="81900" cy="807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0" name="Google Shape;1040;p39"/>
              <p:cNvSpPr/>
              <p:nvPr/>
            </p:nvSpPr>
            <p:spPr>
              <a:xfrm>
                <a:off x="7631720" y="116588"/>
                <a:ext cx="394576" cy="393455"/>
              </a:xfrm>
              <a:custGeom>
                <a:rect b="b" l="l" r="r" t="t"/>
                <a:pathLst>
                  <a:path extrusionOk="0" h="1062" w="1064">
                    <a:moveTo>
                      <a:pt x="1022" y="234"/>
                    </a:moveTo>
                    <a:cubicBezTo>
                      <a:pt x="975" y="233"/>
                      <a:pt x="833" y="225"/>
                      <a:pt x="833" y="225"/>
                    </a:cubicBezTo>
                    <a:cubicBezTo>
                      <a:pt x="833" y="225"/>
                      <a:pt x="831" y="88"/>
                      <a:pt x="830" y="42"/>
                    </a:cubicBezTo>
                    <a:cubicBezTo>
                      <a:pt x="829" y="9"/>
                      <a:pt x="791" y="0"/>
                      <a:pt x="771" y="17"/>
                    </a:cubicBezTo>
                    <a:cubicBezTo>
                      <a:pt x="771" y="17"/>
                      <a:pt x="771" y="17"/>
                      <a:pt x="771" y="17"/>
                    </a:cubicBezTo>
                    <a:cubicBezTo>
                      <a:pt x="771" y="17"/>
                      <a:pt x="771" y="17"/>
                      <a:pt x="771" y="17"/>
                    </a:cubicBezTo>
                    <a:cubicBezTo>
                      <a:pt x="771" y="17"/>
                      <a:pt x="771" y="17"/>
                      <a:pt x="771" y="17"/>
                    </a:cubicBezTo>
                    <a:cubicBezTo>
                      <a:pt x="616" y="172"/>
                      <a:pt x="616" y="172"/>
                      <a:pt x="616" y="172"/>
                    </a:cubicBezTo>
                    <a:cubicBezTo>
                      <a:pt x="616" y="172"/>
                      <a:pt x="616" y="172"/>
                      <a:pt x="616" y="172"/>
                    </a:cubicBezTo>
                    <a:cubicBezTo>
                      <a:pt x="609" y="178"/>
                      <a:pt x="605" y="186"/>
                      <a:pt x="605" y="198"/>
                    </a:cubicBezTo>
                    <a:cubicBezTo>
                      <a:pt x="606" y="267"/>
                      <a:pt x="608" y="335"/>
                      <a:pt x="609" y="404"/>
                    </a:cubicBezTo>
                    <a:cubicBezTo>
                      <a:pt x="529" y="484"/>
                      <a:pt x="449" y="564"/>
                      <a:pt x="369" y="644"/>
                    </a:cubicBezTo>
                    <a:cubicBezTo>
                      <a:pt x="294" y="719"/>
                      <a:pt x="218" y="795"/>
                      <a:pt x="143" y="870"/>
                    </a:cubicBezTo>
                    <a:cubicBezTo>
                      <a:pt x="106" y="907"/>
                      <a:pt x="68" y="943"/>
                      <a:pt x="33" y="981"/>
                    </a:cubicBezTo>
                    <a:cubicBezTo>
                      <a:pt x="32" y="981"/>
                      <a:pt x="32" y="982"/>
                      <a:pt x="31" y="982"/>
                    </a:cubicBezTo>
                    <a:cubicBezTo>
                      <a:pt x="0" y="1014"/>
                      <a:pt x="48" y="1062"/>
                      <a:pt x="80" y="1031"/>
                    </a:cubicBezTo>
                    <a:cubicBezTo>
                      <a:pt x="110" y="1001"/>
                      <a:pt x="140" y="971"/>
                      <a:pt x="170" y="941"/>
                    </a:cubicBezTo>
                    <a:cubicBezTo>
                      <a:pt x="242" y="869"/>
                      <a:pt x="314" y="796"/>
                      <a:pt x="387" y="724"/>
                    </a:cubicBezTo>
                    <a:cubicBezTo>
                      <a:pt x="474" y="637"/>
                      <a:pt x="560" y="550"/>
                      <a:pt x="647" y="464"/>
                    </a:cubicBezTo>
                    <a:cubicBezTo>
                      <a:pt x="651" y="460"/>
                      <a:pt x="654" y="457"/>
                      <a:pt x="658" y="453"/>
                    </a:cubicBezTo>
                    <a:cubicBezTo>
                      <a:pt x="727" y="455"/>
                      <a:pt x="797" y="457"/>
                      <a:pt x="866" y="459"/>
                    </a:cubicBezTo>
                    <a:cubicBezTo>
                      <a:pt x="876" y="460"/>
                      <a:pt x="884" y="456"/>
                      <a:pt x="890" y="451"/>
                    </a:cubicBezTo>
                    <a:cubicBezTo>
                      <a:pt x="890" y="451"/>
                      <a:pt x="890" y="451"/>
                      <a:pt x="890" y="451"/>
                    </a:cubicBezTo>
                    <a:cubicBezTo>
                      <a:pt x="1046" y="295"/>
                      <a:pt x="1046" y="295"/>
                      <a:pt x="1046" y="295"/>
                    </a:cubicBezTo>
                    <a:cubicBezTo>
                      <a:pt x="1046" y="294"/>
                      <a:pt x="1047" y="293"/>
                      <a:pt x="1048" y="293"/>
                    </a:cubicBezTo>
                    <a:cubicBezTo>
                      <a:pt x="1048" y="293"/>
                      <a:pt x="1048" y="293"/>
                      <a:pt x="1048" y="293"/>
                    </a:cubicBezTo>
                    <a:cubicBezTo>
                      <a:pt x="1048" y="293"/>
                      <a:pt x="1048" y="293"/>
                      <a:pt x="1048" y="293"/>
                    </a:cubicBezTo>
                    <a:cubicBezTo>
                      <a:pt x="1064" y="273"/>
                      <a:pt x="1055" y="235"/>
                      <a:pt x="1022" y="234"/>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41" name="Google Shape;1041;p39"/>
          <p:cNvSpPr/>
          <p:nvPr/>
        </p:nvSpPr>
        <p:spPr>
          <a:xfrm>
            <a:off x="5556150" y="4016623"/>
            <a:ext cx="585538" cy="579180"/>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2" name="Google Shape;1042;p39"/>
          <p:cNvCxnSpPr/>
          <p:nvPr/>
        </p:nvCxnSpPr>
        <p:spPr>
          <a:xfrm>
            <a:off x="845100" y="3155688"/>
            <a:ext cx="2451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40"/>
          <p:cNvSpPr txBox="1"/>
          <p:nvPr>
            <p:ph type="title"/>
          </p:nvPr>
        </p:nvSpPr>
        <p:spPr>
          <a:xfrm>
            <a:off x="4593927" y="1922800"/>
            <a:ext cx="3493800" cy="74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29</a:t>
            </a:r>
            <a:r>
              <a:rPr lang="en"/>
              <a:t>1,300,000</a:t>
            </a:r>
            <a:endParaRPr/>
          </a:p>
        </p:txBody>
      </p:sp>
      <p:sp>
        <p:nvSpPr>
          <p:cNvPr id="1048" name="Google Shape;1048;p40"/>
          <p:cNvSpPr txBox="1"/>
          <p:nvPr>
            <p:ph idx="1" type="subTitle"/>
          </p:nvPr>
        </p:nvSpPr>
        <p:spPr>
          <a:xfrm>
            <a:off x="4492125" y="2672500"/>
            <a:ext cx="3595800" cy="4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cxnSp>
        <p:nvCxnSpPr>
          <p:cNvPr id="1049" name="Google Shape;1049;p40"/>
          <p:cNvCxnSpPr/>
          <p:nvPr/>
        </p:nvCxnSpPr>
        <p:spPr>
          <a:xfrm>
            <a:off x="4597600" y="3160300"/>
            <a:ext cx="2964900" cy="0"/>
          </a:xfrm>
          <a:prstGeom prst="straightConnector1">
            <a:avLst/>
          </a:prstGeom>
          <a:noFill/>
          <a:ln cap="flat" cmpd="sng" w="9525">
            <a:solidFill>
              <a:schemeClr val="dk1"/>
            </a:solidFill>
            <a:prstDash val="solid"/>
            <a:round/>
            <a:headEnd len="med" w="med" type="none"/>
            <a:tailEnd len="med" w="med" type="none"/>
          </a:ln>
        </p:spPr>
      </p:cxnSp>
      <p:grpSp>
        <p:nvGrpSpPr>
          <p:cNvPr id="1050" name="Google Shape;1050;p40"/>
          <p:cNvGrpSpPr/>
          <p:nvPr/>
        </p:nvGrpSpPr>
        <p:grpSpPr>
          <a:xfrm>
            <a:off x="833625" y="720182"/>
            <a:ext cx="3064138" cy="3622893"/>
            <a:chOff x="833625" y="720182"/>
            <a:chExt cx="3064138" cy="3622893"/>
          </a:xfrm>
        </p:grpSpPr>
        <p:sp>
          <p:nvSpPr>
            <p:cNvPr id="1051" name="Google Shape;1051;p40"/>
            <p:cNvSpPr/>
            <p:nvPr/>
          </p:nvSpPr>
          <p:spPr>
            <a:xfrm>
              <a:off x="1574375" y="4197875"/>
              <a:ext cx="1307100" cy="145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052" name="Google Shape;1052;p40"/>
            <p:cNvGrpSpPr/>
            <p:nvPr/>
          </p:nvGrpSpPr>
          <p:grpSpPr>
            <a:xfrm>
              <a:off x="833625" y="720182"/>
              <a:ext cx="3064138" cy="3507660"/>
              <a:chOff x="833625" y="720182"/>
              <a:chExt cx="3064138" cy="3507660"/>
            </a:xfrm>
          </p:grpSpPr>
          <p:sp>
            <p:nvSpPr>
              <p:cNvPr id="1053" name="Google Shape;1053;p40"/>
              <p:cNvSpPr/>
              <p:nvPr/>
            </p:nvSpPr>
            <p:spPr>
              <a:xfrm>
                <a:off x="3011656" y="1733294"/>
                <a:ext cx="886107" cy="767040"/>
              </a:xfrm>
              <a:custGeom>
                <a:rect b="b" l="l" r="r" t="t"/>
                <a:pathLst>
                  <a:path extrusionOk="0" h="11068" w="12787">
                    <a:moveTo>
                      <a:pt x="0" y="0"/>
                    </a:moveTo>
                    <a:lnTo>
                      <a:pt x="0" y="11067"/>
                    </a:lnTo>
                    <a:lnTo>
                      <a:pt x="12787" y="11067"/>
                    </a:lnTo>
                    <a:lnTo>
                      <a:pt x="127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p:nvPr/>
            </p:nvSpPr>
            <p:spPr>
              <a:xfrm>
                <a:off x="3011656" y="1733294"/>
                <a:ext cx="886107" cy="70758"/>
              </a:xfrm>
              <a:custGeom>
                <a:rect b="b" l="l" r="r" t="t"/>
                <a:pathLst>
                  <a:path extrusionOk="0" h="1021" w="12787">
                    <a:moveTo>
                      <a:pt x="0" y="0"/>
                    </a:moveTo>
                    <a:lnTo>
                      <a:pt x="0" y="1021"/>
                    </a:lnTo>
                    <a:lnTo>
                      <a:pt x="12787" y="1021"/>
                    </a:lnTo>
                    <a:lnTo>
                      <a:pt x="12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3008884" y="2060878"/>
                <a:ext cx="33609" cy="32641"/>
              </a:xfrm>
              <a:custGeom>
                <a:rect b="b" l="l" r="r" t="t"/>
                <a:pathLst>
                  <a:path extrusionOk="0" h="471" w="485">
                    <a:moveTo>
                      <a:pt x="242" y="121"/>
                    </a:moveTo>
                    <a:cubicBezTo>
                      <a:pt x="296" y="121"/>
                      <a:pt x="350" y="175"/>
                      <a:pt x="350" y="229"/>
                    </a:cubicBezTo>
                    <a:cubicBezTo>
                      <a:pt x="350" y="296"/>
                      <a:pt x="296" y="336"/>
                      <a:pt x="242" y="336"/>
                    </a:cubicBezTo>
                    <a:cubicBezTo>
                      <a:pt x="189" y="336"/>
                      <a:pt x="135" y="296"/>
                      <a:pt x="135" y="229"/>
                    </a:cubicBezTo>
                    <a:cubicBezTo>
                      <a:pt x="135" y="175"/>
                      <a:pt x="189" y="121"/>
                      <a:pt x="242" y="121"/>
                    </a:cubicBezTo>
                    <a:close/>
                    <a:moveTo>
                      <a:pt x="242" y="1"/>
                    </a:moveTo>
                    <a:cubicBezTo>
                      <a:pt x="108" y="1"/>
                      <a:pt x="1" y="94"/>
                      <a:pt x="1" y="229"/>
                    </a:cubicBezTo>
                    <a:cubicBezTo>
                      <a:pt x="1" y="363"/>
                      <a:pt x="108" y="470"/>
                      <a:pt x="242" y="470"/>
                    </a:cubicBezTo>
                    <a:cubicBezTo>
                      <a:pt x="377" y="470"/>
                      <a:pt x="484" y="363"/>
                      <a:pt x="484" y="229"/>
                    </a:cubicBezTo>
                    <a:cubicBezTo>
                      <a:pt x="484" y="94"/>
                      <a:pt x="377"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2870145" y="2060878"/>
                <a:ext cx="32708" cy="32641"/>
              </a:xfrm>
              <a:custGeom>
                <a:rect b="b" l="l" r="r" t="t"/>
                <a:pathLst>
                  <a:path extrusionOk="0" h="471" w="472">
                    <a:moveTo>
                      <a:pt x="230" y="121"/>
                    </a:moveTo>
                    <a:cubicBezTo>
                      <a:pt x="296" y="121"/>
                      <a:pt x="337" y="175"/>
                      <a:pt x="337" y="229"/>
                    </a:cubicBezTo>
                    <a:cubicBezTo>
                      <a:pt x="337" y="296"/>
                      <a:pt x="296" y="336"/>
                      <a:pt x="230" y="336"/>
                    </a:cubicBezTo>
                    <a:cubicBezTo>
                      <a:pt x="176" y="336"/>
                      <a:pt x="122" y="296"/>
                      <a:pt x="122" y="229"/>
                    </a:cubicBezTo>
                    <a:cubicBezTo>
                      <a:pt x="122" y="175"/>
                      <a:pt x="176" y="121"/>
                      <a:pt x="230" y="121"/>
                    </a:cubicBezTo>
                    <a:close/>
                    <a:moveTo>
                      <a:pt x="230" y="1"/>
                    </a:moveTo>
                    <a:cubicBezTo>
                      <a:pt x="95" y="1"/>
                      <a:pt x="1" y="94"/>
                      <a:pt x="1" y="229"/>
                    </a:cubicBezTo>
                    <a:cubicBezTo>
                      <a:pt x="1" y="363"/>
                      <a:pt x="95" y="470"/>
                      <a:pt x="230" y="470"/>
                    </a:cubicBezTo>
                    <a:cubicBezTo>
                      <a:pt x="364" y="470"/>
                      <a:pt x="471" y="363"/>
                      <a:pt x="471" y="229"/>
                    </a:cubicBezTo>
                    <a:cubicBezTo>
                      <a:pt x="471" y="94"/>
                      <a:pt x="364"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2937158" y="2060878"/>
                <a:ext cx="32708" cy="32641"/>
              </a:xfrm>
              <a:custGeom>
                <a:rect b="b" l="l" r="r" t="t"/>
                <a:pathLst>
                  <a:path extrusionOk="0" h="471" w="472">
                    <a:moveTo>
                      <a:pt x="230" y="121"/>
                    </a:moveTo>
                    <a:cubicBezTo>
                      <a:pt x="296" y="121"/>
                      <a:pt x="337" y="175"/>
                      <a:pt x="337" y="229"/>
                    </a:cubicBezTo>
                    <a:cubicBezTo>
                      <a:pt x="337" y="296"/>
                      <a:pt x="296" y="336"/>
                      <a:pt x="230" y="336"/>
                    </a:cubicBezTo>
                    <a:cubicBezTo>
                      <a:pt x="176" y="336"/>
                      <a:pt x="122" y="296"/>
                      <a:pt x="122" y="229"/>
                    </a:cubicBezTo>
                    <a:cubicBezTo>
                      <a:pt x="122" y="175"/>
                      <a:pt x="176" y="121"/>
                      <a:pt x="230" y="121"/>
                    </a:cubicBezTo>
                    <a:close/>
                    <a:moveTo>
                      <a:pt x="230" y="1"/>
                    </a:moveTo>
                    <a:cubicBezTo>
                      <a:pt x="108" y="1"/>
                      <a:pt x="1" y="94"/>
                      <a:pt x="1" y="229"/>
                    </a:cubicBezTo>
                    <a:cubicBezTo>
                      <a:pt x="1" y="363"/>
                      <a:pt x="108" y="470"/>
                      <a:pt x="230" y="470"/>
                    </a:cubicBezTo>
                    <a:cubicBezTo>
                      <a:pt x="364" y="470"/>
                      <a:pt x="472" y="363"/>
                      <a:pt x="472" y="229"/>
                    </a:cubicBezTo>
                    <a:cubicBezTo>
                      <a:pt x="472" y="94"/>
                      <a:pt x="364"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2698905" y="2382017"/>
                <a:ext cx="444058" cy="444090"/>
              </a:xfrm>
              <a:custGeom>
                <a:rect b="b" l="l" r="r" t="t"/>
                <a:pathLst>
                  <a:path extrusionOk="0" h="6408" w="6408">
                    <a:moveTo>
                      <a:pt x="3211" y="0"/>
                    </a:moveTo>
                    <a:cubicBezTo>
                      <a:pt x="1438" y="0"/>
                      <a:pt x="0" y="1438"/>
                      <a:pt x="0" y="3211"/>
                    </a:cubicBezTo>
                    <a:cubicBezTo>
                      <a:pt x="0" y="4984"/>
                      <a:pt x="1438" y="6407"/>
                      <a:pt x="3211" y="6407"/>
                    </a:cubicBezTo>
                    <a:cubicBezTo>
                      <a:pt x="4984" y="6407"/>
                      <a:pt x="6408" y="4984"/>
                      <a:pt x="6408" y="3211"/>
                    </a:cubicBezTo>
                    <a:lnTo>
                      <a:pt x="3211" y="3211"/>
                    </a:lnTo>
                    <a:lnTo>
                      <a:pt x="32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0"/>
              <p:cNvSpPr/>
              <p:nvPr/>
            </p:nvSpPr>
            <p:spPr>
              <a:xfrm>
                <a:off x="2994885" y="2414588"/>
                <a:ext cx="110876" cy="110815"/>
              </a:xfrm>
              <a:custGeom>
                <a:rect b="b" l="l" r="r" t="t"/>
                <a:pathLst>
                  <a:path extrusionOk="0" h="1599" w="1600">
                    <a:moveTo>
                      <a:pt x="1" y="1"/>
                    </a:moveTo>
                    <a:lnTo>
                      <a:pt x="1" y="1598"/>
                    </a:lnTo>
                    <a:lnTo>
                      <a:pt x="1599" y="1598"/>
                    </a:lnTo>
                    <a:cubicBezTo>
                      <a:pt x="1599" y="712"/>
                      <a:pt x="887"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0"/>
              <p:cNvSpPr/>
              <p:nvPr/>
            </p:nvSpPr>
            <p:spPr>
              <a:xfrm>
                <a:off x="2977214" y="2476959"/>
                <a:ext cx="64308" cy="63342"/>
              </a:xfrm>
              <a:custGeom>
                <a:rect b="b" l="l" r="r" t="t"/>
                <a:pathLst>
                  <a:path extrusionOk="0" h="914" w="928">
                    <a:moveTo>
                      <a:pt x="1" y="0"/>
                    </a:moveTo>
                    <a:lnTo>
                      <a:pt x="1" y="913"/>
                    </a:lnTo>
                    <a:lnTo>
                      <a:pt x="927" y="913"/>
                    </a:lnTo>
                    <a:cubicBezTo>
                      <a:pt x="927" y="417"/>
                      <a:pt x="51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3238752" y="2173491"/>
                <a:ext cx="90364" cy="325860"/>
              </a:xfrm>
              <a:custGeom>
                <a:rect b="b" l="l" r="r" t="t"/>
                <a:pathLst>
                  <a:path extrusionOk="0" h="4702" w="1304">
                    <a:moveTo>
                      <a:pt x="1" y="0"/>
                    </a:moveTo>
                    <a:lnTo>
                      <a:pt x="1" y="4701"/>
                    </a:lnTo>
                    <a:lnTo>
                      <a:pt x="1304" y="4701"/>
                    </a:lnTo>
                    <a:lnTo>
                      <a:pt x="13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3383936" y="2029277"/>
                <a:ext cx="91334" cy="470079"/>
              </a:xfrm>
              <a:custGeom>
                <a:rect b="b" l="l" r="r" t="t"/>
                <a:pathLst>
                  <a:path extrusionOk="0" h="6783" w="1318">
                    <a:moveTo>
                      <a:pt x="1" y="0"/>
                    </a:moveTo>
                    <a:lnTo>
                      <a:pt x="1" y="6782"/>
                    </a:lnTo>
                    <a:lnTo>
                      <a:pt x="1317" y="6782"/>
                    </a:lnTo>
                    <a:lnTo>
                      <a:pt x="13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3609935" y="1926957"/>
                <a:ext cx="90364" cy="577151"/>
              </a:xfrm>
              <a:custGeom>
                <a:rect b="b" l="l" r="r" t="t"/>
                <a:pathLst>
                  <a:path extrusionOk="0" h="8328" w="1304">
                    <a:moveTo>
                      <a:pt x="0" y="0"/>
                    </a:moveTo>
                    <a:lnTo>
                      <a:pt x="0" y="8327"/>
                    </a:lnTo>
                    <a:lnTo>
                      <a:pt x="1303" y="8327"/>
                    </a:lnTo>
                    <a:lnTo>
                      <a:pt x="13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891352" y="2412371"/>
                <a:ext cx="346280" cy="326553"/>
              </a:xfrm>
              <a:custGeom>
                <a:rect b="b" l="l" r="r" t="t"/>
                <a:pathLst>
                  <a:path extrusionOk="0" h="4712" w="4997">
                    <a:moveTo>
                      <a:pt x="2500" y="1"/>
                    </a:moveTo>
                    <a:cubicBezTo>
                      <a:pt x="1320" y="1"/>
                      <a:pt x="310" y="883"/>
                      <a:pt x="161" y="2074"/>
                    </a:cubicBezTo>
                    <a:cubicBezTo>
                      <a:pt x="0" y="3364"/>
                      <a:pt x="927" y="4532"/>
                      <a:pt x="2217" y="4693"/>
                    </a:cubicBezTo>
                    <a:cubicBezTo>
                      <a:pt x="2316" y="4705"/>
                      <a:pt x="2414" y="4711"/>
                      <a:pt x="2512" y="4711"/>
                    </a:cubicBezTo>
                    <a:cubicBezTo>
                      <a:pt x="3680" y="4711"/>
                      <a:pt x="4686" y="3841"/>
                      <a:pt x="4835" y="2651"/>
                    </a:cubicBezTo>
                    <a:cubicBezTo>
                      <a:pt x="4996" y="1349"/>
                      <a:pt x="4083" y="180"/>
                      <a:pt x="2794" y="19"/>
                    </a:cubicBezTo>
                    <a:cubicBezTo>
                      <a:pt x="2695" y="7"/>
                      <a:pt x="2597" y="1"/>
                      <a:pt x="25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927665" y="2444388"/>
                <a:ext cx="274626" cy="258776"/>
              </a:xfrm>
              <a:custGeom>
                <a:rect b="b" l="l" r="r" t="t"/>
                <a:pathLst>
                  <a:path extrusionOk="0" h="3734" w="3963">
                    <a:moveTo>
                      <a:pt x="1982" y="0"/>
                    </a:moveTo>
                    <a:cubicBezTo>
                      <a:pt x="1051" y="0"/>
                      <a:pt x="246" y="693"/>
                      <a:pt x="135" y="1639"/>
                    </a:cubicBezTo>
                    <a:cubicBezTo>
                      <a:pt x="0" y="2660"/>
                      <a:pt x="726" y="3586"/>
                      <a:pt x="1759" y="3720"/>
                    </a:cubicBezTo>
                    <a:cubicBezTo>
                      <a:pt x="1834" y="3729"/>
                      <a:pt x="1909" y="3734"/>
                      <a:pt x="1982" y="3734"/>
                    </a:cubicBezTo>
                    <a:cubicBezTo>
                      <a:pt x="2912" y="3734"/>
                      <a:pt x="3716" y="3042"/>
                      <a:pt x="3828" y="2096"/>
                    </a:cubicBezTo>
                    <a:cubicBezTo>
                      <a:pt x="3962" y="1075"/>
                      <a:pt x="3224" y="148"/>
                      <a:pt x="2203" y="13"/>
                    </a:cubicBezTo>
                    <a:cubicBezTo>
                      <a:pt x="2129" y="5"/>
                      <a:pt x="2055" y="0"/>
                      <a:pt x="19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1175685" y="2091445"/>
                <a:ext cx="32639" cy="32572"/>
              </a:xfrm>
              <a:custGeom>
                <a:rect b="b" l="l" r="r" t="t"/>
                <a:pathLst>
                  <a:path extrusionOk="0" h="470" w="471">
                    <a:moveTo>
                      <a:pt x="229" y="108"/>
                    </a:moveTo>
                    <a:cubicBezTo>
                      <a:pt x="296" y="108"/>
                      <a:pt x="363" y="161"/>
                      <a:pt x="363" y="242"/>
                    </a:cubicBezTo>
                    <a:cubicBezTo>
                      <a:pt x="363" y="308"/>
                      <a:pt x="296" y="362"/>
                      <a:pt x="229" y="362"/>
                    </a:cubicBezTo>
                    <a:cubicBezTo>
                      <a:pt x="162" y="362"/>
                      <a:pt x="94" y="308"/>
                      <a:pt x="94" y="242"/>
                    </a:cubicBezTo>
                    <a:cubicBezTo>
                      <a:pt x="94" y="161"/>
                      <a:pt x="162" y="108"/>
                      <a:pt x="229" y="108"/>
                    </a:cubicBezTo>
                    <a:close/>
                    <a:moveTo>
                      <a:pt x="229" y="0"/>
                    </a:moveTo>
                    <a:cubicBezTo>
                      <a:pt x="94" y="0"/>
                      <a:pt x="1" y="108"/>
                      <a:pt x="1" y="242"/>
                    </a:cubicBezTo>
                    <a:cubicBezTo>
                      <a:pt x="1" y="362"/>
                      <a:pt x="94" y="470"/>
                      <a:pt x="229" y="470"/>
                    </a:cubicBezTo>
                    <a:cubicBezTo>
                      <a:pt x="363" y="470"/>
                      <a:pt x="470" y="362"/>
                      <a:pt x="470" y="242"/>
                    </a:cubicBezTo>
                    <a:cubicBezTo>
                      <a:pt x="470" y="108"/>
                      <a:pt x="363" y="0"/>
                      <a:pt x="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1453514" y="1141258"/>
                <a:ext cx="32708" cy="32641"/>
              </a:xfrm>
              <a:custGeom>
                <a:rect b="b" l="l" r="r" t="t"/>
                <a:pathLst>
                  <a:path extrusionOk="0" h="471" w="472">
                    <a:moveTo>
                      <a:pt x="229" y="108"/>
                    </a:moveTo>
                    <a:cubicBezTo>
                      <a:pt x="310" y="108"/>
                      <a:pt x="364" y="162"/>
                      <a:pt x="364" y="229"/>
                    </a:cubicBezTo>
                    <a:cubicBezTo>
                      <a:pt x="364" y="309"/>
                      <a:pt x="310" y="363"/>
                      <a:pt x="229" y="363"/>
                    </a:cubicBezTo>
                    <a:cubicBezTo>
                      <a:pt x="162" y="363"/>
                      <a:pt x="108" y="309"/>
                      <a:pt x="108" y="229"/>
                    </a:cubicBezTo>
                    <a:cubicBezTo>
                      <a:pt x="108" y="162"/>
                      <a:pt x="162" y="108"/>
                      <a:pt x="229" y="108"/>
                    </a:cubicBezTo>
                    <a:close/>
                    <a:moveTo>
                      <a:pt x="229" y="1"/>
                    </a:moveTo>
                    <a:cubicBezTo>
                      <a:pt x="108" y="1"/>
                      <a:pt x="0" y="108"/>
                      <a:pt x="0" y="229"/>
                    </a:cubicBezTo>
                    <a:cubicBezTo>
                      <a:pt x="0" y="363"/>
                      <a:pt x="108" y="470"/>
                      <a:pt x="229" y="470"/>
                    </a:cubicBezTo>
                    <a:cubicBezTo>
                      <a:pt x="364" y="470"/>
                      <a:pt x="471" y="363"/>
                      <a:pt x="471" y="229"/>
                    </a:cubicBezTo>
                    <a:cubicBezTo>
                      <a:pt x="471" y="108"/>
                      <a:pt x="364" y="1"/>
                      <a:pt x="2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3601833" y="1002816"/>
                <a:ext cx="32708" cy="32641"/>
              </a:xfrm>
              <a:custGeom>
                <a:rect b="b" l="l" r="r" t="t"/>
                <a:pathLst>
                  <a:path extrusionOk="0" h="471" w="472">
                    <a:moveTo>
                      <a:pt x="230" y="95"/>
                    </a:moveTo>
                    <a:cubicBezTo>
                      <a:pt x="310" y="95"/>
                      <a:pt x="364" y="161"/>
                      <a:pt x="364" y="229"/>
                    </a:cubicBezTo>
                    <a:cubicBezTo>
                      <a:pt x="364" y="296"/>
                      <a:pt x="310" y="363"/>
                      <a:pt x="230" y="363"/>
                    </a:cubicBezTo>
                    <a:cubicBezTo>
                      <a:pt x="162" y="363"/>
                      <a:pt x="108" y="296"/>
                      <a:pt x="108" y="229"/>
                    </a:cubicBezTo>
                    <a:cubicBezTo>
                      <a:pt x="108" y="161"/>
                      <a:pt x="162" y="95"/>
                      <a:pt x="230" y="95"/>
                    </a:cubicBezTo>
                    <a:close/>
                    <a:moveTo>
                      <a:pt x="230" y="0"/>
                    </a:moveTo>
                    <a:cubicBezTo>
                      <a:pt x="108" y="0"/>
                      <a:pt x="1" y="95"/>
                      <a:pt x="1" y="229"/>
                    </a:cubicBezTo>
                    <a:cubicBezTo>
                      <a:pt x="1" y="363"/>
                      <a:pt x="108" y="471"/>
                      <a:pt x="230" y="471"/>
                    </a:cubicBezTo>
                    <a:cubicBezTo>
                      <a:pt x="364" y="471"/>
                      <a:pt x="472" y="363"/>
                      <a:pt x="472" y="229"/>
                    </a:cubicBezTo>
                    <a:cubicBezTo>
                      <a:pt x="472" y="95"/>
                      <a:pt x="364" y="0"/>
                      <a:pt x="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833625" y="1281800"/>
                <a:ext cx="716744" cy="717766"/>
              </a:xfrm>
              <a:custGeom>
                <a:rect b="b" l="l" r="r" t="t"/>
                <a:pathLst>
                  <a:path extrusionOk="0" h="10357" w="10343">
                    <a:moveTo>
                      <a:pt x="5172" y="0"/>
                    </a:moveTo>
                    <a:cubicBezTo>
                      <a:pt x="2310" y="0"/>
                      <a:pt x="0" y="2324"/>
                      <a:pt x="0" y="5185"/>
                    </a:cubicBezTo>
                    <a:cubicBezTo>
                      <a:pt x="0" y="8046"/>
                      <a:pt x="2310" y="10356"/>
                      <a:pt x="5172" y="10356"/>
                    </a:cubicBezTo>
                    <a:cubicBezTo>
                      <a:pt x="8032" y="10356"/>
                      <a:pt x="10342" y="8046"/>
                      <a:pt x="10342" y="5185"/>
                    </a:cubicBezTo>
                    <a:cubicBezTo>
                      <a:pt x="10342" y="2324"/>
                      <a:pt x="8032" y="0"/>
                      <a:pt x="5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928566" y="1373000"/>
                <a:ext cx="527839" cy="526907"/>
              </a:xfrm>
              <a:custGeom>
                <a:rect b="b" l="l" r="r" t="t"/>
                <a:pathLst>
                  <a:path extrusionOk="0" h="7603" w="7617">
                    <a:moveTo>
                      <a:pt x="3802" y="1"/>
                    </a:moveTo>
                    <a:cubicBezTo>
                      <a:pt x="1707" y="1"/>
                      <a:pt x="0" y="1707"/>
                      <a:pt x="0" y="3802"/>
                    </a:cubicBezTo>
                    <a:cubicBezTo>
                      <a:pt x="0" y="5910"/>
                      <a:pt x="1707" y="7603"/>
                      <a:pt x="3802" y="7603"/>
                    </a:cubicBezTo>
                    <a:cubicBezTo>
                      <a:pt x="5910" y="7603"/>
                      <a:pt x="7616" y="5910"/>
                      <a:pt x="7616" y="3802"/>
                    </a:cubicBezTo>
                    <a:cubicBezTo>
                      <a:pt x="7616" y="1707"/>
                      <a:pt x="5910" y="1"/>
                      <a:pt x="38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959335" y="1402799"/>
                <a:ext cx="466303" cy="467307"/>
              </a:xfrm>
              <a:custGeom>
                <a:rect b="b" l="l" r="r" t="t"/>
                <a:pathLst>
                  <a:path extrusionOk="0" h="6743" w="6729">
                    <a:moveTo>
                      <a:pt x="3358" y="0"/>
                    </a:moveTo>
                    <a:cubicBezTo>
                      <a:pt x="1504" y="0"/>
                      <a:pt x="0" y="1519"/>
                      <a:pt x="0" y="3372"/>
                    </a:cubicBezTo>
                    <a:cubicBezTo>
                      <a:pt x="0" y="5226"/>
                      <a:pt x="1504" y="6743"/>
                      <a:pt x="3358" y="6743"/>
                    </a:cubicBezTo>
                    <a:cubicBezTo>
                      <a:pt x="5224" y="6743"/>
                      <a:pt x="6729" y="5226"/>
                      <a:pt x="6729" y="3372"/>
                    </a:cubicBezTo>
                    <a:cubicBezTo>
                      <a:pt x="6729" y="1519"/>
                      <a:pt x="5224" y="0"/>
                      <a:pt x="33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1296272" y="1260386"/>
                <a:ext cx="194518" cy="195572"/>
              </a:xfrm>
              <a:custGeom>
                <a:rect b="b" l="l" r="r" t="t"/>
                <a:pathLst>
                  <a:path extrusionOk="0" h="2822" w="2807">
                    <a:moveTo>
                      <a:pt x="1061" y="1"/>
                    </a:moveTo>
                    <a:lnTo>
                      <a:pt x="779" y="1035"/>
                    </a:lnTo>
                    <a:lnTo>
                      <a:pt x="0" y="1747"/>
                    </a:lnTo>
                    <a:lnTo>
                      <a:pt x="1021" y="2029"/>
                    </a:lnTo>
                    <a:lnTo>
                      <a:pt x="1746" y="2822"/>
                    </a:lnTo>
                    <a:lnTo>
                      <a:pt x="2015" y="1787"/>
                    </a:lnTo>
                    <a:lnTo>
                      <a:pt x="2807" y="1075"/>
                    </a:lnTo>
                    <a:lnTo>
                      <a:pt x="1786" y="793"/>
                    </a:lnTo>
                    <a:lnTo>
                      <a:pt x="10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1075621" y="1474525"/>
                <a:ext cx="233740" cy="328563"/>
              </a:xfrm>
              <a:custGeom>
                <a:rect b="b" l="l" r="r" t="t"/>
                <a:pathLst>
                  <a:path extrusionOk="0" h="4741" w="3373">
                    <a:moveTo>
                      <a:pt x="1089" y="362"/>
                    </a:moveTo>
                    <a:lnTo>
                      <a:pt x="1572" y="2135"/>
                    </a:lnTo>
                    <a:lnTo>
                      <a:pt x="1116" y="2135"/>
                    </a:lnTo>
                    <a:cubicBezTo>
                      <a:pt x="981" y="2135"/>
                      <a:pt x="847" y="2108"/>
                      <a:pt x="713" y="2081"/>
                    </a:cubicBezTo>
                    <a:cubicBezTo>
                      <a:pt x="591" y="2042"/>
                      <a:pt x="484" y="1988"/>
                      <a:pt x="390" y="1893"/>
                    </a:cubicBezTo>
                    <a:cubicBezTo>
                      <a:pt x="310" y="1813"/>
                      <a:pt x="242" y="1705"/>
                      <a:pt x="188" y="1544"/>
                    </a:cubicBezTo>
                    <a:cubicBezTo>
                      <a:pt x="149" y="1370"/>
                      <a:pt x="149" y="1222"/>
                      <a:pt x="188" y="1088"/>
                    </a:cubicBezTo>
                    <a:cubicBezTo>
                      <a:pt x="229" y="953"/>
                      <a:pt x="296" y="846"/>
                      <a:pt x="390" y="752"/>
                    </a:cubicBezTo>
                    <a:cubicBezTo>
                      <a:pt x="578" y="564"/>
                      <a:pt x="820" y="430"/>
                      <a:pt x="1089" y="362"/>
                    </a:cubicBezTo>
                    <a:close/>
                    <a:moveTo>
                      <a:pt x="2163" y="2230"/>
                    </a:moveTo>
                    <a:cubicBezTo>
                      <a:pt x="2311" y="2230"/>
                      <a:pt x="2459" y="2257"/>
                      <a:pt x="2593" y="2283"/>
                    </a:cubicBezTo>
                    <a:cubicBezTo>
                      <a:pt x="2727" y="2310"/>
                      <a:pt x="2848" y="2377"/>
                      <a:pt x="2955" y="2472"/>
                    </a:cubicBezTo>
                    <a:cubicBezTo>
                      <a:pt x="3063" y="2565"/>
                      <a:pt x="3130" y="2699"/>
                      <a:pt x="3184" y="2887"/>
                    </a:cubicBezTo>
                    <a:cubicBezTo>
                      <a:pt x="3265" y="3210"/>
                      <a:pt x="3197" y="3478"/>
                      <a:pt x="2982" y="3693"/>
                    </a:cubicBezTo>
                    <a:cubicBezTo>
                      <a:pt x="2781" y="3908"/>
                      <a:pt x="2525" y="4056"/>
                      <a:pt x="2217" y="4137"/>
                    </a:cubicBezTo>
                    <a:lnTo>
                      <a:pt x="1707" y="2243"/>
                    </a:lnTo>
                    <a:cubicBezTo>
                      <a:pt x="1868" y="2243"/>
                      <a:pt x="2015" y="2230"/>
                      <a:pt x="2163" y="2230"/>
                    </a:cubicBezTo>
                    <a:close/>
                    <a:moveTo>
                      <a:pt x="1102" y="0"/>
                    </a:moveTo>
                    <a:lnTo>
                      <a:pt x="1008" y="27"/>
                    </a:lnTo>
                    <a:lnTo>
                      <a:pt x="1062" y="255"/>
                    </a:lnTo>
                    <a:cubicBezTo>
                      <a:pt x="753" y="335"/>
                      <a:pt x="498" y="470"/>
                      <a:pt x="283" y="685"/>
                    </a:cubicBezTo>
                    <a:cubicBezTo>
                      <a:pt x="68" y="913"/>
                      <a:pt x="0" y="1209"/>
                      <a:pt x="95" y="1571"/>
                    </a:cubicBezTo>
                    <a:cubicBezTo>
                      <a:pt x="135" y="1759"/>
                      <a:pt x="215" y="1893"/>
                      <a:pt x="323" y="1988"/>
                    </a:cubicBezTo>
                    <a:cubicBezTo>
                      <a:pt x="430" y="2095"/>
                      <a:pt x="552" y="2162"/>
                      <a:pt x="686" y="2189"/>
                    </a:cubicBezTo>
                    <a:cubicBezTo>
                      <a:pt x="820" y="2230"/>
                      <a:pt x="981" y="2243"/>
                      <a:pt x="1129" y="2257"/>
                    </a:cubicBezTo>
                    <a:lnTo>
                      <a:pt x="1599" y="2257"/>
                    </a:lnTo>
                    <a:lnTo>
                      <a:pt x="2110" y="4164"/>
                    </a:lnTo>
                    <a:cubicBezTo>
                      <a:pt x="1958" y="4196"/>
                      <a:pt x="1815" y="4214"/>
                      <a:pt x="1679" y="4214"/>
                    </a:cubicBezTo>
                    <a:cubicBezTo>
                      <a:pt x="1480" y="4214"/>
                      <a:pt x="1297" y="4176"/>
                      <a:pt x="1129" y="4096"/>
                    </a:cubicBezTo>
                    <a:cubicBezTo>
                      <a:pt x="847" y="3962"/>
                      <a:pt x="645" y="3680"/>
                      <a:pt x="525" y="3251"/>
                    </a:cubicBezTo>
                    <a:lnTo>
                      <a:pt x="430" y="3277"/>
                    </a:lnTo>
                    <a:cubicBezTo>
                      <a:pt x="552" y="3734"/>
                      <a:pt x="767" y="4030"/>
                      <a:pt x="1075" y="4177"/>
                    </a:cubicBezTo>
                    <a:cubicBezTo>
                      <a:pt x="1267" y="4277"/>
                      <a:pt x="1474" y="4325"/>
                      <a:pt x="1700" y="4325"/>
                    </a:cubicBezTo>
                    <a:cubicBezTo>
                      <a:pt x="1838" y="4325"/>
                      <a:pt x="1983" y="4307"/>
                      <a:pt x="2137" y="4271"/>
                    </a:cubicBezTo>
                    <a:lnTo>
                      <a:pt x="2271" y="4741"/>
                    </a:lnTo>
                    <a:lnTo>
                      <a:pt x="2378" y="4714"/>
                    </a:lnTo>
                    <a:lnTo>
                      <a:pt x="2244" y="4244"/>
                    </a:lnTo>
                    <a:cubicBezTo>
                      <a:pt x="2579" y="4150"/>
                      <a:pt x="2862" y="3989"/>
                      <a:pt x="3077" y="3761"/>
                    </a:cubicBezTo>
                    <a:cubicBezTo>
                      <a:pt x="3304" y="3519"/>
                      <a:pt x="3372" y="3224"/>
                      <a:pt x="3292" y="2860"/>
                    </a:cubicBezTo>
                    <a:cubicBezTo>
                      <a:pt x="3238" y="2660"/>
                      <a:pt x="3157" y="2511"/>
                      <a:pt x="3063" y="2404"/>
                    </a:cubicBezTo>
                    <a:cubicBezTo>
                      <a:pt x="2955" y="2296"/>
                      <a:pt x="2848" y="2230"/>
                      <a:pt x="2714" y="2189"/>
                    </a:cubicBezTo>
                    <a:cubicBezTo>
                      <a:pt x="2579" y="2149"/>
                      <a:pt x="2432" y="2122"/>
                      <a:pt x="2257" y="2122"/>
                    </a:cubicBezTo>
                    <a:cubicBezTo>
                      <a:pt x="2096" y="2122"/>
                      <a:pt x="1908" y="2122"/>
                      <a:pt x="1720" y="2135"/>
                    </a:cubicBezTo>
                    <a:lnTo>
                      <a:pt x="1680" y="2135"/>
                    </a:lnTo>
                    <a:lnTo>
                      <a:pt x="1196" y="335"/>
                    </a:lnTo>
                    <a:cubicBezTo>
                      <a:pt x="1342" y="293"/>
                      <a:pt x="1481" y="273"/>
                      <a:pt x="1614" y="273"/>
                    </a:cubicBezTo>
                    <a:cubicBezTo>
                      <a:pt x="1777" y="273"/>
                      <a:pt x="1929" y="303"/>
                      <a:pt x="2069" y="362"/>
                    </a:cubicBezTo>
                    <a:cubicBezTo>
                      <a:pt x="2311" y="470"/>
                      <a:pt x="2499" y="711"/>
                      <a:pt x="2620" y="1088"/>
                    </a:cubicBezTo>
                    <a:lnTo>
                      <a:pt x="2727" y="1061"/>
                    </a:lnTo>
                    <a:cubicBezTo>
                      <a:pt x="2593" y="658"/>
                      <a:pt x="2391" y="389"/>
                      <a:pt x="2110" y="269"/>
                    </a:cubicBezTo>
                    <a:cubicBezTo>
                      <a:pt x="1959" y="200"/>
                      <a:pt x="1790" y="167"/>
                      <a:pt x="1610" y="167"/>
                    </a:cubicBezTo>
                    <a:cubicBezTo>
                      <a:pt x="1470" y="167"/>
                      <a:pt x="1322" y="187"/>
                      <a:pt x="1169" y="228"/>
                    </a:cubicBezTo>
                    <a:lnTo>
                      <a:pt x="11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1993361" y="3960616"/>
                <a:ext cx="434773" cy="213244"/>
              </a:xfrm>
              <a:custGeom>
                <a:rect b="b" l="l" r="r" t="t"/>
                <a:pathLst>
                  <a:path extrusionOk="0" h="3077" w="6274">
                    <a:moveTo>
                      <a:pt x="1" y="0"/>
                    </a:moveTo>
                    <a:lnTo>
                      <a:pt x="1" y="3077"/>
                    </a:lnTo>
                    <a:lnTo>
                      <a:pt x="6274" y="3077"/>
                    </a:lnTo>
                    <a:lnTo>
                      <a:pt x="627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1278531" y="2720828"/>
                <a:ext cx="1864380" cy="1340449"/>
              </a:xfrm>
              <a:custGeom>
                <a:rect b="b" l="l" r="r" t="t"/>
                <a:pathLst>
                  <a:path extrusionOk="0" h="19342" w="26904">
                    <a:moveTo>
                      <a:pt x="1209" y="0"/>
                    </a:moveTo>
                    <a:cubicBezTo>
                      <a:pt x="672" y="0"/>
                      <a:pt x="0" y="322"/>
                      <a:pt x="0" y="1008"/>
                    </a:cubicBezTo>
                    <a:lnTo>
                      <a:pt x="0" y="16816"/>
                    </a:lnTo>
                    <a:lnTo>
                      <a:pt x="0" y="17367"/>
                    </a:lnTo>
                    <a:lnTo>
                      <a:pt x="0" y="18092"/>
                    </a:lnTo>
                    <a:cubicBezTo>
                      <a:pt x="0" y="18710"/>
                      <a:pt x="672" y="19341"/>
                      <a:pt x="1209" y="19341"/>
                    </a:cubicBezTo>
                    <a:lnTo>
                      <a:pt x="26245" y="19341"/>
                    </a:lnTo>
                    <a:cubicBezTo>
                      <a:pt x="26782" y="19341"/>
                      <a:pt x="26904" y="18710"/>
                      <a:pt x="26904" y="18092"/>
                    </a:cubicBezTo>
                    <a:lnTo>
                      <a:pt x="26904" y="17152"/>
                    </a:lnTo>
                    <a:lnTo>
                      <a:pt x="26904" y="16816"/>
                    </a:lnTo>
                    <a:lnTo>
                      <a:pt x="26904" y="1008"/>
                    </a:lnTo>
                    <a:cubicBezTo>
                      <a:pt x="26904" y="322"/>
                      <a:pt x="26782" y="0"/>
                      <a:pt x="26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1278531" y="3886118"/>
                <a:ext cx="1864380" cy="175127"/>
              </a:xfrm>
              <a:custGeom>
                <a:rect b="b" l="l" r="r" t="t"/>
                <a:pathLst>
                  <a:path extrusionOk="0" h="2527" w="26904">
                    <a:moveTo>
                      <a:pt x="0" y="1"/>
                    </a:moveTo>
                    <a:lnTo>
                      <a:pt x="0" y="1277"/>
                    </a:lnTo>
                    <a:cubicBezTo>
                      <a:pt x="0" y="1895"/>
                      <a:pt x="672" y="2526"/>
                      <a:pt x="1209" y="2526"/>
                    </a:cubicBezTo>
                    <a:lnTo>
                      <a:pt x="26245" y="2526"/>
                    </a:lnTo>
                    <a:cubicBezTo>
                      <a:pt x="26782" y="2526"/>
                      <a:pt x="26904" y="1895"/>
                      <a:pt x="26904" y="1277"/>
                    </a:cubicBezTo>
                    <a:lnTo>
                      <a:pt x="269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1329744" y="2797128"/>
                <a:ext cx="1739644" cy="1013757"/>
              </a:xfrm>
              <a:custGeom>
                <a:rect b="b" l="l" r="r" t="t"/>
                <a:pathLst>
                  <a:path extrusionOk="0" h="14628" w="25104">
                    <a:moveTo>
                      <a:pt x="1" y="0"/>
                    </a:moveTo>
                    <a:lnTo>
                      <a:pt x="1" y="14628"/>
                    </a:lnTo>
                    <a:lnTo>
                      <a:pt x="25103" y="14628"/>
                    </a:lnTo>
                    <a:lnTo>
                      <a:pt x="251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1329744" y="2797128"/>
                <a:ext cx="1004329" cy="859212"/>
              </a:xfrm>
              <a:custGeom>
                <a:rect b="b" l="l" r="r" t="t"/>
                <a:pathLst>
                  <a:path extrusionOk="0" h="12398" w="14493">
                    <a:moveTo>
                      <a:pt x="1" y="0"/>
                    </a:moveTo>
                    <a:lnTo>
                      <a:pt x="1" y="12398"/>
                    </a:lnTo>
                    <a:cubicBezTo>
                      <a:pt x="1357" y="11968"/>
                      <a:pt x="2673" y="11431"/>
                      <a:pt x="3949" y="10786"/>
                    </a:cubicBezTo>
                    <a:cubicBezTo>
                      <a:pt x="5601" y="9954"/>
                      <a:pt x="7227" y="8960"/>
                      <a:pt x="8624" y="7737"/>
                    </a:cubicBezTo>
                    <a:cubicBezTo>
                      <a:pt x="10020" y="6501"/>
                      <a:pt x="11202" y="5051"/>
                      <a:pt x="12277" y="3546"/>
                    </a:cubicBezTo>
                    <a:cubicBezTo>
                      <a:pt x="12787" y="2821"/>
                      <a:pt x="13284" y="2083"/>
                      <a:pt x="13754" y="1344"/>
                    </a:cubicBezTo>
                    <a:cubicBezTo>
                      <a:pt x="14023" y="914"/>
                      <a:pt x="14278" y="457"/>
                      <a:pt x="14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1873334" y="4157915"/>
                <a:ext cx="674819" cy="69926"/>
              </a:xfrm>
              <a:custGeom>
                <a:rect b="b" l="l" r="r" t="t"/>
                <a:pathLst>
                  <a:path extrusionOk="0" h="1009" w="9738">
                    <a:moveTo>
                      <a:pt x="389" y="1"/>
                    </a:moveTo>
                    <a:cubicBezTo>
                      <a:pt x="175" y="1"/>
                      <a:pt x="1" y="216"/>
                      <a:pt x="1" y="498"/>
                    </a:cubicBezTo>
                    <a:cubicBezTo>
                      <a:pt x="1" y="780"/>
                      <a:pt x="175" y="1009"/>
                      <a:pt x="389" y="1009"/>
                    </a:cubicBezTo>
                    <a:lnTo>
                      <a:pt x="9349" y="1009"/>
                    </a:lnTo>
                    <a:cubicBezTo>
                      <a:pt x="9564" y="1009"/>
                      <a:pt x="9738" y="780"/>
                      <a:pt x="9738" y="498"/>
                    </a:cubicBezTo>
                    <a:cubicBezTo>
                      <a:pt x="9738" y="216"/>
                      <a:pt x="9564" y="1"/>
                      <a:pt x="93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1784006" y="3605035"/>
                <a:ext cx="69" cy="69"/>
              </a:xfrm>
              <a:custGeom>
                <a:rect b="b" l="l" r="r" t="t"/>
                <a:pathLst>
                  <a:path extrusionOk="0" h="1" w="1">
                    <a:moveTo>
                      <a:pt x="0" y="1"/>
                    </a:moveTo>
                    <a:close/>
                  </a:path>
                </a:pathLst>
              </a:custGeom>
              <a:solidFill>
                <a:srgbClr val="E9C4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1492599" y="2340159"/>
                <a:ext cx="563250" cy="135972"/>
              </a:xfrm>
              <a:custGeom>
                <a:rect b="b" l="l" r="r" t="t"/>
                <a:pathLst>
                  <a:path extrusionOk="0" h="1962" w="8128">
                    <a:moveTo>
                      <a:pt x="5507" y="0"/>
                    </a:moveTo>
                    <a:lnTo>
                      <a:pt x="1" y="188"/>
                    </a:lnTo>
                    <a:lnTo>
                      <a:pt x="54" y="1961"/>
                    </a:lnTo>
                    <a:lnTo>
                      <a:pt x="8127" y="1693"/>
                    </a:lnTo>
                    <a:lnTo>
                      <a:pt x="5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2511864" y="3021454"/>
                <a:ext cx="255084" cy="463634"/>
              </a:xfrm>
              <a:custGeom>
                <a:rect b="b" l="l" r="r" t="t"/>
                <a:pathLst>
                  <a:path extrusionOk="0" h="6690" w="3681">
                    <a:moveTo>
                      <a:pt x="2485" y="1"/>
                    </a:moveTo>
                    <a:lnTo>
                      <a:pt x="0" y="336"/>
                    </a:lnTo>
                    <a:lnTo>
                      <a:pt x="1961" y="6582"/>
                    </a:lnTo>
                    <a:lnTo>
                      <a:pt x="2968" y="6690"/>
                    </a:lnTo>
                    <a:lnTo>
                      <a:pt x="3680" y="5749"/>
                    </a:lnTo>
                    <a:lnTo>
                      <a:pt x="2485" y="1"/>
                    </a:lnTo>
                    <a:close/>
                  </a:path>
                </a:pathLst>
              </a:custGeom>
              <a:solidFill>
                <a:srgbClr val="A57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2751989" y="3348137"/>
                <a:ext cx="3811" cy="17811"/>
              </a:xfrm>
              <a:custGeom>
                <a:rect b="b" l="l" r="r" t="t"/>
                <a:pathLst>
                  <a:path extrusionOk="0" h="257" w="55">
                    <a:moveTo>
                      <a:pt x="54" y="256"/>
                    </a:moveTo>
                    <a:lnTo>
                      <a:pt x="1" y="1"/>
                    </a:lnTo>
                    <a:close/>
                  </a:path>
                </a:pathLst>
              </a:custGeom>
              <a:solidFill>
                <a:srgbClr val="BF4B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2607706" y="3502678"/>
                <a:ext cx="350992" cy="43661"/>
              </a:xfrm>
              <a:custGeom>
                <a:rect b="b" l="l" r="r" t="t"/>
                <a:pathLst>
                  <a:path extrusionOk="0" h="630" w="5065">
                    <a:moveTo>
                      <a:pt x="188" y="0"/>
                    </a:moveTo>
                    <a:cubicBezTo>
                      <a:pt x="188" y="0"/>
                      <a:pt x="0" y="417"/>
                      <a:pt x="215" y="605"/>
                    </a:cubicBezTo>
                    <a:cubicBezTo>
                      <a:pt x="215" y="605"/>
                      <a:pt x="975" y="630"/>
                      <a:pt x="1899" y="630"/>
                    </a:cubicBezTo>
                    <a:cubicBezTo>
                      <a:pt x="3147" y="630"/>
                      <a:pt x="4694" y="585"/>
                      <a:pt x="5064" y="376"/>
                    </a:cubicBezTo>
                    <a:lnTo>
                      <a:pt x="5050" y="68"/>
                    </a:lnTo>
                    <a:lnTo>
                      <a:pt x="1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2620735" y="3383203"/>
                <a:ext cx="336994" cy="136110"/>
              </a:xfrm>
              <a:custGeom>
                <a:rect b="b" l="l" r="r" t="t"/>
                <a:pathLst>
                  <a:path extrusionOk="0" h="1964" w="4863">
                    <a:moveTo>
                      <a:pt x="2094" y="1"/>
                    </a:moveTo>
                    <a:cubicBezTo>
                      <a:pt x="1855" y="1"/>
                      <a:pt x="1657" y="152"/>
                      <a:pt x="1519" y="327"/>
                    </a:cubicBezTo>
                    <a:cubicBezTo>
                      <a:pt x="1333" y="562"/>
                      <a:pt x="1154" y="810"/>
                      <a:pt x="860" y="810"/>
                    </a:cubicBezTo>
                    <a:cubicBezTo>
                      <a:pt x="749" y="810"/>
                      <a:pt x="621" y="775"/>
                      <a:pt x="471" y="691"/>
                    </a:cubicBezTo>
                    <a:cubicBezTo>
                      <a:pt x="335" y="566"/>
                      <a:pt x="232" y="529"/>
                      <a:pt x="158" y="529"/>
                    </a:cubicBezTo>
                    <a:cubicBezTo>
                      <a:pt x="48" y="529"/>
                      <a:pt x="0" y="610"/>
                      <a:pt x="0" y="610"/>
                    </a:cubicBezTo>
                    <a:lnTo>
                      <a:pt x="0" y="1765"/>
                    </a:lnTo>
                    <a:cubicBezTo>
                      <a:pt x="0" y="1765"/>
                      <a:pt x="442" y="1963"/>
                      <a:pt x="2072" y="1963"/>
                    </a:cubicBezTo>
                    <a:cubicBezTo>
                      <a:pt x="2606" y="1963"/>
                      <a:pt x="3268" y="1942"/>
                      <a:pt x="4083" y="1885"/>
                    </a:cubicBezTo>
                    <a:cubicBezTo>
                      <a:pt x="4366" y="1873"/>
                      <a:pt x="4540" y="1859"/>
                      <a:pt x="4862" y="1792"/>
                    </a:cubicBezTo>
                    <a:lnTo>
                      <a:pt x="4809" y="1590"/>
                    </a:lnTo>
                    <a:cubicBezTo>
                      <a:pt x="4769" y="1402"/>
                      <a:pt x="4621" y="1241"/>
                      <a:pt x="4420" y="1201"/>
                    </a:cubicBezTo>
                    <a:cubicBezTo>
                      <a:pt x="3976" y="1094"/>
                      <a:pt x="3143" y="852"/>
                      <a:pt x="2767" y="395"/>
                    </a:cubicBezTo>
                    <a:cubicBezTo>
                      <a:pt x="2522" y="107"/>
                      <a:pt x="2294" y="1"/>
                      <a:pt x="2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1672294" y="2360603"/>
                <a:ext cx="1099266" cy="1024845"/>
              </a:xfrm>
              <a:custGeom>
                <a:rect b="b" l="l" r="r" t="t"/>
                <a:pathLst>
                  <a:path extrusionOk="0" h="14788" w="15863">
                    <a:moveTo>
                      <a:pt x="3492" y="1"/>
                    </a:moveTo>
                    <a:cubicBezTo>
                      <a:pt x="3290" y="2592"/>
                      <a:pt x="0" y="4741"/>
                      <a:pt x="2606" y="4943"/>
                    </a:cubicBezTo>
                    <a:lnTo>
                      <a:pt x="5319" y="4970"/>
                    </a:lnTo>
                    <a:lnTo>
                      <a:pt x="9200" y="5051"/>
                    </a:lnTo>
                    <a:lnTo>
                      <a:pt x="9173" y="5158"/>
                    </a:lnTo>
                    <a:lnTo>
                      <a:pt x="10101" y="4795"/>
                    </a:lnTo>
                    <a:lnTo>
                      <a:pt x="13418" y="14788"/>
                    </a:lnTo>
                    <a:lnTo>
                      <a:pt x="15862" y="14238"/>
                    </a:lnTo>
                    <a:cubicBezTo>
                      <a:pt x="15432" y="12424"/>
                      <a:pt x="14936" y="10947"/>
                      <a:pt x="14506" y="9134"/>
                    </a:cubicBezTo>
                    <a:cubicBezTo>
                      <a:pt x="14277" y="8099"/>
                      <a:pt x="13942" y="6931"/>
                      <a:pt x="13700" y="5896"/>
                    </a:cubicBezTo>
                    <a:cubicBezTo>
                      <a:pt x="13471" y="4983"/>
                      <a:pt x="13378" y="4419"/>
                      <a:pt x="13163" y="3627"/>
                    </a:cubicBezTo>
                    <a:cubicBezTo>
                      <a:pt x="12988" y="2995"/>
                      <a:pt x="12880" y="2230"/>
                      <a:pt x="12384" y="1774"/>
                    </a:cubicBezTo>
                    <a:cubicBezTo>
                      <a:pt x="11940" y="1371"/>
                      <a:pt x="11430" y="1344"/>
                      <a:pt x="10718" y="1222"/>
                    </a:cubicBezTo>
                    <a:lnTo>
                      <a:pt x="34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2588163" y="3303508"/>
                <a:ext cx="172204" cy="38255"/>
              </a:xfrm>
              <a:custGeom>
                <a:rect b="b" l="l" r="r" t="t"/>
                <a:pathLst>
                  <a:path extrusionOk="0" fill="none" h="552" w="2485">
                    <a:moveTo>
                      <a:pt x="1" y="551"/>
                    </a:moveTo>
                    <a:lnTo>
                      <a:pt x="2485"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2433694" y="2667813"/>
                <a:ext cx="216901" cy="657196"/>
              </a:xfrm>
              <a:custGeom>
                <a:rect b="b" l="l" r="r" t="t"/>
                <a:pathLst>
                  <a:path extrusionOk="0" fill="none" h="9483" w="3130">
                    <a:moveTo>
                      <a:pt x="0" y="0"/>
                    </a:moveTo>
                    <a:lnTo>
                      <a:pt x="3129" y="9482"/>
                    </a:ln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2034318" y="2992556"/>
                <a:ext cx="233740" cy="485118"/>
              </a:xfrm>
              <a:custGeom>
                <a:rect b="b" l="l" r="r" t="t"/>
                <a:pathLst>
                  <a:path extrusionOk="0" h="7000" w="3373">
                    <a:moveTo>
                      <a:pt x="1008" y="1"/>
                    </a:moveTo>
                    <a:lnTo>
                      <a:pt x="1" y="6462"/>
                    </a:lnTo>
                    <a:lnTo>
                      <a:pt x="860" y="6999"/>
                    </a:lnTo>
                    <a:lnTo>
                      <a:pt x="1922" y="6475"/>
                    </a:lnTo>
                    <a:lnTo>
                      <a:pt x="3372" y="794"/>
                    </a:lnTo>
                    <a:lnTo>
                      <a:pt x="1008" y="1"/>
                    </a:lnTo>
                    <a:close/>
                  </a:path>
                </a:pathLst>
              </a:custGeom>
              <a:solidFill>
                <a:srgbClr val="A57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2004519" y="3519448"/>
                <a:ext cx="350022" cy="43591"/>
              </a:xfrm>
              <a:custGeom>
                <a:rect b="b" l="l" r="r" t="t"/>
                <a:pathLst>
                  <a:path extrusionOk="0" h="629" w="5051">
                    <a:moveTo>
                      <a:pt x="176" y="0"/>
                    </a:moveTo>
                    <a:cubicBezTo>
                      <a:pt x="176" y="0"/>
                      <a:pt x="1" y="403"/>
                      <a:pt x="203" y="605"/>
                    </a:cubicBezTo>
                    <a:cubicBezTo>
                      <a:pt x="203" y="605"/>
                      <a:pt x="933" y="628"/>
                      <a:pt x="1831" y="628"/>
                    </a:cubicBezTo>
                    <a:cubicBezTo>
                      <a:pt x="3088" y="628"/>
                      <a:pt x="4675" y="583"/>
                      <a:pt x="5051" y="363"/>
                    </a:cubicBezTo>
                    <a:lnTo>
                      <a:pt x="5038" y="68"/>
                    </a:lnTo>
                    <a:lnTo>
                      <a:pt x="17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2016646" y="3399974"/>
                <a:ext cx="337063" cy="135902"/>
              </a:xfrm>
              <a:custGeom>
                <a:rect b="b" l="l" r="r" t="t"/>
                <a:pathLst>
                  <a:path extrusionOk="0" h="1961" w="4864">
                    <a:moveTo>
                      <a:pt x="2094" y="0"/>
                    </a:moveTo>
                    <a:cubicBezTo>
                      <a:pt x="1856" y="0"/>
                      <a:pt x="1657" y="152"/>
                      <a:pt x="1518" y="327"/>
                    </a:cubicBezTo>
                    <a:cubicBezTo>
                      <a:pt x="1332" y="553"/>
                      <a:pt x="1153" y="808"/>
                      <a:pt x="860" y="808"/>
                    </a:cubicBezTo>
                    <a:cubicBezTo>
                      <a:pt x="752" y="808"/>
                      <a:pt x="629" y="773"/>
                      <a:pt x="484" y="690"/>
                    </a:cubicBezTo>
                    <a:cubicBezTo>
                      <a:pt x="344" y="566"/>
                      <a:pt x="238" y="528"/>
                      <a:pt x="161" y="528"/>
                    </a:cubicBezTo>
                    <a:cubicBezTo>
                      <a:pt x="49" y="528"/>
                      <a:pt x="1" y="610"/>
                      <a:pt x="1" y="610"/>
                    </a:cubicBezTo>
                    <a:lnTo>
                      <a:pt x="1" y="1751"/>
                    </a:lnTo>
                    <a:cubicBezTo>
                      <a:pt x="1" y="1751"/>
                      <a:pt x="451" y="1961"/>
                      <a:pt x="2126" y="1961"/>
                    </a:cubicBezTo>
                    <a:cubicBezTo>
                      <a:pt x="2653" y="1961"/>
                      <a:pt x="3302" y="1940"/>
                      <a:pt x="4097" y="1885"/>
                    </a:cubicBezTo>
                    <a:cubicBezTo>
                      <a:pt x="4366" y="1858"/>
                      <a:pt x="4554" y="1858"/>
                      <a:pt x="4863" y="1792"/>
                    </a:cubicBezTo>
                    <a:lnTo>
                      <a:pt x="4822" y="1590"/>
                    </a:lnTo>
                    <a:cubicBezTo>
                      <a:pt x="4768" y="1389"/>
                      <a:pt x="4621" y="1241"/>
                      <a:pt x="4433" y="1201"/>
                    </a:cubicBezTo>
                    <a:cubicBezTo>
                      <a:pt x="3977" y="1093"/>
                      <a:pt x="3144" y="852"/>
                      <a:pt x="2768" y="395"/>
                    </a:cubicBezTo>
                    <a:cubicBezTo>
                      <a:pt x="2523" y="107"/>
                      <a:pt x="2295" y="0"/>
                      <a:pt x="2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1440485" y="2353188"/>
                <a:ext cx="996914" cy="371392"/>
              </a:xfrm>
              <a:custGeom>
                <a:rect b="b" l="l" r="r" t="t"/>
                <a:pathLst>
                  <a:path extrusionOk="0" h="5359" w="14386">
                    <a:moveTo>
                      <a:pt x="713" y="0"/>
                    </a:moveTo>
                    <a:lnTo>
                      <a:pt x="713" y="0"/>
                    </a:lnTo>
                    <a:cubicBezTo>
                      <a:pt x="498" y="2606"/>
                      <a:pt x="0" y="4956"/>
                      <a:pt x="2593" y="5158"/>
                    </a:cubicBezTo>
                    <a:lnTo>
                      <a:pt x="6125" y="5171"/>
                    </a:lnTo>
                    <a:lnTo>
                      <a:pt x="13875" y="5359"/>
                    </a:lnTo>
                    <a:cubicBezTo>
                      <a:pt x="13902" y="5171"/>
                      <a:pt x="13942" y="5036"/>
                      <a:pt x="13969" y="4875"/>
                    </a:cubicBezTo>
                    <a:cubicBezTo>
                      <a:pt x="14386" y="2726"/>
                      <a:pt x="14063" y="1544"/>
                      <a:pt x="11888" y="1397"/>
                    </a:cubicBezTo>
                    <a:lnTo>
                      <a:pt x="7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2033417" y="2656586"/>
                <a:ext cx="372405" cy="711252"/>
              </a:xfrm>
              <a:custGeom>
                <a:rect b="b" l="l" r="r" t="t"/>
                <a:pathLst>
                  <a:path extrusionOk="0" h="10263" w="5374">
                    <a:moveTo>
                      <a:pt x="1586" y="1"/>
                    </a:moveTo>
                    <a:lnTo>
                      <a:pt x="1" y="10262"/>
                    </a:lnTo>
                    <a:lnTo>
                      <a:pt x="2499" y="10221"/>
                    </a:lnTo>
                    <a:lnTo>
                      <a:pt x="5373" y="712"/>
                    </a:lnTo>
                    <a:lnTo>
                      <a:pt x="15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1909577" y="2393174"/>
                <a:ext cx="548351" cy="359333"/>
              </a:xfrm>
              <a:custGeom>
                <a:rect b="b" l="l" r="r" t="t"/>
                <a:pathLst>
                  <a:path extrusionOk="0" fill="none" h="5185" w="7913">
                    <a:moveTo>
                      <a:pt x="6958" y="5185"/>
                    </a:moveTo>
                    <a:lnTo>
                      <a:pt x="7200" y="4298"/>
                    </a:lnTo>
                    <a:cubicBezTo>
                      <a:pt x="7791" y="2163"/>
                      <a:pt x="7912" y="1236"/>
                      <a:pt x="5119" y="820"/>
                    </a:cubicBezTo>
                    <a:lnTo>
                      <a:pt x="1" y="0"/>
                    </a:ln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2133971" y="2686385"/>
                <a:ext cx="50310" cy="28899"/>
              </a:xfrm>
              <a:custGeom>
                <a:rect b="b" l="l" r="r" t="t"/>
                <a:pathLst>
                  <a:path extrusionOk="0" fill="none" h="417" w="726">
                    <a:moveTo>
                      <a:pt x="0" y="416"/>
                    </a:moveTo>
                    <a:lnTo>
                      <a:pt x="726" y="1"/>
                    </a:ln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2043604" y="3298864"/>
                <a:ext cx="178788" cy="5614"/>
              </a:xfrm>
              <a:custGeom>
                <a:rect b="b" l="l" r="r" t="t"/>
                <a:pathLst>
                  <a:path extrusionOk="0" fill="none" h="81" w="2580">
                    <a:moveTo>
                      <a:pt x="1" y="81"/>
                    </a:moveTo>
                    <a:lnTo>
                      <a:pt x="2580"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1568898" y="2349446"/>
                <a:ext cx="668374" cy="954157"/>
              </a:xfrm>
              <a:custGeom>
                <a:rect b="b" l="l" r="r" t="t"/>
                <a:pathLst>
                  <a:path extrusionOk="0" fill="none" h="13768" w="9645">
                    <a:moveTo>
                      <a:pt x="7536" y="13767"/>
                    </a:moveTo>
                    <a:lnTo>
                      <a:pt x="9175" y="5669"/>
                    </a:lnTo>
                    <a:cubicBezTo>
                      <a:pt x="9175" y="5669"/>
                      <a:pt x="9645" y="3694"/>
                      <a:pt x="8477" y="3734"/>
                    </a:cubicBezTo>
                    <a:cubicBezTo>
                      <a:pt x="7107" y="3774"/>
                      <a:pt x="1304" y="3667"/>
                      <a:pt x="1304" y="3667"/>
                    </a:cubicBezTo>
                    <a:cubicBezTo>
                      <a:pt x="1304" y="3667"/>
                      <a:pt x="1" y="3788"/>
                      <a:pt x="162" y="1666"/>
                    </a:cubicBezTo>
                    <a:cubicBezTo>
                      <a:pt x="176" y="1559"/>
                      <a:pt x="377" y="135"/>
                      <a:pt x="391" y="1"/>
                    </a:cubicBez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1563354" y="2423944"/>
                <a:ext cx="203943" cy="106171"/>
              </a:xfrm>
              <a:custGeom>
                <a:rect b="b" l="l" r="r" t="t"/>
                <a:pathLst>
                  <a:path extrusionOk="0" fill="none" h="1532" w="2943">
                    <a:moveTo>
                      <a:pt x="0" y="1531"/>
                    </a:moveTo>
                    <a:cubicBezTo>
                      <a:pt x="0" y="1531"/>
                      <a:pt x="578" y="389"/>
                      <a:pt x="2942" y="0"/>
                    </a:cubicBez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1831407" y="1535648"/>
                <a:ext cx="648832" cy="543193"/>
              </a:xfrm>
              <a:custGeom>
                <a:rect b="b" l="l" r="r" t="t"/>
                <a:pathLst>
                  <a:path extrusionOk="0" h="7838" w="9363">
                    <a:moveTo>
                      <a:pt x="8150" y="1"/>
                    </a:moveTo>
                    <a:cubicBezTo>
                      <a:pt x="8125" y="1"/>
                      <a:pt x="8095" y="20"/>
                      <a:pt x="8073" y="31"/>
                    </a:cubicBezTo>
                    <a:cubicBezTo>
                      <a:pt x="8046" y="31"/>
                      <a:pt x="8006" y="125"/>
                      <a:pt x="7993" y="152"/>
                    </a:cubicBezTo>
                    <a:cubicBezTo>
                      <a:pt x="7885" y="354"/>
                      <a:pt x="7791" y="596"/>
                      <a:pt x="7697" y="797"/>
                    </a:cubicBezTo>
                    <a:cubicBezTo>
                      <a:pt x="7549" y="1160"/>
                      <a:pt x="7429" y="1536"/>
                      <a:pt x="7294" y="1912"/>
                    </a:cubicBezTo>
                    <a:cubicBezTo>
                      <a:pt x="7214" y="2127"/>
                      <a:pt x="7119" y="2355"/>
                      <a:pt x="6985" y="2543"/>
                    </a:cubicBezTo>
                    <a:cubicBezTo>
                      <a:pt x="6864" y="2718"/>
                      <a:pt x="6662" y="2892"/>
                      <a:pt x="6501" y="3026"/>
                    </a:cubicBezTo>
                    <a:cubicBezTo>
                      <a:pt x="5871" y="3550"/>
                      <a:pt x="5360" y="3859"/>
                      <a:pt x="4742" y="4235"/>
                    </a:cubicBezTo>
                    <a:cubicBezTo>
                      <a:pt x="4164" y="4611"/>
                      <a:pt x="3546" y="4920"/>
                      <a:pt x="2929" y="5229"/>
                    </a:cubicBezTo>
                    <a:cubicBezTo>
                      <a:pt x="2886" y="5249"/>
                      <a:pt x="2841" y="5258"/>
                      <a:pt x="2796" y="5258"/>
                    </a:cubicBezTo>
                    <a:cubicBezTo>
                      <a:pt x="2659" y="5258"/>
                      <a:pt x="2526" y="5170"/>
                      <a:pt x="2486" y="5028"/>
                    </a:cubicBezTo>
                    <a:lnTo>
                      <a:pt x="1478" y="1724"/>
                    </a:lnTo>
                    <a:cubicBezTo>
                      <a:pt x="1478" y="1724"/>
                      <a:pt x="1" y="2677"/>
                      <a:pt x="1" y="2731"/>
                    </a:cubicBezTo>
                    <a:cubicBezTo>
                      <a:pt x="41" y="3228"/>
                      <a:pt x="203" y="3698"/>
                      <a:pt x="350" y="4168"/>
                    </a:cubicBezTo>
                    <a:cubicBezTo>
                      <a:pt x="430" y="4437"/>
                      <a:pt x="525" y="4786"/>
                      <a:pt x="579" y="5001"/>
                    </a:cubicBezTo>
                    <a:cubicBezTo>
                      <a:pt x="726" y="5619"/>
                      <a:pt x="860" y="6250"/>
                      <a:pt x="1102" y="6841"/>
                    </a:cubicBezTo>
                    <a:cubicBezTo>
                      <a:pt x="1298" y="7295"/>
                      <a:pt x="1662" y="7837"/>
                      <a:pt x="2133" y="7837"/>
                    </a:cubicBezTo>
                    <a:cubicBezTo>
                      <a:pt x="2178" y="7837"/>
                      <a:pt x="2224" y="7832"/>
                      <a:pt x="2271" y="7822"/>
                    </a:cubicBezTo>
                    <a:cubicBezTo>
                      <a:pt x="3009" y="7660"/>
                      <a:pt x="3748" y="7244"/>
                      <a:pt x="4379" y="6841"/>
                    </a:cubicBezTo>
                    <a:cubicBezTo>
                      <a:pt x="5669" y="6008"/>
                      <a:pt x="6838" y="5014"/>
                      <a:pt x="7630" y="3685"/>
                    </a:cubicBezTo>
                    <a:cubicBezTo>
                      <a:pt x="7710" y="3550"/>
                      <a:pt x="7791" y="3416"/>
                      <a:pt x="7858" y="3282"/>
                    </a:cubicBezTo>
                    <a:cubicBezTo>
                      <a:pt x="7898" y="3174"/>
                      <a:pt x="7939" y="3067"/>
                      <a:pt x="8046" y="3013"/>
                    </a:cubicBezTo>
                    <a:cubicBezTo>
                      <a:pt x="8261" y="2919"/>
                      <a:pt x="8409" y="2718"/>
                      <a:pt x="8503" y="2503"/>
                    </a:cubicBezTo>
                    <a:cubicBezTo>
                      <a:pt x="8584" y="2342"/>
                      <a:pt x="8623" y="2154"/>
                      <a:pt x="8650" y="1978"/>
                    </a:cubicBezTo>
                    <a:cubicBezTo>
                      <a:pt x="8677" y="1844"/>
                      <a:pt x="8731" y="1764"/>
                      <a:pt x="8825" y="1656"/>
                    </a:cubicBezTo>
                    <a:cubicBezTo>
                      <a:pt x="8919" y="1536"/>
                      <a:pt x="9040" y="1428"/>
                      <a:pt x="9148" y="1334"/>
                    </a:cubicBezTo>
                    <a:cubicBezTo>
                      <a:pt x="9214" y="1267"/>
                      <a:pt x="9309" y="1199"/>
                      <a:pt x="9336" y="1106"/>
                    </a:cubicBezTo>
                    <a:cubicBezTo>
                      <a:pt x="9363" y="1038"/>
                      <a:pt x="9322" y="958"/>
                      <a:pt x="9255" y="958"/>
                    </a:cubicBezTo>
                    <a:cubicBezTo>
                      <a:pt x="9214" y="972"/>
                      <a:pt x="9175" y="972"/>
                      <a:pt x="9148" y="999"/>
                    </a:cubicBezTo>
                    <a:cubicBezTo>
                      <a:pt x="8999" y="1065"/>
                      <a:pt x="8906" y="1146"/>
                      <a:pt x="8772" y="1267"/>
                    </a:cubicBezTo>
                    <a:cubicBezTo>
                      <a:pt x="8760" y="1278"/>
                      <a:pt x="8642" y="1386"/>
                      <a:pt x="8623" y="1386"/>
                    </a:cubicBezTo>
                    <a:cubicBezTo>
                      <a:pt x="8620" y="1386"/>
                      <a:pt x="8619" y="1383"/>
                      <a:pt x="8623" y="1375"/>
                    </a:cubicBezTo>
                    <a:cubicBezTo>
                      <a:pt x="8745" y="1146"/>
                      <a:pt x="8906" y="999"/>
                      <a:pt x="9040" y="864"/>
                    </a:cubicBezTo>
                    <a:cubicBezTo>
                      <a:pt x="9094" y="823"/>
                      <a:pt x="9134" y="784"/>
                      <a:pt x="9188" y="743"/>
                    </a:cubicBezTo>
                    <a:cubicBezTo>
                      <a:pt x="9214" y="716"/>
                      <a:pt x="9268" y="662"/>
                      <a:pt x="9268" y="608"/>
                    </a:cubicBezTo>
                    <a:cubicBezTo>
                      <a:pt x="9259" y="521"/>
                      <a:pt x="9199" y="489"/>
                      <a:pt x="9136" y="489"/>
                    </a:cubicBezTo>
                    <a:cubicBezTo>
                      <a:pt x="9113" y="489"/>
                      <a:pt x="9089" y="494"/>
                      <a:pt x="9067" y="501"/>
                    </a:cubicBezTo>
                    <a:lnTo>
                      <a:pt x="9040" y="501"/>
                    </a:lnTo>
                    <a:cubicBezTo>
                      <a:pt x="9094" y="434"/>
                      <a:pt x="9094" y="327"/>
                      <a:pt x="8999" y="313"/>
                    </a:cubicBezTo>
                    <a:cubicBezTo>
                      <a:pt x="8976" y="308"/>
                      <a:pt x="8953" y="305"/>
                      <a:pt x="8929" y="305"/>
                    </a:cubicBezTo>
                    <a:cubicBezTo>
                      <a:pt x="8779" y="305"/>
                      <a:pt x="8632" y="406"/>
                      <a:pt x="8516" y="488"/>
                    </a:cubicBezTo>
                    <a:cubicBezTo>
                      <a:pt x="8382" y="582"/>
                      <a:pt x="8274" y="716"/>
                      <a:pt x="8167" y="837"/>
                    </a:cubicBezTo>
                    <a:cubicBezTo>
                      <a:pt x="8100" y="904"/>
                      <a:pt x="8032" y="985"/>
                      <a:pt x="7979" y="1065"/>
                    </a:cubicBezTo>
                    <a:cubicBezTo>
                      <a:pt x="8032" y="985"/>
                      <a:pt x="8086" y="823"/>
                      <a:pt x="8140" y="662"/>
                    </a:cubicBezTo>
                    <a:cubicBezTo>
                      <a:pt x="8194" y="488"/>
                      <a:pt x="8247" y="408"/>
                      <a:pt x="8261" y="220"/>
                    </a:cubicBezTo>
                    <a:cubicBezTo>
                      <a:pt x="8274" y="166"/>
                      <a:pt x="8274" y="125"/>
                      <a:pt x="8261" y="85"/>
                    </a:cubicBezTo>
                    <a:cubicBezTo>
                      <a:pt x="8247" y="44"/>
                      <a:pt x="8208" y="5"/>
                      <a:pt x="8167" y="5"/>
                    </a:cubicBezTo>
                    <a:cubicBezTo>
                      <a:pt x="8161" y="2"/>
                      <a:pt x="8156" y="1"/>
                      <a:pt x="8150" y="1"/>
                    </a:cubicBezTo>
                    <a:close/>
                  </a:path>
                </a:pathLst>
              </a:custGeom>
              <a:solidFill>
                <a:srgbClr val="9169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2332169" y="1595385"/>
                <a:ext cx="55923" cy="106310"/>
              </a:xfrm>
              <a:custGeom>
                <a:rect b="b" l="l" r="r" t="t"/>
                <a:pathLst>
                  <a:path extrusionOk="0" h="1534" w="807">
                    <a:moveTo>
                      <a:pt x="390" y="1"/>
                    </a:moveTo>
                    <a:cubicBezTo>
                      <a:pt x="321" y="1"/>
                      <a:pt x="308" y="99"/>
                      <a:pt x="283" y="149"/>
                    </a:cubicBezTo>
                    <a:cubicBezTo>
                      <a:pt x="269" y="217"/>
                      <a:pt x="242" y="298"/>
                      <a:pt x="215" y="378"/>
                    </a:cubicBezTo>
                    <a:cubicBezTo>
                      <a:pt x="203" y="472"/>
                      <a:pt x="162" y="566"/>
                      <a:pt x="149" y="660"/>
                    </a:cubicBezTo>
                    <a:cubicBezTo>
                      <a:pt x="122" y="821"/>
                      <a:pt x="68" y="996"/>
                      <a:pt x="1" y="1184"/>
                    </a:cubicBezTo>
                    <a:lnTo>
                      <a:pt x="686" y="1533"/>
                    </a:lnTo>
                    <a:cubicBezTo>
                      <a:pt x="767" y="1385"/>
                      <a:pt x="806" y="1211"/>
                      <a:pt x="767" y="1050"/>
                    </a:cubicBezTo>
                    <a:cubicBezTo>
                      <a:pt x="753" y="955"/>
                      <a:pt x="713" y="875"/>
                      <a:pt x="659" y="794"/>
                    </a:cubicBezTo>
                    <a:cubicBezTo>
                      <a:pt x="632" y="754"/>
                      <a:pt x="606" y="714"/>
                      <a:pt x="579" y="687"/>
                    </a:cubicBezTo>
                    <a:cubicBezTo>
                      <a:pt x="538" y="647"/>
                      <a:pt x="498" y="647"/>
                      <a:pt x="511" y="593"/>
                    </a:cubicBezTo>
                    <a:cubicBezTo>
                      <a:pt x="538" y="472"/>
                      <a:pt x="552" y="364"/>
                      <a:pt x="538" y="244"/>
                    </a:cubicBezTo>
                    <a:cubicBezTo>
                      <a:pt x="525" y="176"/>
                      <a:pt x="498" y="2"/>
                      <a:pt x="404" y="2"/>
                    </a:cubicBezTo>
                    <a:cubicBezTo>
                      <a:pt x="399" y="1"/>
                      <a:pt x="394" y="1"/>
                      <a:pt x="390" y="1"/>
                    </a:cubicBez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2406667" y="1570368"/>
                <a:ext cx="51280" cy="55026"/>
              </a:xfrm>
              <a:custGeom>
                <a:rect b="b" l="l" r="r" t="t"/>
                <a:pathLst>
                  <a:path extrusionOk="0" h="794" w="740">
                    <a:moveTo>
                      <a:pt x="739" y="0"/>
                    </a:moveTo>
                    <a:lnTo>
                      <a:pt x="739" y="0"/>
                    </a:lnTo>
                    <a:cubicBezTo>
                      <a:pt x="739" y="0"/>
                      <a:pt x="283" y="349"/>
                      <a:pt x="0" y="793"/>
                    </a:cubicBezTo>
                    <a:lnTo>
                      <a:pt x="739" y="0"/>
                    </a:ln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1974720" y="1898922"/>
                <a:ext cx="40193" cy="46641"/>
              </a:xfrm>
              <a:custGeom>
                <a:rect b="b" l="l" r="r" t="t"/>
                <a:pathLst>
                  <a:path extrusionOk="0" fill="none" h="673" w="580">
                    <a:moveTo>
                      <a:pt x="579" y="1"/>
                    </a:moveTo>
                    <a:cubicBezTo>
                      <a:pt x="364" y="243"/>
                      <a:pt x="1" y="672"/>
                      <a:pt x="1" y="672"/>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1606182" y="1533223"/>
                <a:ext cx="317452" cy="347206"/>
              </a:xfrm>
              <a:custGeom>
                <a:rect b="b" l="l" r="r" t="t"/>
                <a:pathLst>
                  <a:path extrusionOk="0" h="5010" w="4581">
                    <a:moveTo>
                      <a:pt x="1820" y="0"/>
                    </a:moveTo>
                    <a:cubicBezTo>
                      <a:pt x="841" y="0"/>
                      <a:pt x="0" y="228"/>
                      <a:pt x="0" y="228"/>
                    </a:cubicBezTo>
                    <a:lnTo>
                      <a:pt x="256" y="5009"/>
                    </a:lnTo>
                    <a:lnTo>
                      <a:pt x="4540" y="4741"/>
                    </a:lnTo>
                    <a:cubicBezTo>
                      <a:pt x="4540" y="4741"/>
                      <a:pt x="4581" y="643"/>
                      <a:pt x="3184" y="187"/>
                    </a:cubicBezTo>
                    <a:cubicBezTo>
                      <a:pt x="2745" y="48"/>
                      <a:pt x="2268" y="0"/>
                      <a:pt x="1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1481442" y="1745352"/>
                <a:ext cx="438515" cy="655532"/>
              </a:xfrm>
              <a:custGeom>
                <a:rect b="b" l="l" r="r" t="t"/>
                <a:pathLst>
                  <a:path extrusionOk="0" h="9459" w="6328">
                    <a:moveTo>
                      <a:pt x="672" y="0"/>
                    </a:moveTo>
                    <a:cubicBezTo>
                      <a:pt x="672" y="0"/>
                      <a:pt x="430" y="1451"/>
                      <a:pt x="565" y="3197"/>
                    </a:cubicBezTo>
                    <a:cubicBezTo>
                      <a:pt x="323" y="5494"/>
                      <a:pt x="0" y="9080"/>
                      <a:pt x="0" y="9080"/>
                    </a:cubicBezTo>
                    <a:cubicBezTo>
                      <a:pt x="0" y="9201"/>
                      <a:pt x="1626" y="9416"/>
                      <a:pt x="1746" y="9429"/>
                    </a:cubicBezTo>
                    <a:cubicBezTo>
                      <a:pt x="1988" y="9449"/>
                      <a:pt x="2228" y="9459"/>
                      <a:pt x="2465" y="9459"/>
                    </a:cubicBezTo>
                    <a:cubicBezTo>
                      <a:pt x="3165" y="9459"/>
                      <a:pt x="3852" y="9378"/>
                      <a:pt x="4554" y="9268"/>
                    </a:cubicBezTo>
                    <a:cubicBezTo>
                      <a:pt x="4688" y="9241"/>
                      <a:pt x="6233" y="8986"/>
                      <a:pt x="6206" y="8865"/>
                    </a:cubicBezTo>
                    <a:lnTo>
                      <a:pt x="4836" y="4151"/>
                    </a:lnTo>
                    <a:cubicBezTo>
                      <a:pt x="4823" y="4137"/>
                      <a:pt x="4823" y="4110"/>
                      <a:pt x="4809" y="4083"/>
                    </a:cubicBezTo>
                    <a:lnTo>
                      <a:pt x="6327" y="1438"/>
                    </a:lnTo>
                    <a:lnTo>
                      <a:pt x="6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1770977" y="1733294"/>
                <a:ext cx="237344" cy="578052"/>
              </a:xfrm>
              <a:custGeom>
                <a:rect b="b" l="l" r="r" t="t"/>
                <a:pathLst>
                  <a:path extrusionOk="0" h="8341" w="3425">
                    <a:moveTo>
                      <a:pt x="2135" y="0"/>
                    </a:moveTo>
                    <a:lnTo>
                      <a:pt x="0" y="67"/>
                    </a:lnTo>
                    <a:lnTo>
                      <a:pt x="0" y="6232"/>
                    </a:lnTo>
                    <a:lnTo>
                      <a:pt x="1732" y="8340"/>
                    </a:lnTo>
                    <a:cubicBezTo>
                      <a:pt x="1732" y="7307"/>
                      <a:pt x="1598" y="5023"/>
                      <a:pt x="1598" y="5023"/>
                    </a:cubicBezTo>
                    <a:cubicBezTo>
                      <a:pt x="1961" y="3250"/>
                      <a:pt x="1920" y="2108"/>
                      <a:pt x="1920" y="2108"/>
                    </a:cubicBezTo>
                    <a:cubicBezTo>
                      <a:pt x="1920" y="2108"/>
                      <a:pt x="3424" y="1934"/>
                      <a:pt x="2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1826764" y="1546113"/>
                <a:ext cx="159246" cy="277487"/>
              </a:xfrm>
              <a:custGeom>
                <a:rect b="b" l="l" r="r" t="t"/>
                <a:pathLst>
                  <a:path extrusionOk="0" h="4004" w="2298">
                    <a:moveTo>
                      <a:pt x="4" y="1"/>
                    </a:moveTo>
                    <a:cubicBezTo>
                      <a:pt x="2" y="1"/>
                      <a:pt x="1" y="1"/>
                      <a:pt x="1" y="1"/>
                    </a:cubicBezTo>
                    <a:lnTo>
                      <a:pt x="175" y="4003"/>
                    </a:lnTo>
                    <a:lnTo>
                      <a:pt x="2297" y="2862"/>
                    </a:lnTo>
                    <a:cubicBezTo>
                      <a:pt x="1343" y="38"/>
                      <a:pt x="71" y="1"/>
                      <a:pt x="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1686223" y="1836552"/>
                <a:ext cx="106164" cy="55026"/>
              </a:xfrm>
              <a:custGeom>
                <a:rect b="b" l="l" r="r" t="t"/>
                <a:pathLst>
                  <a:path extrusionOk="0" fill="none" h="794" w="1532">
                    <a:moveTo>
                      <a:pt x="1531" y="457"/>
                    </a:moveTo>
                    <a:cubicBezTo>
                      <a:pt x="1531" y="457"/>
                      <a:pt x="552" y="793"/>
                      <a:pt x="0" y="0"/>
                    </a:cubicBez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1867720" y="1626155"/>
                <a:ext cx="66110" cy="132298"/>
              </a:xfrm>
              <a:custGeom>
                <a:rect b="b" l="l" r="r" t="t"/>
                <a:pathLst>
                  <a:path extrusionOk="0" fill="none" h="1909" w="954">
                    <a:moveTo>
                      <a:pt x="1" y="1"/>
                    </a:moveTo>
                    <a:lnTo>
                      <a:pt x="954" y="1908"/>
                    </a:ln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1622883" y="1700653"/>
                <a:ext cx="47607" cy="113656"/>
              </a:xfrm>
              <a:custGeom>
                <a:rect b="b" l="l" r="r" t="t"/>
                <a:pathLst>
                  <a:path extrusionOk="0" fill="none" h="1640" w="687">
                    <a:moveTo>
                      <a:pt x="686" y="0"/>
                    </a:moveTo>
                    <a:lnTo>
                      <a:pt x="633" y="1639"/>
                    </a:lnTo>
                    <a:lnTo>
                      <a:pt x="1" y="1424"/>
                    </a:ln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1904033" y="1733294"/>
                <a:ext cx="104293" cy="146159"/>
              </a:xfrm>
              <a:custGeom>
                <a:rect b="b" l="l" r="r" t="t"/>
                <a:pathLst>
                  <a:path extrusionOk="0" h="2109" w="1505">
                    <a:moveTo>
                      <a:pt x="215" y="0"/>
                    </a:moveTo>
                    <a:lnTo>
                      <a:pt x="0" y="2108"/>
                    </a:lnTo>
                    <a:cubicBezTo>
                      <a:pt x="0" y="2108"/>
                      <a:pt x="1504" y="1934"/>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2107914" y="1875499"/>
                <a:ext cx="188974" cy="345196"/>
              </a:xfrm>
              <a:custGeom>
                <a:rect b="b" l="l" r="r" t="t"/>
                <a:pathLst>
                  <a:path extrusionOk="0" h="4981" w="2727">
                    <a:moveTo>
                      <a:pt x="764" y="1"/>
                    </a:moveTo>
                    <a:cubicBezTo>
                      <a:pt x="697" y="1"/>
                      <a:pt x="630" y="10"/>
                      <a:pt x="564" y="29"/>
                    </a:cubicBezTo>
                    <a:cubicBezTo>
                      <a:pt x="201" y="151"/>
                      <a:pt x="0" y="554"/>
                      <a:pt x="121" y="916"/>
                    </a:cubicBezTo>
                    <a:lnTo>
                      <a:pt x="1276" y="4502"/>
                    </a:lnTo>
                    <a:cubicBezTo>
                      <a:pt x="1373" y="4793"/>
                      <a:pt x="1643" y="4981"/>
                      <a:pt x="1933" y="4981"/>
                    </a:cubicBezTo>
                    <a:cubicBezTo>
                      <a:pt x="2005" y="4981"/>
                      <a:pt x="2077" y="4969"/>
                      <a:pt x="2149" y="4945"/>
                    </a:cubicBezTo>
                    <a:cubicBezTo>
                      <a:pt x="2525" y="4825"/>
                      <a:pt x="2726" y="4435"/>
                      <a:pt x="2606" y="4073"/>
                    </a:cubicBezTo>
                    <a:lnTo>
                      <a:pt x="1437" y="486"/>
                    </a:lnTo>
                    <a:cubicBezTo>
                      <a:pt x="1349" y="190"/>
                      <a:pt x="1063" y="1"/>
                      <a:pt x="7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2064117" y="1824355"/>
                <a:ext cx="169432" cy="115735"/>
              </a:xfrm>
              <a:custGeom>
                <a:rect b="b" l="l" r="r" t="t"/>
                <a:pathLst>
                  <a:path extrusionOk="0" h="1670" w="2445">
                    <a:moveTo>
                      <a:pt x="1805" y="0"/>
                    </a:moveTo>
                    <a:cubicBezTo>
                      <a:pt x="1751" y="0"/>
                      <a:pt x="1695" y="10"/>
                      <a:pt x="1639" y="29"/>
                    </a:cubicBezTo>
                    <a:lnTo>
                      <a:pt x="403" y="432"/>
                    </a:lnTo>
                    <a:cubicBezTo>
                      <a:pt x="149" y="513"/>
                      <a:pt x="0" y="794"/>
                      <a:pt x="81" y="1050"/>
                    </a:cubicBezTo>
                    <a:lnTo>
                      <a:pt x="176" y="1331"/>
                    </a:lnTo>
                    <a:cubicBezTo>
                      <a:pt x="240" y="1535"/>
                      <a:pt x="430" y="1669"/>
                      <a:pt x="634" y="1669"/>
                    </a:cubicBezTo>
                    <a:cubicBezTo>
                      <a:pt x="687" y="1669"/>
                      <a:pt x="741" y="1660"/>
                      <a:pt x="793" y="1641"/>
                    </a:cubicBezTo>
                    <a:lnTo>
                      <a:pt x="2042" y="1238"/>
                    </a:lnTo>
                    <a:cubicBezTo>
                      <a:pt x="2298" y="1157"/>
                      <a:pt x="2445" y="875"/>
                      <a:pt x="2364" y="620"/>
                    </a:cubicBezTo>
                    <a:lnTo>
                      <a:pt x="2271" y="338"/>
                    </a:lnTo>
                    <a:cubicBezTo>
                      <a:pt x="2207" y="136"/>
                      <a:pt x="2016" y="0"/>
                      <a:pt x="1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1881650" y="1722968"/>
                <a:ext cx="149960" cy="145535"/>
              </a:xfrm>
              <a:custGeom>
                <a:rect b="b" l="l" r="r" t="t"/>
                <a:pathLst>
                  <a:path extrusionOk="0" h="2100" w="2164">
                    <a:moveTo>
                      <a:pt x="1586" y="1"/>
                    </a:moveTo>
                    <a:lnTo>
                      <a:pt x="686" y="296"/>
                    </a:lnTo>
                    <a:cubicBezTo>
                      <a:pt x="243" y="445"/>
                      <a:pt x="1" y="914"/>
                      <a:pt x="135" y="1358"/>
                    </a:cubicBezTo>
                    <a:lnTo>
                      <a:pt x="189" y="1519"/>
                    </a:lnTo>
                    <a:cubicBezTo>
                      <a:pt x="308" y="1874"/>
                      <a:pt x="633" y="2099"/>
                      <a:pt x="986" y="2099"/>
                    </a:cubicBezTo>
                    <a:cubicBezTo>
                      <a:pt x="1073" y="2099"/>
                      <a:pt x="1162" y="2086"/>
                      <a:pt x="1250" y="2056"/>
                    </a:cubicBezTo>
                    <a:lnTo>
                      <a:pt x="2164" y="1774"/>
                    </a:lnTo>
                    <a:lnTo>
                      <a:pt x="15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1908677" y="1596425"/>
                <a:ext cx="314680" cy="305555"/>
              </a:xfrm>
              <a:custGeom>
                <a:rect b="b" l="l" r="r" t="t"/>
                <a:pathLst>
                  <a:path extrusionOk="0" h="4409" w="4541">
                    <a:moveTo>
                      <a:pt x="3332" y="0"/>
                    </a:moveTo>
                    <a:lnTo>
                      <a:pt x="1437" y="618"/>
                    </a:lnTo>
                    <a:cubicBezTo>
                      <a:pt x="511" y="913"/>
                      <a:pt x="1" y="1907"/>
                      <a:pt x="296" y="2835"/>
                    </a:cubicBezTo>
                    <a:lnTo>
                      <a:pt x="417" y="3184"/>
                    </a:lnTo>
                    <a:cubicBezTo>
                      <a:pt x="655" y="3932"/>
                      <a:pt x="1350" y="4409"/>
                      <a:pt x="2097" y="4409"/>
                    </a:cubicBezTo>
                    <a:cubicBezTo>
                      <a:pt x="2274" y="4409"/>
                      <a:pt x="2455" y="4382"/>
                      <a:pt x="2633" y="4325"/>
                    </a:cubicBezTo>
                    <a:lnTo>
                      <a:pt x="4541" y="3707"/>
                    </a:lnTo>
                    <a:lnTo>
                      <a:pt x="33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2139515" y="1219430"/>
                <a:ext cx="625549" cy="707509"/>
              </a:xfrm>
              <a:custGeom>
                <a:rect b="b" l="l" r="r" t="t"/>
                <a:pathLst>
                  <a:path extrusionOk="0" h="10209" w="9027">
                    <a:moveTo>
                      <a:pt x="5723" y="1"/>
                    </a:moveTo>
                    <a:lnTo>
                      <a:pt x="3681" y="2781"/>
                    </a:lnTo>
                    <a:cubicBezTo>
                      <a:pt x="2754" y="4030"/>
                      <a:pt x="1478" y="4971"/>
                      <a:pt x="1" y="5440"/>
                    </a:cubicBezTo>
                    <a:lnTo>
                      <a:pt x="1210" y="9147"/>
                    </a:lnTo>
                    <a:cubicBezTo>
                      <a:pt x="1941" y="8912"/>
                      <a:pt x="2703" y="8795"/>
                      <a:pt x="3469" y="8795"/>
                    </a:cubicBezTo>
                    <a:cubicBezTo>
                      <a:pt x="4235" y="8795"/>
                      <a:pt x="5004" y="8912"/>
                      <a:pt x="5749" y="9147"/>
                    </a:cubicBezTo>
                    <a:lnTo>
                      <a:pt x="9027" y="10209"/>
                    </a:lnTo>
                    <a:lnTo>
                      <a:pt x="57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2450395" y="1210975"/>
                <a:ext cx="367693" cy="729270"/>
              </a:xfrm>
              <a:custGeom>
                <a:rect b="b" l="l" r="r" t="t"/>
                <a:pathLst>
                  <a:path extrusionOk="0" h="10523" w="5306">
                    <a:moveTo>
                      <a:pt x="1154" y="1"/>
                    </a:moveTo>
                    <a:cubicBezTo>
                      <a:pt x="1090" y="1"/>
                      <a:pt x="1028" y="10"/>
                      <a:pt x="968" y="28"/>
                    </a:cubicBezTo>
                    <a:cubicBezTo>
                      <a:pt x="14" y="338"/>
                      <a:pt x="1" y="2930"/>
                      <a:pt x="927" y="5818"/>
                    </a:cubicBezTo>
                    <a:cubicBezTo>
                      <a:pt x="1806" y="8516"/>
                      <a:pt x="3200" y="10522"/>
                      <a:pt x="4146" y="10522"/>
                    </a:cubicBezTo>
                    <a:cubicBezTo>
                      <a:pt x="4213" y="10522"/>
                      <a:pt x="4277" y="10512"/>
                      <a:pt x="4339" y="10492"/>
                    </a:cubicBezTo>
                    <a:cubicBezTo>
                      <a:pt x="5293" y="10182"/>
                      <a:pt x="5306" y="7591"/>
                      <a:pt x="4379" y="4703"/>
                    </a:cubicBezTo>
                    <a:cubicBezTo>
                      <a:pt x="3499" y="1999"/>
                      <a:pt x="2100" y="1"/>
                      <a:pt x="11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2506251" y="1282770"/>
                <a:ext cx="272755" cy="575211"/>
              </a:xfrm>
              <a:custGeom>
                <a:rect b="b" l="l" r="r" t="t"/>
                <a:pathLst>
                  <a:path extrusionOk="0" h="8300" w="3936">
                    <a:moveTo>
                      <a:pt x="677" y="1"/>
                    </a:moveTo>
                    <a:cubicBezTo>
                      <a:pt x="647" y="1"/>
                      <a:pt x="619" y="5"/>
                      <a:pt x="592" y="13"/>
                    </a:cubicBezTo>
                    <a:cubicBezTo>
                      <a:pt x="1" y="188"/>
                      <a:pt x="148" y="2176"/>
                      <a:pt x="914" y="4459"/>
                    </a:cubicBezTo>
                    <a:cubicBezTo>
                      <a:pt x="1643" y="6635"/>
                      <a:pt x="2666" y="8299"/>
                      <a:pt x="3272" y="8299"/>
                    </a:cubicBezTo>
                    <a:cubicBezTo>
                      <a:pt x="3302" y="8299"/>
                      <a:pt x="3331" y="8295"/>
                      <a:pt x="3359" y="8287"/>
                    </a:cubicBezTo>
                    <a:cubicBezTo>
                      <a:pt x="3936" y="8099"/>
                      <a:pt x="3788" y="6111"/>
                      <a:pt x="3036" y="3828"/>
                    </a:cubicBezTo>
                    <a:cubicBezTo>
                      <a:pt x="2306" y="1652"/>
                      <a:pt x="1272" y="1"/>
                      <a:pt x="677" y="1"/>
                    </a:cubicBezTo>
                    <a:close/>
                  </a:path>
                </a:pathLst>
              </a:custGeom>
              <a:solidFill>
                <a:srgbClr val="A2D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2477353" y="1519501"/>
                <a:ext cx="204843" cy="169167"/>
              </a:xfrm>
              <a:custGeom>
                <a:rect b="b" l="l" r="r" t="t"/>
                <a:pathLst>
                  <a:path extrusionOk="0" h="2441" w="2956">
                    <a:moveTo>
                      <a:pt x="1729" y="0"/>
                    </a:moveTo>
                    <a:cubicBezTo>
                      <a:pt x="1619" y="0"/>
                      <a:pt x="1508" y="16"/>
                      <a:pt x="1398" y="50"/>
                    </a:cubicBezTo>
                    <a:lnTo>
                      <a:pt x="1" y="465"/>
                    </a:lnTo>
                    <a:lnTo>
                      <a:pt x="660" y="2440"/>
                    </a:lnTo>
                    <a:lnTo>
                      <a:pt x="2056" y="2023"/>
                    </a:lnTo>
                    <a:cubicBezTo>
                      <a:pt x="2633" y="1849"/>
                      <a:pt x="2956" y="1271"/>
                      <a:pt x="2768" y="721"/>
                    </a:cubicBezTo>
                    <a:cubicBezTo>
                      <a:pt x="2627" y="286"/>
                      <a:pt x="2195" y="0"/>
                      <a:pt x="1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2506251" y="1282770"/>
                <a:ext cx="272755" cy="575211"/>
              </a:xfrm>
              <a:custGeom>
                <a:rect b="b" l="l" r="r" t="t"/>
                <a:pathLst>
                  <a:path extrusionOk="0" h="8300" w="3936">
                    <a:moveTo>
                      <a:pt x="677" y="1"/>
                    </a:moveTo>
                    <a:cubicBezTo>
                      <a:pt x="647" y="1"/>
                      <a:pt x="619" y="5"/>
                      <a:pt x="592" y="13"/>
                    </a:cubicBezTo>
                    <a:cubicBezTo>
                      <a:pt x="1" y="188"/>
                      <a:pt x="148" y="2176"/>
                      <a:pt x="914" y="4459"/>
                    </a:cubicBezTo>
                    <a:cubicBezTo>
                      <a:pt x="1643" y="6635"/>
                      <a:pt x="2666" y="8299"/>
                      <a:pt x="3272" y="8299"/>
                    </a:cubicBezTo>
                    <a:cubicBezTo>
                      <a:pt x="3302" y="8299"/>
                      <a:pt x="3331" y="8295"/>
                      <a:pt x="3359" y="8287"/>
                    </a:cubicBezTo>
                    <a:cubicBezTo>
                      <a:pt x="3936" y="8099"/>
                      <a:pt x="3788" y="6111"/>
                      <a:pt x="3036" y="3828"/>
                    </a:cubicBezTo>
                    <a:cubicBezTo>
                      <a:pt x="2306" y="1652"/>
                      <a:pt x="1272" y="1"/>
                      <a:pt x="6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1460929" y="1722968"/>
                <a:ext cx="721456" cy="442774"/>
              </a:xfrm>
              <a:custGeom>
                <a:rect b="b" l="l" r="r" t="t"/>
                <a:pathLst>
                  <a:path extrusionOk="0" h="6389" w="10411">
                    <a:moveTo>
                      <a:pt x="2231" y="1"/>
                    </a:moveTo>
                    <a:cubicBezTo>
                      <a:pt x="2230" y="1"/>
                      <a:pt x="418" y="431"/>
                      <a:pt x="404" y="484"/>
                    </a:cubicBezTo>
                    <a:cubicBezTo>
                      <a:pt x="270" y="982"/>
                      <a:pt x="270" y="1519"/>
                      <a:pt x="243" y="2029"/>
                    </a:cubicBezTo>
                    <a:cubicBezTo>
                      <a:pt x="230" y="2338"/>
                      <a:pt x="189" y="2714"/>
                      <a:pt x="162" y="2943"/>
                    </a:cubicBezTo>
                    <a:cubicBezTo>
                      <a:pt x="95" y="3614"/>
                      <a:pt x="1" y="4286"/>
                      <a:pt x="42" y="4970"/>
                    </a:cubicBezTo>
                    <a:cubicBezTo>
                      <a:pt x="69" y="5534"/>
                      <a:pt x="270" y="6287"/>
                      <a:pt x="848" y="6354"/>
                    </a:cubicBezTo>
                    <a:cubicBezTo>
                      <a:pt x="1025" y="6378"/>
                      <a:pt x="1206" y="6389"/>
                      <a:pt x="1389" y="6389"/>
                    </a:cubicBezTo>
                    <a:cubicBezTo>
                      <a:pt x="2026" y="6389"/>
                      <a:pt x="2687" y="6261"/>
                      <a:pt x="3292" y="6125"/>
                    </a:cubicBezTo>
                    <a:cubicBezTo>
                      <a:pt x="4863" y="5763"/>
                      <a:pt x="6381" y="5185"/>
                      <a:pt x="7644" y="4152"/>
                    </a:cubicBezTo>
                    <a:cubicBezTo>
                      <a:pt x="7778" y="4044"/>
                      <a:pt x="7898" y="3950"/>
                      <a:pt x="8020" y="3829"/>
                    </a:cubicBezTo>
                    <a:cubicBezTo>
                      <a:pt x="8101" y="3749"/>
                      <a:pt x="8181" y="3654"/>
                      <a:pt x="8301" y="3641"/>
                    </a:cubicBezTo>
                    <a:cubicBezTo>
                      <a:pt x="8543" y="3614"/>
                      <a:pt x="8772" y="3466"/>
                      <a:pt x="8933" y="3292"/>
                    </a:cubicBezTo>
                    <a:cubicBezTo>
                      <a:pt x="9068" y="3158"/>
                      <a:pt x="9175" y="2996"/>
                      <a:pt x="9282" y="2821"/>
                    </a:cubicBezTo>
                    <a:cubicBezTo>
                      <a:pt x="9363" y="2701"/>
                      <a:pt x="9430" y="2633"/>
                      <a:pt x="9564" y="2567"/>
                    </a:cubicBezTo>
                    <a:cubicBezTo>
                      <a:pt x="9698" y="2486"/>
                      <a:pt x="9847" y="2418"/>
                      <a:pt x="9994" y="2352"/>
                    </a:cubicBezTo>
                    <a:cubicBezTo>
                      <a:pt x="10088" y="2311"/>
                      <a:pt x="10209" y="2284"/>
                      <a:pt x="10276" y="2191"/>
                    </a:cubicBezTo>
                    <a:cubicBezTo>
                      <a:pt x="10316" y="2137"/>
                      <a:pt x="10303" y="2056"/>
                      <a:pt x="10236" y="2029"/>
                    </a:cubicBezTo>
                    <a:cubicBezTo>
                      <a:pt x="10196" y="2015"/>
                      <a:pt x="10155" y="2015"/>
                      <a:pt x="10128" y="2015"/>
                    </a:cubicBezTo>
                    <a:cubicBezTo>
                      <a:pt x="9940" y="2042"/>
                      <a:pt x="9833" y="2083"/>
                      <a:pt x="9645" y="2150"/>
                    </a:cubicBezTo>
                    <a:cubicBezTo>
                      <a:pt x="9634" y="2161"/>
                      <a:pt x="9485" y="2227"/>
                      <a:pt x="9456" y="2227"/>
                    </a:cubicBezTo>
                    <a:cubicBezTo>
                      <a:pt x="9450" y="2227"/>
                      <a:pt x="9450" y="2224"/>
                      <a:pt x="9457" y="2217"/>
                    </a:cubicBezTo>
                    <a:cubicBezTo>
                      <a:pt x="9659" y="2015"/>
                      <a:pt x="9886" y="1935"/>
                      <a:pt x="10061" y="1854"/>
                    </a:cubicBezTo>
                    <a:cubicBezTo>
                      <a:pt x="10115" y="1827"/>
                      <a:pt x="10182" y="1801"/>
                      <a:pt x="10249" y="1788"/>
                    </a:cubicBezTo>
                    <a:cubicBezTo>
                      <a:pt x="10289" y="1761"/>
                      <a:pt x="10357" y="1734"/>
                      <a:pt x="10384" y="1680"/>
                    </a:cubicBezTo>
                    <a:cubicBezTo>
                      <a:pt x="10411" y="1546"/>
                      <a:pt x="10303" y="1505"/>
                      <a:pt x="10209" y="1505"/>
                    </a:cubicBezTo>
                    <a:cubicBezTo>
                      <a:pt x="10209" y="1505"/>
                      <a:pt x="10196" y="1505"/>
                      <a:pt x="10182" y="1492"/>
                    </a:cubicBezTo>
                    <a:cubicBezTo>
                      <a:pt x="10262" y="1451"/>
                      <a:pt x="10303" y="1344"/>
                      <a:pt x="10209" y="1290"/>
                    </a:cubicBezTo>
                    <a:cubicBezTo>
                      <a:pt x="10148" y="1252"/>
                      <a:pt x="10075" y="1238"/>
                      <a:pt x="9997" y="1238"/>
                    </a:cubicBezTo>
                    <a:cubicBezTo>
                      <a:pt x="9886" y="1238"/>
                      <a:pt x="9767" y="1267"/>
                      <a:pt x="9671" y="1290"/>
                    </a:cubicBezTo>
                    <a:cubicBezTo>
                      <a:pt x="9510" y="1344"/>
                      <a:pt x="9349" y="1424"/>
                      <a:pt x="9202" y="1505"/>
                    </a:cubicBezTo>
                    <a:cubicBezTo>
                      <a:pt x="9107" y="1559"/>
                      <a:pt x="9014" y="1613"/>
                      <a:pt x="8933" y="1680"/>
                    </a:cubicBezTo>
                    <a:cubicBezTo>
                      <a:pt x="9014" y="1613"/>
                      <a:pt x="9121" y="1478"/>
                      <a:pt x="9242" y="1344"/>
                    </a:cubicBezTo>
                    <a:cubicBezTo>
                      <a:pt x="9363" y="1183"/>
                      <a:pt x="9430" y="1102"/>
                      <a:pt x="9524" y="928"/>
                    </a:cubicBezTo>
                    <a:cubicBezTo>
                      <a:pt x="9537" y="887"/>
                      <a:pt x="9564" y="847"/>
                      <a:pt x="9564" y="794"/>
                    </a:cubicBezTo>
                    <a:cubicBezTo>
                      <a:pt x="9564" y="753"/>
                      <a:pt x="9537" y="699"/>
                      <a:pt x="9497" y="686"/>
                    </a:cubicBezTo>
                    <a:cubicBezTo>
                      <a:pt x="9484" y="679"/>
                      <a:pt x="9467" y="676"/>
                      <a:pt x="9450" y="676"/>
                    </a:cubicBezTo>
                    <a:cubicBezTo>
                      <a:pt x="9433" y="676"/>
                      <a:pt x="9416" y="679"/>
                      <a:pt x="9403" y="686"/>
                    </a:cubicBezTo>
                    <a:cubicBezTo>
                      <a:pt x="9400" y="685"/>
                      <a:pt x="9396" y="685"/>
                      <a:pt x="9393" y="685"/>
                    </a:cubicBezTo>
                    <a:cubicBezTo>
                      <a:pt x="9353" y="685"/>
                      <a:pt x="9293" y="754"/>
                      <a:pt x="9268" y="767"/>
                    </a:cubicBezTo>
                    <a:cubicBezTo>
                      <a:pt x="9094" y="928"/>
                      <a:pt x="8906" y="1129"/>
                      <a:pt x="8758" y="1304"/>
                    </a:cubicBezTo>
                    <a:cubicBezTo>
                      <a:pt x="8477" y="1613"/>
                      <a:pt x="8221" y="1949"/>
                      <a:pt x="7952" y="2271"/>
                    </a:cubicBezTo>
                    <a:cubicBezTo>
                      <a:pt x="7791" y="2445"/>
                      <a:pt x="7617" y="2647"/>
                      <a:pt x="7415" y="2782"/>
                    </a:cubicBezTo>
                    <a:cubicBezTo>
                      <a:pt x="7227" y="2916"/>
                      <a:pt x="6972" y="3023"/>
                      <a:pt x="6757" y="3090"/>
                    </a:cubicBezTo>
                    <a:cubicBezTo>
                      <a:pt x="5952" y="3385"/>
                      <a:pt x="5320" y="3507"/>
                      <a:pt x="4582" y="3681"/>
                    </a:cubicBezTo>
                    <a:cubicBezTo>
                      <a:pt x="3869" y="3842"/>
                      <a:pt x="3144" y="3937"/>
                      <a:pt x="2419" y="4003"/>
                    </a:cubicBezTo>
                    <a:cubicBezTo>
                      <a:pt x="2405" y="4005"/>
                      <a:pt x="2391" y="4006"/>
                      <a:pt x="2377" y="4006"/>
                    </a:cubicBezTo>
                    <a:cubicBezTo>
                      <a:pt x="2194" y="4006"/>
                      <a:pt x="2043" y="3842"/>
                      <a:pt x="2056" y="3654"/>
                    </a:cubicBezTo>
                    <a:lnTo>
                      <a:pt x="2231" y="1"/>
                    </a:lnTo>
                    <a:close/>
                  </a:path>
                </a:pathLst>
              </a:custGeom>
              <a:solidFill>
                <a:srgbClr val="A57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1473957" y="1548954"/>
                <a:ext cx="185371" cy="261617"/>
              </a:xfrm>
              <a:custGeom>
                <a:rect b="b" l="l" r="r" t="t"/>
                <a:pathLst>
                  <a:path extrusionOk="0" h="3775" w="2675">
                    <a:moveTo>
                      <a:pt x="1908" y="1"/>
                    </a:moveTo>
                    <a:cubicBezTo>
                      <a:pt x="1908" y="1"/>
                      <a:pt x="592" y="282"/>
                      <a:pt x="1" y="2861"/>
                    </a:cubicBezTo>
                    <a:lnTo>
                      <a:pt x="2674" y="3774"/>
                    </a:lnTo>
                    <a:lnTo>
                      <a:pt x="19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2096757" y="1826364"/>
                <a:ext cx="69783" cy="35414"/>
              </a:xfrm>
              <a:custGeom>
                <a:rect b="b" l="l" r="r" t="t"/>
                <a:pathLst>
                  <a:path extrusionOk="0" h="511" w="1007">
                    <a:moveTo>
                      <a:pt x="1007" y="0"/>
                    </a:moveTo>
                    <a:cubicBezTo>
                      <a:pt x="1007" y="0"/>
                      <a:pt x="430" y="188"/>
                      <a:pt x="0" y="511"/>
                    </a:cubicBezTo>
                    <a:lnTo>
                      <a:pt x="1007" y="0"/>
                    </a:lnTo>
                    <a:close/>
                  </a:path>
                </a:pathLst>
              </a:custGeom>
              <a:solidFill>
                <a:srgbClr val="9169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1553167" y="1994765"/>
                <a:ext cx="56755" cy="31741"/>
              </a:xfrm>
              <a:custGeom>
                <a:rect b="b" l="l" r="r" t="t"/>
                <a:pathLst>
                  <a:path extrusionOk="0" fill="none" h="458" w="819">
                    <a:moveTo>
                      <a:pt x="819" y="1"/>
                    </a:moveTo>
                    <a:cubicBezTo>
                      <a:pt x="511" y="176"/>
                      <a:pt x="0" y="457"/>
                      <a:pt x="0" y="457"/>
                    </a:cubicBezTo>
                  </a:path>
                </a:pathLst>
              </a:custGeom>
              <a:solidFill>
                <a:schemeClr val="dk1"/>
              </a:solid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1637783" y="1295799"/>
                <a:ext cx="125775" cy="227174"/>
              </a:xfrm>
              <a:custGeom>
                <a:rect b="b" l="l" r="r" t="t"/>
                <a:pathLst>
                  <a:path extrusionOk="0" h="3278" w="1815">
                    <a:moveTo>
                      <a:pt x="1707" y="0"/>
                    </a:moveTo>
                    <a:lnTo>
                      <a:pt x="377" y="389"/>
                    </a:lnTo>
                    <a:cubicBezTo>
                      <a:pt x="377" y="389"/>
                      <a:pt x="552" y="2485"/>
                      <a:pt x="1" y="3278"/>
                    </a:cubicBezTo>
                    <a:cubicBezTo>
                      <a:pt x="350" y="3278"/>
                      <a:pt x="1815" y="3224"/>
                      <a:pt x="1815" y="3224"/>
                    </a:cubicBezTo>
                    <a:lnTo>
                      <a:pt x="17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1620180" y="1309728"/>
                <a:ext cx="103323" cy="150872"/>
              </a:xfrm>
              <a:custGeom>
                <a:rect b="b" l="l" r="r" t="t"/>
                <a:pathLst>
                  <a:path extrusionOk="0" h="2177" w="1491">
                    <a:moveTo>
                      <a:pt x="1424" y="0"/>
                    </a:moveTo>
                    <a:lnTo>
                      <a:pt x="1048" y="283"/>
                    </a:lnTo>
                    <a:cubicBezTo>
                      <a:pt x="1048" y="283"/>
                      <a:pt x="0" y="1129"/>
                      <a:pt x="1383" y="2176"/>
                    </a:cubicBezTo>
                    <a:lnTo>
                      <a:pt x="1491" y="1008"/>
                    </a:lnTo>
                    <a:lnTo>
                      <a:pt x="14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1685323" y="1286513"/>
                <a:ext cx="207615" cy="303891"/>
              </a:xfrm>
              <a:custGeom>
                <a:rect b="b" l="l" r="r" t="t"/>
                <a:pathLst>
                  <a:path extrusionOk="0" h="4385" w="2996">
                    <a:moveTo>
                      <a:pt x="2740" y="0"/>
                    </a:moveTo>
                    <a:lnTo>
                      <a:pt x="457" y="174"/>
                    </a:lnTo>
                    <a:lnTo>
                      <a:pt x="551" y="1329"/>
                    </a:lnTo>
                    <a:cubicBezTo>
                      <a:pt x="492" y="1235"/>
                      <a:pt x="392" y="1121"/>
                      <a:pt x="242" y="1121"/>
                    </a:cubicBezTo>
                    <a:cubicBezTo>
                      <a:pt x="221" y="1121"/>
                      <a:pt x="198" y="1123"/>
                      <a:pt x="174" y="1128"/>
                    </a:cubicBezTo>
                    <a:cubicBezTo>
                      <a:pt x="27" y="1155"/>
                      <a:pt x="0" y="1302"/>
                      <a:pt x="27" y="1424"/>
                    </a:cubicBezTo>
                    <a:cubicBezTo>
                      <a:pt x="40" y="1571"/>
                      <a:pt x="108" y="1705"/>
                      <a:pt x="201" y="1827"/>
                    </a:cubicBezTo>
                    <a:cubicBezTo>
                      <a:pt x="255" y="1893"/>
                      <a:pt x="336" y="1974"/>
                      <a:pt x="430" y="2042"/>
                    </a:cubicBezTo>
                    <a:lnTo>
                      <a:pt x="470" y="3559"/>
                    </a:lnTo>
                    <a:cubicBezTo>
                      <a:pt x="765" y="3854"/>
                      <a:pt x="873" y="4110"/>
                      <a:pt x="1142" y="4338"/>
                    </a:cubicBezTo>
                    <a:cubicBezTo>
                      <a:pt x="1173" y="4370"/>
                      <a:pt x="1216" y="4385"/>
                      <a:pt x="1259" y="4385"/>
                    </a:cubicBezTo>
                    <a:cubicBezTo>
                      <a:pt x="1324" y="4385"/>
                      <a:pt x="1392" y="4349"/>
                      <a:pt x="1424" y="4284"/>
                    </a:cubicBezTo>
                    <a:cubicBezTo>
                      <a:pt x="1505" y="4096"/>
                      <a:pt x="1544" y="3935"/>
                      <a:pt x="1598" y="3761"/>
                    </a:cubicBezTo>
                    <a:lnTo>
                      <a:pt x="1558" y="3089"/>
                    </a:lnTo>
                    <a:lnTo>
                      <a:pt x="1558" y="3089"/>
                    </a:lnTo>
                    <a:cubicBezTo>
                      <a:pt x="1594" y="3101"/>
                      <a:pt x="1857" y="3181"/>
                      <a:pt x="2150" y="3181"/>
                    </a:cubicBezTo>
                    <a:cubicBezTo>
                      <a:pt x="2519" y="3181"/>
                      <a:pt x="2935" y="3053"/>
                      <a:pt x="2995" y="2498"/>
                    </a:cubicBezTo>
                    <a:cubicBezTo>
                      <a:pt x="2995" y="2431"/>
                      <a:pt x="2995" y="2350"/>
                      <a:pt x="2982" y="2269"/>
                    </a:cubicBezTo>
                    <a:cubicBezTo>
                      <a:pt x="2861" y="926"/>
                      <a:pt x="2740" y="0"/>
                      <a:pt x="2740" y="0"/>
                    </a:cubicBezTo>
                    <a:close/>
                  </a:path>
                </a:pathLst>
              </a:custGeom>
              <a:solidFill>
                <a:srgbClr val="A57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1810063" y="1367456"/>
                <a:ext cx="10256" cy="17741"/>
              </a:xfrm>
              <a:custGeom>
                <a:rect b="b" l="l" r="r" t="t"/>
                <a:pathLst>
                  <a:path extrusionOk="0" h="256" w="148">
                    <a:moveTo>
                      <a:pt x="67" y="0"/>
                    </a:moveTo>
                    <a:cubicBezTo>
                      <a:pt x="27" y="0"/>
                      <a:pt x="0" y="68"/>
                      <a:pt x="0" y="134"/>
                    </a:cubicBezTo>
                    <a:cubicBezTo>
                      <a:pt x="0" y="202"/>
                      <a:pt x="40" y="256"/>
                      <a:pt x="81" y="256"/>
                    </a:cubicBezTo>
                    <a:cubicBezTo>
                      <a:pt x="121" y="256"/>
                      <a:pt x="147" y="188"/>
                      <a:pt x="147" y="121"/>
                    </a:cubicBezTo>
                    <a:cubicBezTo>
                      <a:pt x="147" y="54"/>
                      <a:pt x="108"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1866750" y="1365585"/>
                <a:ext cx="11295" cy="17741"/>
              </a:xfrm>
              <a:custGeom>
                <a:rect b="b" l="l" r="r" t="t"/>
                <a:pathLst>
                  <a:path extrusionOk="0" h="256" w="163">
                    <a:moveTo>
                      <a:pt x="82" y="0"/>
                    </a:moveTo>
                    <a:cubicBezTo>
                      <a:pt x="42" y="0"/>
                      <a:pt x="1" y="68"/>
                      <a:pt x="15" y="134"/>
                    </a:cubicBezTo>
                    <a:cubicBezTo>
                      <a:pt x="15" y="202"/>
                      <a:pt x="42" y="256"/>
                      <a:pt x="96" y="256"/>
                    </a:cubicBezTo>
                    <a:cubicBezTo>
                      <a:pt x="135" y="256"/>
                      <a:pt x="162" y="188"/>
                      <a:pt x="162" y="122"/>
                    </a:cubicBezTo>
                    <a:cubicBezTo>
                      <a:pt x="162" y="54"/>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1850049" y="1398156"/>
                <a:ext cx="21482" cy="21484"/>
              </a:xfrm>
              <a:custGeom>
                <a:rect b="b" l="l" r="r" t="t"/>
                <a:pathLst>
                  <a:path extrusionOk="0" fill="none" h="310" w="310">
                    <a:moveTo>
                      <a:pt x="0" y="282"/>
                    </a:moveTo>
                    <a:cubicBezTo>
                      <a:pt x="0" y="282"/>
                      <a:pt x="310" y="309"/>
                      <a:pt x="68" y="1"/>
                    </a:cubicBezTo>
                  </a:path>
                </a:pathLst>
              </a:custGeom>
              <a:solidFill>
                <a:schemeClr val="dk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1798905" y="1358100"/>
                <a:ext cx="26957" cy="8871"/>
              </a:xfrm>
              <a:custGeom>
                <a:rect b="b" l="l" r="r" t="t"/>
                <a:pathLst>
                  <a:path extrusionOk="0" h="128" w="389">
                    <a:moveTo>
                      <a:pt x="335" y="1"/>
                    </a:moveTo>
                    <a:cubicBezTo>
                      <a:pt x="269" y="15"/>
                      <a:pt x="174" y="28"/>
                      <a:pt x="107" y="54"/>
                    </a:cubicBezTo>
                    <a:cubicBezTo>
                      <a:pt x="81" y="54"/>
                      <a:pt x="27" y="68"/>
                      <a:pt x="13" y="68"/>
                    </a:cubicBezTo>
                    <a:cubicBezTo>
                      <a:pt x="0" y="68"/>
                      <a:pt x="0" y="81"/>
                      <a:pt x="13" y="81"/>
                    </a:cubicBezTo>
                    <a:cubicBezTo>
                      <a:pt x="60" y="112"/>
                      <a:pt x="112" y="127"/>
                      <a:pt x="165" y="127"/>
                    </a:cubicBezTo>
                    <a:cubicBezTo>
                      <a:pt x="248" y="127"/>
                      <a:pt x="331" y="89"/>
                      <a:pt x="389" y="15"/>
                    </a:cubicBezTo>
                    <a:cubicBezTo>
                      <a:pt x="389" y="1"/>
                      <a:pt x="389" y="1"/>
                      <a:pt x="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1858434" y="1357199"/>
                <a:ext cx="27026" cy="7693"/>
              </a:xfrm>
              <a:custGeom>
                <a:rect b="b" l="l" r="r" t="t"/>
                <a:pathLst>
                  <a:path extrusionOk="0" h="111" w="390">
                    <a:moveTo>
                      <a:pt x="1" y="1"/>
                    </a:moveTo>
                    <a:cubicBezTo>
                      <a:pt x="56" y="72"/>
                      <a:pt x="140" y="111"/>
                      <a:pt x="225" y="111"/>
                    </a:cubicBezTo>
                    <a:cubicBezTo>
                      <a:pt x="283" y="111"/>
                      <a:pt x="341" y="93"/>
                      <a:pt x="390" y="55"/>
                    </a:cubicBezTo>
                    <a:lnTo>
                      <a:pt x="390" y="41"/>
                    </a:lnTo>
                    <a:lnTo>
                      <a:pt x="336" y="41"/>
                    </a:lnTo>
                    <a:cubicBezTo>
                      <a:pt x="269" y="28"/>
                      <a:pt x="175" y="14"/>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1764394" y="1490256"/>
                <a:ext cx="29867" cy="29869"/>
              </a:xfrm>
              <a:custGeom>
                <a:rect b="b" l="l" r="r" t="t"/>
                <a:pathLst>
                  <a:path extrusionOk="0" h="431" w="431">
                    <a:moveTo>
                      <a:pt x="1" y="1"/>
                    </a:moveTo>
                    <a:cubicBezTo>
                      <a:pt x="1" y="1"/>
                      <a:pt x="162" y="323"/>
                      <a:pt x="430" y="431"/>
                    </a:cubicBezTo>
                    <a:lnTo>
                      <a:pt x="417" y="122"/>
                    </a:lnTo>
                    <a:cubicBezTo>
                      <a:pt x="417" y="122"/>
                      <a:pt x="283" y="82"/>
                      <a:pt x="1" y="1"/>
                    </a:cubicBezTo>
                    <a:close/>
                  </a:path>
                </a:pathLst>
              </a:custGeom>
              <a:solidFill>
                <a:srgbClr val="9169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1803479" y="1431697"/>
                <a:ext cx="28966" cy="21414"/>
              </a:xfrm>
              <a:custGeom>
                <a:rect b="b" l="l" r="r" t="t"/>
                <a:pathLst>
                  <a:path extrusionOk="0" fill="none" h="309" w="418">
                    <a:moveTo>
                      <a:pt x="418" y="174"/>
                    </a:moveTo>
                    <a:cubicBezTo>
                      <a:pt x="418" y="174"/>
                      <a:pt x="162" y="309"/>
                      <a:pt x="1" y="0"/>
                    </a:cubicBezTo>
                  </a:path>
                </a:pathLst>
              </a:custGeom>
              <a:solidFill>
                <a:schemeClr val="dk1"/>
              </a:solid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1663840" y="1219637"/>
                <a:ext cx="223484" cy="119062"/>
              </a:xfrm>
              <a:custGeom>
                <a:rect b="b" l="l" r="r" t="t"/>
                <a:pathLst>
                  <a:path extrusionOk="0" h="1718" w="3225">
                    <a:moveTo>
                      <a:pt x="2027" y="1"/>
                    </a:moveTo>
                    <a:cubicBezTo>
                      <a:pt x="1461" y="1"/>
                      <a:pt x="843" y="240"/>
                      <a:pt x="404" y="562"/>
                    </a:cubicBezTo>
                    <a:cubicBezTo>
                      <a:pt x="189" y="709"/>
                      <a:pt x="15" y="951"/>
                      <a:pt x="1" y="1220"/>
                    </a:cubicBezTo>
                    <a:cubicBezTo>
                      <a:pt x="1" y="1261"/>
                      <a:pt x="28" y="1717"/>
                      <a:pt x="42" y="1717"/>
                    </a:cubicBezTo>
                    <a:cubicBezTo>
                      <a:pt x="55" y="1717"/>
                      <a:pt x="1116" y="1300"/>
                      <a:pt x="1116" y="1300"/>
                    </a:cubicBezTo>
                    <a:lnTo>
                      <a:pt x="3090" y="1153"/>
                    </a:lnTo>
                    <a:cubicBezTo>
                      <a:pt x="3224" y="777"/>
                      <a:pt x="3198" y="428"/>
                      <a:pt x="2809" y="199"/>
                    </a:cubicBezTo>
                    <a:cubicBezTo>
                      <a:pt x="2580" y="60"/>
                      <a:pt x="2310"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1708538" y="1274316"/>
                <a:ext cx="154603" cy="113656"/>
              </a:xfrm>
              <a:custGeom>
                <a:rect b="b" l="l" r="r" t="t"/>
                <a:pathLst>
                  <a:path extrusionOk="0" h="1640" w="2231">
                    <a:moveTo>
                      <a:pt x="1976" y="1"/>
                    </a:moveTo>
                    <a:lnTo>
                      <a:pt x="1" y="257"/>
                    </a:lnTo>
                    <a:lnTo>
                      <a:pt x="176" y="1640"/>
                    </a:lnTo>
                    <a:cubicBezTo>
                      <a:pt x="176" y="1640"/>
                      <a:pt x="2230" y="914"/>
                      <a:pt x="1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1837991" y="1267871"/>
                <a:ext cx="47469" cy="62372"/>
              </a:xfrm>
              <a:custGeom>
                <a:rect b="b" l="l" r="r" t="t"/>
                <a:pathLst>
                  <a:path extrusionOk="0" h="900" w="685">
                    <a:moveTo>
                      <a:pt x="645" y="0"/>
                    </a:moveTo>
                    <a:lnTo>
                      <a:pt x="0" y="336"/>
                    </a:lnTo>
                    <a:cubicBezTo>
                      <a:pt x="0" y="336"/>
                      <a:pt x="255" y="792"/>
                      <a:pt x="685" y="900"/>
                    </a:cubicBezTo>
                    <a:lnTo>
                      <a:pt x="672" y="443"/>
                    </a:lnTo>
                    <a:lnTo>
                      <a:pt x="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957464" y="2472316"/>
                <a:ext cx="215030" cy="202918"/>
              </a:xfrm>
              <a:custGeom>
                <a:rect b="b" l="l" r="r" t="t"/>
                <a:pathLst>
                  <a:path extrusionOk="0" h="2928" w="3103">
                    <a:moveTo>
                      <a:pt x="1539" y="0"/>
                    </a:moveTo>
                    <a:cubicBezTo>
                      <a:pt x="812" y="0"/>
                      <a:pt x="181" y="549"/>
                      <a:pt x="94" y="1290"/>
                    </a:cubicBezTo>
                    <a:cubicBezTo>
                      <a:pt x="0" y="2096"/>
                      <a:pt x="564" y="2821"/>
                      <a:pt x="1370" y="2914"/>
                    </a:cubicBezTo>
                    <a:cubicBezTo>
                      <a:pt x="1435" y="2923"/>
                      <a:pt x="1500" y="2927"/>
                      <a:pt x="1563" y="2927"/>
                    </a:cubicBezTo>
                    <a:cubicBezTo>
                      <a:pt x="2289" y="2927"/>
                      <a:pt x="2910" y="2380"/>
                      <a:pt x="3009" y="1639"/>
                    </a:cubicBezTo>
                    <a:cubicBezTo>
                      <a:pt x="3102" y="833"/>
                      <a:pt x="2538" y="108"/>
                      <a:pt x="1732" y="13"/>
                    </a:cubicBezTo>
                    <a:cubicBezTo>
                      <a:pt x="1667" y="5"/>
                      <a:pt x="1603" y="0"/>
                      <a:pt x="1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2866971" y="1193249"/>
                <a:ext cx="370496" cy="319550"/>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 name="Google Shape;1139;p40"/>
              <p:cNvGrpSpPr/>
              <p:nvPr/>
            </p:nvGrpSpPr>
            <p:grpSpPr>
              <a:xfrm>
                <a:off x="3329113" y="720182"/>
                <a:ext cx="453714" cy="453714"/>
                <a:chOff x="4870975" y="4061350"/>
                <a:chExt cx="370500" cy="370500"/>
              </a:xfrm>
            </p:grpSpPr>
            <p:sp>
              <p:nvSpPr>
                <p:cNvPr id="1140" name="Google Shape;1140;p40"/>
                <p:cNvSpPr/>
                <p:nvPr/>
              </p:nvSpPr>
              <p:spPr>
                <a:xfrm>
                  <a:off x="4870975" y="4061350"/>
                  <a:ext cx="370500" cy="37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141" name="Google Shape;1141;p40"/>
                <p:cNvGrpSpPr/>
                <p:nvPr/>
              </p:nvGrpSpPr>
              <p:grpSpPr>
                <a:xfrm>
                  <a:off x="4969579" y="4159952"/>
                  <a:ext cx="173286" cy="173286"/>
                  <a:chOff x="4527079" y="4158352"/>
                  <a:chExt cx="173286" cy="173286"/>
                </a:xfrm>
              </p:grpSpPr>
              <p:sp>
                <p:nvSpPr>
                  <p:cNvPr id="1142" name="Google Shape;1142;p40"/>
                  <p:cNvSpPr/>
                  <p:nvPr/>
                </p:nvSpPr>
                <p:spPr>
                  <a:xfrm>
                    <a:off x="4527079" y="4158352"/>
                    <a:ext cx="173286" cy="173286"/>
                  </a:xfrm>
                  <a:custGeom>
                    <a:rect b="b" l="l" r="r" t="t"/>
                    <a:pathLst>
                      <a:path extrusionOk="0" h="2741" w="2741">
                        <a:moveTo>
                          <a:pt x="1921" y="256"/>
                        </a:moveTo>
                        <a:cubicBezTo>
                          <a:pt x="2055" y="269"/>
                          <a:pt x="2123" y="283"/>
                          <a:pt x="2177" y="310"/>
                        </a:cubicBezTo>
                        <a:cubicBezTo>
                          <a:pt x="2243" y="337"/>
                          <a:pt x="2284" y="364"/>
                          <a:pt x="2338" y="404"/>
                        </a:cubicBezTo>
                        <a:cubicBezTo>
                          <a:pt x="2378" y="457"/>
                          <a:pt x="2404" y="498"/>
                          <a:pt x="2431" y="565"/>
                        </a:cubicBezTo>
                        <a:cubicBezTo>
                          <a:pt x="2458" y="619"/>
                          <a:pt x="2472" y="686"/>
                          <a:pt x="2485" y="821"/>
                        </a:cubicBezTo>
                        <a:lnTo>
                          <a:pt x="2485" y="1371"/>
                        </a:lnTo>
                        <a:lnTo>
                          <a:pt x="2485" y="1922"/>
                        </a:lnTo>
                        <a:cubicBezTo>
                          <a:pt x="2472" y="2056"/>
                          <a:pt x="2458" y="2123"/>
                          <a:pt x="2431" y="2177"/>
                        </a:cubicBezTo>
                        <a:cubicBezTo>
                          <a:pt x="2404" y="2244"/>
                          <a:pt x="2378" y="2284"/>
                          <a:pt x="2338" y="2338"/>
                        </a:cubicBezTo>
                        <a:cubicBezTo>
                          <a:pt x="2284" y="2379"/>
                          <a:pt x="2243" y="2405"/>
                          <a:pt x="2177" y="2432"/>
                        </a:cubicBezTo>
                        <a:cubicBezTo>
                          <a:pt x="2123" y="2459"/>
                          <a:pt x="2055" y="2472"/>
                          <a:pt x="1921" y="2486"/>
                        </a:cubicBezTo>
                        <a:lnTo>
                          <a:pt x="820" y="2486"/>
                        </a:lnTo>
                        <a:cubicBezTo>
                          <a:pt x="685" y="2472"/>
                          <a:pt x="605" y="2459"/>
                          <a:pt x="565" y="2432"/>
                        </a:cubicBezTo>
                        <a:cubicBezTo>
                          <a:pt x="497" y="2405"/>
                          <a:pt x="457" y="2379"/>
                          <a:pt x="404" y="2338"/>
                        </a:cubicBezTo>
                        <a:cubicBezTo>
                          <a:pt x="363" y="2284"/>
                          <a:pt x="323" y="2244"/>
                          <a:pt x="309" y="2177"/>
                        </a:cubicBezTo>
                        <a:cubicBezTo>
                          <a:pt x="282" y="2123"/>
                          <a:pt x="255" y="2056"/>
                          <a:pt x="255" y="1922"/>
                        </a:cubicBezTo>
                        <a:cubicBezTo>
                          <a:pt x="255" y="1774"/>
                          <a:pt x="243" y="1734"/>
                          <a:pt x="243" y="1371"/>
                        </a:cubicBezTo>
                        <a:cubicBezTo>
                          <a:pt x="243" y="1009"/>
                          <a:pt x="255" y="968"/>
                          <a:pt x="255" y="821"/>
                        </a:cubicBezTo>
                        <a:cubicBezTo>
                          <a:pt x="255" y="686"/>
                          <a:pt x="282" y="619"/>
                          <a:pt x="309" y="565"/>
                        </a:cubicBezTo>
                        <a:cubicBezTo>
                          <a:pt x="323" y="498"/>
                          <a:pt x="363" y="457"/>
                          <a:pt x="404" y="404"/>
                        </a:cubicBezTo>
                        <a:cubicBezTo>
                          <a:pt x="457" y="364"/>
                          <a:pt x="497" y="337"/>
                          <a:pt x="565" y="310"/>
                        </a:cubicBezTo>
                        <a:cubicBezTo>
                          <a:pt x="605" y="283"/>
                          <a:pt x="685" y="269"/>
                          <a:pt x="820" y="256"/>
                        </a:cubicBezTo>
                        <a:close/>
                        <a:moveTo>
                          <a:pt x="1371" y="1"/>
                        </a:moveTo>
                        <a:cubicBezTo>
                          <a:pt x="995" y="1"/>
                          <a:pt x="954" y="1"/>
                          <a:pt x="807" y="15"/>
                        </a:cubicBezTo>
                        <a:cubicBezTo>
                          <a:pt x="658" y="15"/>
                          <a:pt x="565" y="42"/>
                          <a:pt x="470" y="81"/>
                        </a:cubicBezTo>
                        <a:cubicBezTo>
                          <a:pt x="377" y="108"/>
                          <a:pt x="309" y="162"/>
                          <a:pt x="229" y="230"/>
                        </a:cubicBezTo>
                        <a:cubicBezTo>
                          <a:pt x="162" y="310"/>
                          <a:pt x="108" y="391"/>
                          <a:pt x="67" y="471"/>
                        </a:cubicBezTo>
                        <a:cubicBezTo>
                          <a:pt x="41" y="565"/>
                          <a:pt x="14" y="659"/>
                          <a:pt x="14" y="807"/>
                        </a:cubicBezTo>
                        <a:cubicBezTo>
                          <a:pt x="1" y="955"/>
                          <a:pt x="1" y="995"/>
                          <a:pt x="1" y="1371"/>
                        </a:cubicBezTo>
                        <a:cubicBezTo>
                          <a:pt x="1" y="1747"/>
                          <a:pt x="1" y="1788"/>
                          <a:pt x="14" y="1935"/>
                        </a:cubicBezTo>
                        <a:cubicBezTo>
                          <a:pt x="14" y="2083"/>
                          <a:pt x="41" y="2177"/>
                          <a:pt x="67" y="2271"/>
                        </a:cubicBezTo>
                        <a:cubicBezTo>
                          <a:pt x="108" y="2352"/>
                          <a:pt x="162" y="2432"/>
                          <a:pt x="229" y="2513"/>
                        </a:cubicBezTo>
                        <a:cubicBezTo>
                          <a:pt x="309" y="2579"/>
                          <a:pt x="377" y="2633"/>
                          <a:pt x="470" y="2660"/>
                        </a:cubicBezTo>
                        <a:cubicBezTo>
                          <a:pt x="565" y="2701"/>
                          <a:pt x="658" y="2728"/>
                          <a:pt x="807" y="2728"/>
                        </a:cubicBezTo>
                        <a:cubicBezTo>
                          <a:pt x="954" y="2741"/>
                          <a:pt x="995" y="2741"/>
                          <a:pt x="1371" y="2741"/>
                        </a:cubicBezTo>
                        <a:cubicBezTo>
                          <a:pt x="1733" y="2741"/>
                          <a:pt x="1787" y="2741"/>
                          <a:pt x="1935" y="2728"/>
                        </a:cubicBezTo>
                        <a:cubicBezTo>
                          <a:pt x="2082" y="2728"/>
                          <a:pt x="2177" y="2701"/>
                          <a:pt x="2257" y="2660"/>
                        </a:cubicBezTo>
                        <a:cubicBezTo>
                          <a:pt x="2351" y="2633"/>
                          <a:pt x="2431" y="2579"/>
                          <a:pt x="2499" y="2513"/>
                        </a:cubicBezTo>
                        <a:cubicBezTo>
                          <a:pt x="2580" y="2432"/>
                          <a:pt x="2633" y="2352"/>
                          <a:pt x="2660" y="2271"/>
                        </a:cubicBezTo>
                        <a:cubicBezTo>
                          <a:pt x="2700" y="2177"/>
                          <a:pt x="2714" y="2083"/>
                          <a:pt x="2727" y="1935"/>
                        </a:cubicBezTo>
                        <a:cubicBezTo>
                          <a:pt x="2727" y="1788"/>
                          <a:pt x="2741" y="1747"/>
                          <a:pt x="2741" y="1371"/>
                        </a:cubicBezTo>
                        <a:cubicBezTo>
                          <a:pt x="2741" y="995"/>
                          <a:pt x="2727" y="955"/>
                          <a:pt x="2727" y="807"/>
                        </a:cubicBezTo>
                        <a:cubicBezTo>
                          <a:pt x="2714" y="659"/>
                          <a:pt x="2700" y="565"/>
                          <a:pt x="2660" y="471"/>
                        </a:cubicBezTo>
                        <a:cubicBezTo>
                          <a:pt x="2633" y="391"/>
                          <a:pt x="2580" y="310"/>
                          <a:pt x="2499" y="230"/>
                        </a:cubicBezTo>
                        <a:cubicBezTo>
                          <a:pt x="2431" y="162"/>
                          <a:pt x="2351" y="108"/>
                          <a:pt x="2257" y="81"/>
                        </a:cubicBezTo>
                        <a:cubicBezTo>
                          <a:pt x="2177" y="42"/>
                          <a:pt x="2082" y="15"/>
                          <a:pt x="1935" y="15"/>
                        </a:cubicBezTo>
                        <a:cubicBezTo>
                          <a:pt x="1787" y="1"/>
                          <a:pt x="1733" y="1"/>
                          <a:pt x="13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4574621" y="4205893"/>
                    <a:ext cx="78203" cy="78203"/>
                  </a:xfrm>
                  <a:custGeom>
                    <a:rect b="b" l="l" r="r" t="t"/>
                    <a:pathLst>
                      <a:path extrusionOk="0" h="1237" w="1237">
                        <a:moveTo>
                          <a:pt x="619" y="216"/>
                        </a:moveTo>
                        <a:cubicBezTo>
                          <a:pt x="834" y="216"/>
                          <a:pt x="1022" y="404"/>
                          <a:pt x="1022" y="619"/>
                        </a:cubicBezTo>
                        <a:cubicBezTo>
                          <a:pt x="1022" y="834"/>
                          <a:pt x="834" y="1022"/>
                          <a:pt x="619" y="1022"/>
                        </a:cubicBezTo>
                        <a:cubicBezTo>
                          <a:pt x="390" y="1022"/>
                          <a:pt x="216" y="834"/>
                          <a:pt x="216" y="619"/>
                        </a:cubicBezTo>
                        <a:cubicBezTo>
                          <a:pt x="216" y="404"/>
                          <a:pt x="390" y="216"/>
                          <a:pt x="619" y="216"/>
                        </a:cubicBezTo>
                        <a:close/>
                        <a:moveTo>
                          <a:pt x="619" y="1"/>
                        </a:moveTo>
                        <a:cubicBezTo>
                          <a:pt x="270" y="1"/>
                          <a:pt x="1" y="283"/>
                          <a:pt x="1" y="619"/>
                        </a:cubicBezTo>
                        <a:cubicBezTo>
                          <a:pt x="1" y="955"/>
                          <a:pt x="270" y="1237"/>
                          <a:pt x="619" y="1237"/>
                        </a:cubicBezTo>
                        <a:cubicBezTo>
                          <a:pt x="954" y="1237"/>
                          <a:pt x="1237" y="955"/>
                          <a:pt x="1237" y="619"/>
                        </a:cubicBezTo>
                        <a:cubicBezTo>
                          <a:pt x="1237" y="283"/>
                          <a:pt x="954" y="1"/>
                          <a:pt x="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4642582" y="4186421"/>
                    <a:ext cx="20420" cy="20420"/>
                  </a:xfrm>
                  <a:custGeom>
                    <a:rect b="b" l="l" r="r" t="t"/>
                    <a:pathLst>
                      <a:path extrusionOk="0" h="323" w="323">
                        <a:moveTo>
                          <a:pt x="162" y="0"/>
                        </a:moveTo>
                        <a:cubicBezTo>
                          <a:pt x="67" y="0"/>
                          <a:pt x="0" y="67"/>
                          <a:pt x="0" y="162"/>
                        </a:cubicBezTo>
                        <a:cubicBezTo>
                          <a:pt x="0" y="255"/>
                          <a:pt x="67" y="323"/>
                          <a:pt x="162" y="323"/>
                        </a:cubicBezTo>
                        <a:cubicBezTo>
                          <a:pt x="255" y="323"/>
                          <a:pt x="323" y="255"/>
                          <a:pt x="323" y="162"/>
                        </a:cubicBezTo>
                        <a:cubicBezTo>
                          <a:pt x="323" y="67"/>
                          <a:pt x="255" y="0"/>
                          <a:pt x="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Column graph</a:t>
            </a:r>
            <a:endParaRPr/>
          </a:p>
        </p:txBody>
      </p:sp>
      <p:sp>
        <p:nvSpPr>
          <p:cNvPr id="1150" name="Google Shape;1150;p41"/>
          <p:cNvSpPr txBox="1"/>
          <p:nvPr/>
        </p:nvSpPr>
        <p:spPr>
          <a:xfrm>
            <a:off x="981900" y="4332025"/>
            <a:ext cx="71802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Follow the link in the graph to modify its data and then paste the new one here. </a:t>
            </a:r>
            <a:r>
              <a:rPr b="1" lang="en" sz="1200" u="sng">
                <a:solidFill>
                  <a:schemeClr val="dk1"/>
                </a:solidFill>
                <a:latin typeface="Jost"/>
                <a:ea typeface="Jost"/>
                <a:cs typeface="Jost"/>
                <a:sym typeface="Jost"/>
                <a:hlinkClick r:id="rId3">
                  <a:extLst>
                    <a:ext uri="{A12FA001-AC4F-418D-AE19-62706E023703}">
                      <ahyp:hlinkClr val="tx"/>
                    </a:ext>
                  </a:extLst>
                </a:hlinkClick>
              </a:rPr>
              <a:t>For more info, click here</a:t>
            </a:r>
            <a:endParaRPr b="1" sz="1200" u="sng">
              <a:solidFill>
                <a:schemeClr val="dk1"/>
              </a:solidFill>
              <a:latin typeface="Jost"/>
              <a:ea typeface="Jost"/>
              <a:cs typeface="Jost"/>
              <a:sym typeface="Jost"/>
            </a:endParaRPr>
          </a:p>
        </p:txBody>
      </p:sp>
      <p:sp>
        <p:nvSpPr>
          <p:cNvPr id="1151" name="Google Shape;1151;p41"/>
          <p:cNvSpPr txBox="1"/>
          <p:nvPr>
            <p:ph idx="4294967295" type="title"/>
          </p:nvPr>
        </p:nvSpPr>
        <p:spPr>
          <a:xfrm>
            <a:off x="1342938" y="3583511"/>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Team 4</a:t>
            </a:r>
            <a:endParaRPr sz="2200"/>
          </a:p>
        </p:txBody>
      </p:sp>
      <p:sp>
        <p:nvSpPr>
          <p:cNvPr id="1152" name="Google Shape;1152;p41"/>
          <p:cNvSpPr txBox="1"/>
          <p:nvPr>
            <p:ph idx="4294967295" type="title"/>
          </p:nvPr>
        </p:nvSpPr>
        <p:spPr>
          <a:xfrm>
            <a:off x="1342938" y="2829182"/>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Team 3</a:t>
            </a:r>
            <a:endParaRPr sz="2200"/>
          </a:p>
        </p:txBody>
      </p:sp>
      <p:sp>
        <p:nvSpPr>
          <p:cNvPr id="1153" name="Google Shape;1153;p41"/>
          <p:cNvSpPr txBox="1"/>
          <p:nvPr>
            <p:ph idx="4294967295" type="title"/>
          </p:nvPr>
        </p:nvSpPr>
        <p:spPr>
          <a:xfrm>
            <a:off x="1342938" y="2074854"/>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Team 2</a:t>
            </a:r>
            <a:endParaRPr sz="2200"/>
          </a:p>
        </p:txBody>
      </p:sp>
      <p:sp>
        <p:nvSpPr>
          <p:cNvPr id="1154" name="Google Shape;1154;p41"/>
          <p:cNvSpPr txBox="1"/>
          <p:nvPr>
            <p:ph idx="4294967295" type="title"/>
          </p:nvPr>
        </p:nvSpPr>
        <p:spPr>
          <a:xfrm>
            <a:off x="1342938" y="1320525"/>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Team 1 </a:t>
            </a:r>
            <a:endParaRPr sz="2200"/>
          </a:p>
        </p:txBody>
      </p:sp>
      <p:sp>
        <p:nvSpPr>
          <p:cNvPr id="1155" name="Google Shape;1155;p41"/>
          <p:cNvSpPr txBox="1"/>
          <p:nvPr/>
        </p:nvSpPr>
        <p:spPr>
          <a:xfrm>
            <a:off x="1342950" y="3875688"/>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Earth has life</a:t>
            </a:r>
            <a:endParaRPr sz="1200">
              <a:solidFill>
                <a:schemeClr val="dk1"/>
              </a:solidFill>
              <a:latin typeface="Jost"/>
              <a:ea typeface="Jost"/>
              <a:cs typeface="Jost"/>
              <a:sym typeface="Jost"/>
            </a:endParaRPr>
          </a:p>
        </p:txBody>
      </p:sp>
      <p:sp>
        <p:nvSpPr>
          <p:cNvPr id="1156" name="Google Shape;1156;p41"/>
          <p:cNvSpPr txBox="1"/>
          <p:nvPr/>
        </p:nvSpPr>
        <p:spPr>
          <a:xfrm>
            <a:off x="1342950" y="3121362"/>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Venus is very hot</a:t>
            </a:r>
            <a:endParaRPr sz="1200">
              <a:solidFill>
                <a:schemeClr val="dk1"/>
              </a:solidFill>
              <a:latin typeface="Jost"/>
              <a:ea typeface="Jost"/>
              <a:cs typeface="Jost"/>
              <a:sym typeface="Jost"/>
            </a:endParaRPr>
          </a:p>
        </p:txBody>
      </p:sp>
      <p:sp>
        <p:nvSpPr>
          <p:cNvPr id="1157" name="Google Shape;1157;p41"/>
          <p:cNvSpPr txBox="1"/>
          <p:nvPr/>
        </p:nvSpPr>
        <p:spPr>
          <a:xfrm>
            <a:off x="1342950" y="2367036"/>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Mercury is small</a:t>
            </a:r>
            <a:endParaRPr sz="1200">
              <a:solidFill>
                <a:schemeClr val="dk1"/>
              </a:solidFill>
              <a:latin typeface="Jost"/>
              <a:ea typeface="Jost"/>
              <a:cs typeface="Jost"/>
              <a:sym typeface="Jost"/>
            </a:endParaRPr>
          </a:p>
        </p:txBody>
      </p:sp>
      <p:sp>
        <p:nvSpPr>
          <p:cNvPr id="1158" name="Google Shape;1158;p41"/>
          <p:cNvSpPr txBox="1"/>
          <p:nvPr/>
        </p:nvSpPr>
        <p:spPr>
          <a:xfrm>
            <a:off x="1342950" y="1612710"/>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Mars is very cold</a:t>
            </a:r>
            <a:endParaRPr sz="1200">
              <a:solidFill>
                <a:schemeClr val="dk1"/>
              </a:solidFill>
              <a:latin typeface="Jost"/>
              <a:ea typeface="Jost"/>
              <a:cs typeface="Jost"/>
              <a:sym typeface="Jost"/>
            </a:endParaRPr>
          </a:p>
        </p:txBody>
      </p:sp>
      <p:pic>
        <p:nvPicPr>
          <p:cNvPr id="1159" name="Google Shape;1159;p41" title="Gráfico">
            <a:hlinkClick r:id="rId4"/>
          </p:cNvPr>
          <p:cNvPicPr preferRelativeResize="0"/>
          <p:nvPr/>
        </p:nvPicPr>
        <p:blipFill>
          <a:blip r:embed="rId5">
            <a:alphaModFix/>
          </a:blip>
          <a:stretch>
            <a:fillRect/>
          </a:stretch>
        </p:blipFill>
        <p:spPr>
          <a:xfrm>
            <a:off x="3303200" y="1468512"/>
            <a:ext cx="4858900" cy="2629175"/>
          </a:xfrm>
          <a:prstGeom prst="rect">
            <a:avLst/>
          </a:prstGeom>
          <a:noFill/>
          <a:ln>
            <a:noFill/>
          </a:ln>
        </p:spPr>
      </p:pic>
      <p:sp>
        <p:nvSpPr>
          <p:cNvPr id="1160" name="Google Shape;1160;p41"/>
          <p:cNvSpPr/>
          <p:nvPr/>
        </p:nvSpPr>
        <p:spPr>
          <a:xfrm>
            <a:off x="1094925" y="1320525"/>
            <a:ext cx="206700" cy="206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161" name="Google Shape;1161;p41"/>
          <p:cNvSpPr/>
          <p:nvPr/>
        </p:nvSpPr>
        <p:spPr>
          <a:xfrm>
            <a:off x="1095050" y="2074850"/>
            <a:ext cx="206700" cy="206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162" name="Google Shape;1162;p41"/>
          <p:cNvSpPr/>
          <p:nvPr/>
        </p:nvSpPr>
        <p:spPr>
          <a:xfrm>
            <a:off x="1094925" y="2829175"/>
            <a:ext cx="206700" cy="206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163" name="Google Shape;1163;p41"/>
          <p:cNvSpPr/>
          <p:nvPr/>
        </p:nvSpPr>
        <p:spPr>
          <a:xfrm>
            <a:off x="1095050" y="3583500"/>
            <a:ext cx="206700" cy="206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1169" name="Google Shape;1169;p42"/>
          <p:cNvSpPr txBox="1"/>
          <p:nvPr/>
        </p:nvSpPr>
        <p:spPr>
          <a:xfrm>
            <a:off x="981900" y="4332025"/>
            <a:ext cx="71802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Follow the link in the map to modify its data and then paste the new one here. </a:t>
            </a:r>
            <a:r>
              <a:rPr b="1" lang="en" sz="1200" u="sng">
                <a:solidFill>
                  <a:schemeClr val="dk1"/>
                </a:solidFill>
                <a:latin typeface="Jost"/>
                <a:ea typeface="Jost"/>
                <a:cs typeface="Jost"/>
                <a:sym typeface="Jost"/>
                <a:hlinkClick r:id="rId3">
                  <a:extLst>
                    <a:ext uri="{A12FA001-AC4F-418D-AE19-62706E023703}">
                      <ahyp:hlinkClr val="tx"/>
                    </a:ext>
                  </a:extLst>
                </a:hlinkClick>
              </a:rPr>
              <a:t>For more info, click here</a:t>
            </a:r>
            <a:endParaRPr b="1" sz="1200" u="sng">
              <a:solidFill>
                <a:schemeClr val="dk1"/>
              </a:solidFill>
              <a:latin typeface="Jost"/>
              <a:ea typeface="Jost"/>
              <a:cs typeface="Jost"/>
              <a:sym typeface="Jost"/>
            </a:endParaRPr>
          </a:p>
        </p:txBody>
      </p:sp>
      <p:sp>
        <p:nvSpPr>
          <p:cNvPr id="1170" name="Google Shape;1170;p42"/>
          <p:cNvSpPr txBox="1"/>
          <p:nvPr>
            <p:ph idx="4294967295" type="title"/>
          </p:nvPr>
        </p:nvSpPr>
        <p:spPr>
          <a:xfrm>
            <a:off x="6320763" y="3189895"/>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Venus</a:t>
            </a:r>
            <a:endParaRPr sz="2200"/>
          </a:p>
        </p:txBody>
      </p:sp>
      <p:sp>
        <p:nvSpPr>
          <p:cNvPr id="1171" name="Google Shape;1171;p42"/>
          <p:cNvSpPr txBox="1"/>
          <p:nvPr>
            <p:ph idx="4294967295" type="title"/>
          </p:nvPr>
        </p:nvSpPr>
        <p:spPr>
          <a:xfrm>
            <a:off x="6320763" y="2283166"/>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Mercury</a:t>
            </a:r>
            <a:endParaRPr sz="2200"/>
          </a:p>
        </p:txBody>
      </p:sp>
      <p:sp>
        <p:nvSpPr>
          <p:cNvPr id="1172" name="Google Shape;1172;p42"/>
          <p:cNvSpPr txBox="1"/>
          <p:nvPr>
            <p:ph idx="4294967295" type="title"/>
          </p:nvPr>
        </p:nvSpPr>
        <p:spPr>
          <a:xfrm>
            <a:off x="6320763" y="1376438"/>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Mars</a:t>
            </a:r>
            <a:endParaRPr sz="2200"/>
          </a:p>
        </p:txBody>
      </p:sp>
      <p:sp>
        <p:nvSpPr>
          <p:cNvPr id="1173" name="Google Shape;1173;p42"/>
          <p:cNvSpPr txBox="1"/>
          <p:nvPr/>
        </p:nvSpPr>
        <p:spPr>
          <a:xfrm>
            <a:off x="6320775" y="3482075"/>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Venus is very hot</a:t>
            </a:r>
            <a:endParaRPr sz="1200">
              <a:solidFill>
                <a:schemeClr val="dk1"/>
              </a:solidFill>
              <a:latin typeface="Jost"/>
              <a:ea typeface="Jost"/>
              <a:cs typeface="Jost"/>
              <a:sym typeface="Jost"/>
            </a:endParaRPr>
          </a:p>
        </p:txBody>
      </p:sp>
      <p:sp>
        <p:nvSpPr>
          <p:cNvPr id="1174" name="Google Shape;1174;p42"/>
          <p:cNvSpPr txBox="1"/>
          <p:nvPr/>
        </p:nvSpPr>
        <p:spPr>
          <a:xfrm>
            <a:off x="6320775" y="2575349"/>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Mercury is small</a:t>
            </a:r>
            <a:endParaRPr sz="1200">
              <a:solidFill>
                <a:schemeClr val="dk1"/>
              </a:solidFill>
              <a:latin typeface="Jost"/>
              <a:ea typeface="Jost"/>
              <a:cs typeface="Jost"/>
              <a:sym typeface="Jost"/>
            </a:endParaRPr>
          </a:p>
        </p:txBody>
      </p:sp>
      <p:sp>
        <p:nvSpPr>
          <p:cNvPr id="1175" name="Google Shape;1175;p42"/>
          <p:cNvSpPr txBox="1"/>
          <p:nvPr/>
        </p:nvSpPr>
        <p:spPr>
          <a:xfrm>
            <a:off x="6320775" y="1668623"/>
            <a:ext cx="16731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Mars is very cold</a:t>
            </a:r>
            <a:endParaRPr sz="1200">
              <a:solidFill>
                <a:schemeClr val="dk1"/>
              </a:solidFill>
              <a:latin typeface="Jost"/>
              <a:ea typeface="Jost"/>
              <a:cs typeface="Jost"/>
              <a:sym typeface="Jost"/>
            </a:endParaRPr>
          </a:p>
        </p:txBody>
      </p:sp>
      <p:sp>
        <p:nvSpPr>
          <p:cNvPr id="1176" name="Google Shape;1176;p42"/>
          <p:cNvSpPr/>
          <p:nvPr/>
        </p:nvSpPr>
        <p:spPr>
          <a:xfrm>
            <a:off x="6072750" y="1376438"/>
            <a:ext cx="206700" cy="2067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177" name="Google Shape;1177;p42"/>
          <p:cNvSpPr/>
          <p:nvPr/>
        </p:nvSpPr>
        <p:spPr>
          <a:xfrm>
            <a:off x="6072875" y="2283163"/>
            <a:ext cx="206700" cy="206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178" name="Google Shape;1178;p42"/>
          <p:cNvSpPr/>
          <p:nvPr/>
        </p:nvSpPr>
        <p:spPr>
          <a:xfrm>
            <a:off x="6072750" y="3189888"/>
            <a:ext cx="206700" cy="206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pic>
        <p:nvPicPr>
          <p:cNvPr id="1179" name="Google Shape;1179;p42" title="Gráfico">
            <a:hlinkClick r:id="rId4"/>
          </p:cNvPr>
          <p:cNvPicPr preferRelativeResize="0"/>
          <p:nvPr/>
        </p:nvPicPr>
        <p:blipFill>
          <a:blip r:embed="rId5">
            <a:alphaModFix/>
          </a:blip>
          <a:stretch>
            <a:fillRect/>
          </a:stretch>
        </p:blipFill>
        <p:spPr>
          <a:xfrm>
            <a:off x="933525" y="1101200"/>
            <a:ext cx="4729163" cy="292893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1185" name="Google Shape;1185;p43"/>
          <p:cNvGraphicFramePr/>
          <p:nvPr/>
        </p:nvGraphicFramePr>
        <p:xfrm>
          <a:off x="868150" y="1157785"/>
          <a:ext cx="3000000" cy="3000000"/>
        </p:xfrm>
        <a:graphic>
          <a:graphicData uri="http://schemas.openxmlformats.org/drawingml/2006/table">
            <a:tbl>
              <a:tblPr>
                <a:noFill/>
                <a:tableStyleId>{2AC08F65-F6AD-4964-9281-FB53FCDA318F}</a:tableStyleId>
              </a:tblPr>
              <a:tblGrid>
                <a:gridCol w="1376075"/>
                <a:gridCol w="1290275"/>
                <a:gridCol w="1290275"/>
                <a:gridCol w="1290275"/>
                <a:gridCol w="2160800"/>
              </a:tblGrid>
              <a:tr h="404925">
                <a:tc>
                  <a:txBody>
                    <a:bodyPr/>
                    <a:lstStyle/>
                    <a:p>
                      <a:pPr indent="0" lvl="0" marL="0" rtl="0" algn="l">
                        <a:spcBef>
                          <a:spcPts val="0"/>
                        </a:spcBef>
                        <a:spcAft>
                          <a:spcPts val="0"/>
                        </a:spcAft>
                        <a:buNone/>
                      </a:pPr>
                      <a:r>
                        <a:t/>
                      </a:r>
                      <a:endParaRPr>
                        <a:solidFill>
                          <a:schemeClr val="dk1"/>
                        </a:solidFill>
                        <a:latin typeface="Poppins Medium"/>
                        <a:ea typeface="Poppins Medium"/>
                        <a:cs typeface="Poppins Medium"/>
                        <a:sym typeface="Poppins Medium"/>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Team A</a:t>
                      </a:r>
                      <a:endParaRPr>
                        <a:solidFill>
                          <a:schemeClr val="dk1"/>
                        </a:solidFill>
                        <a:latin typeface="Poppins Medium"/>
                        <a:ea typeface="Poppins Medium"/>
                        <a:cs typeface="Poppins Medium"/>
                        <a:sym typeface="Poppi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accent6"/>
                        </a:buClr>
                        <a:buSzPts val="1100"/>
                        <a:buFont typeface="Arial"/>
                        <a:buNone/>
                      </a:pPr>
                      <a:r>
                        <a:rPr lang="en">
                          <a:solidFill>
                            <a:schemeClr val="dk1"/>
                          </a:solidFill>
                          <a:latin typeface="Poppins Medium"/>
                          <a:ea typeface="Poppins Medium"/>
                          <a:cs typeface="Poppins Medium"/>
                          <a:sym typeface="Poppins Medium"/>
                        </a:rPr>
                        <a:t>Team B</a:t>
                      </a:r>
                      <a:endParaRPr>
                        <a:solidFill>
                          <a:schemeClr val="dk1"/>
                        </a:solidFill>
                        <a:latin typeface="Poppins Medium"/>
                        <a:ea typeface="Poppins Medium"/>
                        <a:cs typeface="Poppins Medium"/>
                        <a:sym typeface="Poppi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accent6"/>
                        </a:buClr>
                        <a:buSzPts val="1100"/>
                        <a:buFont typeface="Arial"/>
                        <a:buNone/>
                      </a:pPr>
                      <a:r>
                        <a:rPr lang="en">
                          <a:solidFill>
                            <a:schemeClr val="dk1"/>
                          </a:solidFill>
                          <a:latin typeface="Poppins Medium"/>
                          <a:ea typeface="Poppins Medium"/>
                          <a:cs typeface="Poppins Medium"/>
                          <a:sym typeface="Poppins Medium"/>
                        </a:rPr>
                        <a:t>Team C</a:t>
                      </a:r>
                      <a:endParaRPr>
                        <a:solidFill>
                          <a:schemeClr val="dk1"/>
                        </a:solidFill>
                        <a:latin typeface="Poppins Medium"/>
                        <a:ea typeface="Poppins Medium"/>
                        <a:cs typeface="Poppins Medium"/>
                        <a:sym typeface="Poppi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accent6"/>
                        </a:buClr>
                        <a:buSzPts val="1100"/>
                        <a:buFont typeface="Arial"/>
                        <a:buNone/>
                      </a:pPr>
                      <a:r>
                        <a:rPr lang="en">
                          <a:solidFill>
                            <a:schemeClr val="dk1"/>
                          </a:solidFill>
                          <a:latin typeface="Poppins Medium"/>
                          <a:ea typeface="Poppins Medium"/>
                          <a:cs typeface="Poppins Medium"/>
                          <a:sym typeface="Poppins Medium"/>
                        </a:rPr>
                        <a:t>Comments</a:t>
                      </a:r>
                      <a:endParaRPr>
                        <a:solidFill>
                          <a:schemeClr val="dk1"/>
                        </a:solidFill>
                        <a:latin typeface="Poppins Medium"/>
                        <a:ea typeface="Poppins Medium"/>
                        <a:cs typeface="Poppins Medium"/>
                        <a:sym typeface="Poppi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Mercury</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5%</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23%</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90%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Mercury is very small</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Mars</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19%</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85%</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89%</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Mars is very cold</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Saturn</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1%</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32%</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17%</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Saturn is a gas giant</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Venus</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90%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91%</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70%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Venus is very hot</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Jupiter</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94%</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22%</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43%</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Jupiter is a big planet</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Total price </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$90,000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39%</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25%</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We all live on Earth</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lang="en">
                          <a:solidFill>
                            <a:schemeClr val="dk1"/>
                          </a:solidFill>
                          <a:latin typeface="Poppins Medium"/>
                          <a:ea typeface="Poppins Medium"/>
                          <a:cs typeface="Poppins Medium"/>
                          <a:sym typeface="Poppins Medium"/>
                        </a:rPr>
                        <a:t>Budget</a:t>
                      </a:r>
                      <a:endParaRPr>
                        <a:solidFill>
                          <a:schemeClr val="dk1"/>
                        </a:solidFill>
                        <a:latin typeface="Poppins Medium"/>
                        <a:ea typeface="Poppins Medium"/>
                        <a:cs typeface="Poppins Medium"/>
                        <a:sym typeface="Poppins Medium"/>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$12,520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$37,500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$1,050</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Neptune is an ice giant</a:t>
                      </a:r>
                      <a:endParaRPr sz="1200">
                        <a:solidFill>
                          <a:schemeClr val="dk1"/>
                        </a:solidFill>
                        <a:latin typeface="Jost"/>
                        <a:ea typeface="Jost"/>
                        <a:cs typeface="Jost"/>
                        <a:sym typeface="Jost"/>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191" name="Google Shape;1191;p44"/>
          <p:cNvSpPr txBox="1"/>
          <p:nvPr/>
        </p:nvSpPr>
        <p:spPr>
          <a:xfrm flipH="1">
            <a:off x="716583" y="2109725"/>
            <a:ext cx="1812300" cy="5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Poppins Medium"/>
                <a:ea typeface="Poppins Medium"/>
                <a:cs typeface="Poppins Medium"/>
                <a:sym typeface="Poppins Medium"/>
              </a:rPr>
              <a:t>Week</a:t>
            </a:r>
            <a:r>
              <a:rPr lang="en" sz="2200">
                <a:solidFill>
                  <a:schemeClr val="dk1"/>
                </a:solidFill>
                <a:latin typeface="Poppins Medium"/>
                <a:ea typeface="Poppins Medium"/>
                <a:cs typeface="Poppins Medium"/>
                <a:sym typeface="Poppins Medium"/>
              </a:rPr>
              <a:t> 1</a:t>
            </a:r>
            <a:endParaRPr sz="2200">
              <a:solidFill>
                <a:schemeClr val="dk1"/>
              </a:solidFill>
              <a:latin typeface="Poppins Medium"/>
              <a:ea typeface="Poppins Medium"/>
              <a:cs typeface="Poppins Medium"/>
              <a:sym typeface="Poppins Medium"/>
            </a:endParaRPr>
          </a:p>
        </p:txBody>
      </p:sp>
      <p:sp>
        <p:nvSpPr>
          <p:cNvPr id="1192" name="Google Shape;1192;p44"/>
          <p:cNvSpPr txBox="1"/>
          <p:nvPr/>
        </p:nvSpPr>
        <p:spPr>
          <a:xfrm flipH="1">
            <a:off x="716583" y="1866123"/>
            <a:ext cx="1812300" cy="31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Venus is a hot planet</a:t>
            </a:r>
            <a:endParaRPr sz="1200">
              <a:solidFill>
                <a:schemeClr val="dk1"/>
              </a:solidFill>
              <a:latin typeface="Jost"/>
              <a:ea typeface="Jost"/>
              <a:cs typeface="Jost"/>
              <a:sym typeface="Jost"/>
            </a:endParaRPr>
          </a:p>
        </p:txBody>
      </p:sp>
      <p:sp>
        <p:nvSpPr>
          <p:cNvPr id="1193" name="Google Shape;1193;p44"/>
          <p:cNvSpPr txBox="1"/>
          <p:nvPr/>
        </p:nvSpPr>
        <p:spPr>
          <a:xfrm flipH="1">
            <a:off x="3665846" y="2109725"/>
            <a:ext cx="1812300" cy="5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Poppins Medium"/>
                <a:ea typeface="Poppins Medium"/>
                <a:cs typeface="Poppins Medium"/>
                <a:sym typeface="Poppins Medium"/>
              </a:rPr>
              <a:t>Week 3</a:t>
            </a:r>
            <a:endParaRPr sz="2200">
              <a:solidFill>
                <a:schemeClr val="dk1"/>
              </a:solidFill>
              <a:latin typeface="Poppins Medium"/>
              <a:ea typeface="Poppins Medium"/>
              <a:cs typeface="Poppins Medium"/>
              <a:sym typeface="Poppins Medium"/>
            </a:endParaRPr>
          </a:p>
        </p:txBody>
      </p:sp>
      <p:sp>
        <p:nvSpPr>
          <p:cNvPr id="1194" name="Google Shape;1194;p44"/>
          <p:cNvSpPr txBox="1"/>
          <p:nvPr/>
        </p:nvSpPr>
        <p:spPr>
          <a:xfrm flipH="1">
            <a:off x="3665892" y="1866123"/>
            <a:ext cx="1812300" cy="31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Mercury is very small</a:t>
            </a:r>
            <a:endParaRPr sz="1200">
              <a:solidFill>
                <a:schemeClr val="dk1"/>
              </a:solidFill>
              <a:latin typeface="Jost"/>
              <a:ea typeface="Jost"/>
              <a:cs typeface="Jost"/>
              <a:sym typeface="Jost"/>
            </a:endParaRPr>
          </a:p>
        </p:txBody>
      </p:sp>
      <p:sp>
        <p:nvSpPr>
          <p:cNvPr id="1195" name="Google Shape;1195;p44"/>
          <p:cNvSpPr txBox="1"/>
          <p:nvPr/>
        </p:nvSpPr>
        <p:spPr>
          <a:xfrm flipH="1">
            <a:off x="6615108" y="2109725"/>
            <a:ext cx="1812300" cy="5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Poppins Medium"/>
                <a:ea typeface="Poppins Medium"/>
                <a:cs typeface="Poppins Medium"/>
                <a:sym typeface="Poppins Medium"/>
              </a:rPr>
              <a:t>Week 5</a:t>
            </a:r>
            <a:endParaRPr sz="2200">
              <a:solidFill>
                <a:schemeClr val="dk1"/>
              </a:solidFill>
              <a:latin typeface="Poppins Medium"/>
              <a:ea typeface="Poppins Medium"/>
              <a:cs typeface="Poppins Medium"/>
              <a:sym typeface="Poppins Medium"/>
            </a:endParaRPr>
          </a:p>
        </p:txBody>
      </p:sp>
      <p:sp>
        <p:nvSpPr>
          <p:cNvPr id="1196" name="Google Shape;1196;p44"/>
          <p:cNvSpPr txBox="1"/>
          <p:nvPr/>
        </p:nvSpPr>
        <p:spPr>
          <a:xfrm flipH="1">
            <a:off x="6615108" y="1866123"/>
            <a:ext cx="1812300" cy="31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Mars is made of basalt</a:t>
            </a:r>
            <a:endParaRPr sz="1200">
              <a:solidFill>
                <a:schemeClr val="dk1"/>
              </a:solidFill>
              <a:latin typeface="Jost"/>
              <a:ea typeface="Jost"/>
              <a:cs typeface="Jost"/>
              <a:sym typeface="Jost"/>
            </a:endParaRPr>
          </a:p>
        </p:txBody>
      </p:sp>
      <p:sp>
        <p:nvSpPr>
          <p:cNvPr id="1197" name="Google Shape;1197;p44"/>
          <p:cNvSpPr txBox="1"/>
          <p:nvPr/>
        </p:nvSpPr>
        <p:spPr>
          <a:xfrm flipH="1">
            <a:off x="2191215" y="3196325"/>
            <a:ext cx="18123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Poppins Medium"/>
                <a:ea typeface="Poppins Medium"/>
                <a:cs typeface="Poppins Medium"/>
                <a:sym typeface="Poppins Medium"/>
              </a:rPr>
              <a:t>Week 2</a:t>
            </a:r>
            <a:endParaRPr sz="2200">
              <a:solidFill>
                <a:schemeClr val="dk1"/>
              </a:solidFill>
              <a:latin typeface="Poppins Medium"/>
              <a:ea typeface="Poppins Medium"/>
              <a:cs typeface="Poppins Medium"/>
              <a:sym typeface="Poppins Medium"/>
            </a:endParaRPr>
          </a:p>
        </p:txBody>
      </p:sp>
      <p:sp>
        <p:nvSpPr>
          <p:cNvPr id="1198" name="Google Shape;1198;p44"/>
          <p:cNvSpPr txBox="1"/>
          <p:nvPr/>
        </p:nvSpPr>
        <p:spPr>
          <a:xfrm flipH="1">
            <a:off x="2191217" y="3624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Saturn has rings</a:t>
            </a:r>
            <a:endParaRPr sz="1200">
              <a:solidFill>
                <a:schemeClr val="dk1"/>
              </a:solidFill>
              <a:latin typeface="Jost"/>
              <a:ea typeface="Jost"/>
              <a:cs typeface="Jost"/>
              <a:sym typeface="Jost"/>
            </a:endParaRPr>
          </a:p>
        </p:txBody>
      </p:sp>
      <p:sp>
        <p:nvSpPr>
          <p:cNvPr id="1199" name="Google Shape;1199;p44"/>
          <p:cNvSpPr txBox="1"/>
          <p:nvPr/>
        </p:nvSpPr>
        <p:spPr>
          <a:xfrm flipH="1">
            <a:off x="5140477" y="3196325"/>
            <a:ext cx="18123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Poppins Medium"/>
                <a:ea typeface="Poppins Medium"/>
                <a:cs typeface="Poppins Medium"/>
                <a:sym typeface="Poppins Medium"/>
              </a:rPr>
              <a:t>Week 4</a:t>
            </a:r>
            <a:endParaRPr sz="2200">
              <a:solidFill>
                <a:schemeClr val="dk1"/>
              </a:solidFill>
              <a:latin typeface="Poppins Medium"/>
              <a:ea typeface="Poppins Medium"/>
              <a:cs typeface="Poppins Medium"/>
              <a:sym typeface="Poppins Medium"/>
            </a:endParaRPr>
          </a:p>
        </p:txBody>
      </p:sp>
      <p:sp>
        <p:nvSpPr>
          <p:cNvPr id="1200" name="Google Shape;1200;p44"/>
          <p:cNvSpPr txBox="1"/>
          <p:nvPr/>
        </p:nvSpPr>
        <p:spPr>
          <a:xfrm flipH="1">
            <a:off x="5140504" y="3624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Jost"/>
                <a:ea typeface="Jost"/>
                <a:cs typeface="Jost"/>
                <a:sym typeface="Jost"/>
              </a:rPr>
              <a:t>We live on Earth</a:t>
            </a:r>
            <a:endParaRPr sz="1200">
              <a:solidFill>
                <a:schemeClr val="dk1"/>
              </a:solidFill>
              <a:latin typeface="Jost"/>
              <a:ea typeface="Jost"/>
              <a:cs typeface="Jost"/>
              <a:sym typeface="Jost"/>
            </a:endParaRPr>
          </a:p>
        </p:txBody>
      </p:sp>
      <p:cxnSp>
        <p:nvCxnSpPr>
          <p:cNvPr id="1201" name="Google Shape;1201;p44"/>
          <p:cNvCxnSpPr>
            <a:stCxn id="1191" idx="2"/>
            <a:endCxn id="1197" idx="3"/>
          </p:cNvCxnSpPr>
          <p:nvPr/>
        </p:nvCxnSpPr>
        <p:spPr>
          <a:xfrm flipH="1" rot="-5400000">
            <a:off x="1488783" y="2744075"/>
            <a:ext cx="836400" cy="568500"/>
          </a:xfrm>
          <a:prstGeom prst="bentConnector2">
            <a:avLst/>
          </a:prstGeom>
          <a:noFill/>
          <a:ln cap="flat" cmpd="sng" w="9525">
            <a:solidFill>
              <a:schemeClr val="dk1"/>
            </a:solidFill>
            <a:prstDash val="solid"/>
            <a:round/>
            <a:headEnd len="med" w="med" type="none"/>
            <a:tailEnd len="med" w="med" type="triangle"/>
          </a:ln>
        </p:spPr>
      </p:cxnSp>
      <p:cxnSp>
        <p:nvCxnSpPr>
          <p:cNvPr id="1202" name="Google Shape;1202;p44"/>
          <p:cNvCxnSpPr>
            <a:stCxn id="1197" idx="1"/>
            <a:endCxn id="1193" idx="2"/>
          </p:cNvCxnSpPr>
          <p:nvPr/>
        </p:nvCxnSpPr>
        <p:spPr>
          <a:xfrm flipH="1" rot="10800000">
            <a:off x="4003515" y="2610125"/>
            <a:ext cx="568500" cy="836400"/>
          </a:xfrm>
          <a:prstGeom prst="bentConnector2">
            <a:avLst/>
          </a:prstGeom>
          <a:noFill/>
          <a:ln cap="flat" cmpd="sng" w="9525">
            <a:solidFill>
              <a:schemeClr val="dk1"/>
            </a:solidFill>
            <a:prstDash val="solid"/>
            <a:round/>
            <a:headEnd len="med" w="med" type="none"/>
            <a:tailEnd len="med" w="med" type="triangle"/>
          </a:ln>
        </p:spPr>
      </p:cxnSp>
      <p:cxnSp>
        <p:nvCxnSpPr>
          <p:cNvPr id="1203" name="Google Shape;1203;p44"/>
          <p:cNvCxnSpPr>
            <a:stCxn id="1193" idx="1"/>
            <a:endCxn id="1199" idx="0"/>
          </p:cNvCxnSpPr>
          <p:nvPr/>
        </p:nvCxnSpPr>
        <p:spPr>
          <a:xfrm>
            <a:off x="5478146" y="2359925"/>
            <a:ext cx="568500" cy="836400"/>
          </a:xfrm>
          <a:prstGeom prst="bentConnector2">
            <a:avLst/>
          </a:prstGeom>
          <a:noFill/>
          <a:ln cap="flat" cmpd="sng" w="9525">
            <a:solidFill>
              <a:schemeClr val="dk1"/>
            </a:solidFill>
            <a:prstDash val="solid"/>
            <a:round/>
            <a:headEnd len="med" w="med" type="none"/>
            <a:tailEnd len="med" w="med" type="triangle"/>
          </a:ln>
        </p:spPr>
      </p:cxnSp>
      <p:cxnSp>
        <p:nvCxnSpPr>
          <p:cNvPr id="1204" name="Google Shape;1204;p44"/>
          <p:cNvCxnSpPr>
            <a:stCxn id="1199" idx="1"/>
            <a:endCxn id="1195" idx="2"/>
          </p:cNvCxnSpPr>
          <p:nvPr/>
        </p:nvCxnSpPr>
        <p:spPr>
          <a:xfrm flipH="1" rot="10800000">
            <a:off x="6952777" y="2610125"/>
            <a:ext cx="568500" cy="836400"/>
          </a:xfrm>
          <a:prstGeom prst="bentConnector2">
            <a:avLst/>
          </a:prstGeom>
          <a:noFill/>
          <a:ln cap="flat" cmpd="sng" w="9525">
            <a:solidFill>
              <a:schemeClr val="dk1"/>
            </a:solidFill>
            <a:prstDash val="solid"/>
            <a:round/>
            <a:headEnd len="med" w="med" type="none"/>
            <a:tailEnd len="med" w="med" type="triangle"/>
          </a:ln>
        </p:spPr>
      </p:cxnSp>
      <p:sp>
        <p:nvSpPr>
          <p:cNvPr id="1205" name="Google Shape;1205;p44"/>
          <p:cNvSpPr/>
          <p:nvPr/>
        </p:nvSpPr>
        <p:spPr>
          <a:xfrm>
            <a:off x="1363683" y="1268181"/>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206" name="Google Shape;1206;p44"/>
          <p:cNvSpPr/>
          <p:nvPr/>
        </p:nvSpPr>
        <p:spPr>
          <a:xfrm>
            <a:off x="4312925" y="1268181"/>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207" name="Google Shape;1207;p44"/>
          <p:cNvSpPr/>
          <p:nvPr/>
        </p:nvSpPr>
        <p:spPr>
          <a:xfrm>
            <a:off x="7262208" y="1268181"/>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208" name="Google Shape;1208;p44"/>
          <p:cNvSpPr/>
          <p:nvPr/>
        </p:nvSpPr>
        <p:spPr>
          <a:xfrm>
            <a:off x="2838275" y="4020375"/>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209" name="Google Shape;1209;p44"/>
          <p:cNvSpPr/>
          <p:nvPr/>
        </p:nvSpPr>
        <p:spPr>
          <a:xfrm>
            <a:off x="5787600" y="402036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grpSp>
        <p:nvGrpSpPr>
          <p:cNvPr id="1210" name="Google Shape;1210;p44"/>
          <p:cNvGrpSpPr/>
          <p:nvPr/>
        </p:nvGrpSpPr>
        <p:grpSpPr>
          <a:xfrm>
            <a:off x="5856949" y="4099760"/>
            <a:ext cx="379335" cy="359299"/>
            <a:chOff x="7684313" y="1511275"/>
            <a:chExt cx="456700" cy="432525"/>
          </a:xfrm>
        </p:grpSpPr>
        <p:sp>
          <p:nvSpPr>
            <p:cNvPr id="1211" name="Google Shape;1211;p44"/>
            <p:cNvSpPr/>
            <p:nvPr/>
          </p:nvSpPr>
          <p:spPr>
            <a:xfrm>
              <a:off x="7684313" y="1618125"/>
              <a:ext cx="456700" cy="325675"/>
            </a:xfrm>
            <a:custGeom>
              <a:rect b="b" l="l" r="r" t="t"/>
              <a:pathLst>
                <a:path extrusionOk="0" h="13027" w="18268">
                  <a:moveTo>
                    <a:pt x="1413" y="1"/>
                  </a:moveTo>
                  <a:cubicBezTo>
                    <a:pt x="607" y="1"/>
                    <a:pt x="0" y="607"/>
                    <a:pt x="0" y="1414"/>
                  </a:cubicBezTo>
                  <a:lnTo>
                    <a:pt x="0" y="11614"/>
                  </a:lnTo>
                  <a:cubicBezTo>
                    <a:pt x="0" y="12381"/>
                    <a:pt x="607" y="13027"/>
                    <a:pt x="1413" y="13027"/>
                  </a:cubicBezTo>
                  <a:lnTo>
                    <a:pt x="16855" y="13027"/>
                  </a:lnTo>
                  <a:cubicBezTo>
                    <a:pt x="17622" y="13027"/>
                    <a:pt x="18268" y="12381"/>
                    <a:pt x="18268" y="11614"/>
                  </a:cubicBezTo>
                  <a:lnTo>
                    <a:pt x="18268" y="6333"/>
                  </a:lnTo>
                  <a:cubicBezTo>
                    <a:pt x="18268" y="6172"/>
                    <a:pt x="18145" y="6049"/>
                    <a:pt x="17984" y="6049"/>
                  </a:cubicBezTo>
                  <a:cubicBezTo>
                    <a:pt x="17864" y="6049"/>
                    <a:pt x="17742" y="6172"/>
                    <a:pt x="17742" y="6333"/>
                  </a:cubicBezTo>
                  <a:lnTo>
                    <a:pt x="17742" y="11614"/>
                  </a:lnTo>
                  <a:cubicBezTo>
                    <a:pt x="17742" y="12098"/>
                    <a:pt x="17339" y="12462"/>
                    <a:pt x="16855" y="12462"/>
                  </a:cubicBezTo>
                  <a:lnTo>
                    <a:pt x="1413" y="12462"/>
                  </a:lnTo>
                  <a:cubicBezTo>
                    <a:pt x="929" y="12462"/>
                    <a:pt x="526" y="12098"/>
                    <a:pt x="526" y="11614"/>
                  </a:cubicBezTo>
                  <a:lnTo>
                    <a:pt x="526" y="3107"/>
                  </a:lnTo>
                  <a:lnTo>
                    <a:pt x="10042" y="3107"/>
                  </a:lnTo>
                  <a:cubicBezTo>
                    <a:pt x="10203" y="3107"/>
                    <a:pt x="10323" y="2985"/>
                    <a:pt x="10323" y="2824"/>
                  </a:cubicBezTo>
                  <a:cubicBezTo>
                    <a:pt x="10323" y="2662"/>
                    <a:pt x="10203" y="2543"/>
                    <a:pt x="10042" y="2543"/>
                  </a:cubicBezTo>
                  <a:lnTo>
                    <a:pt x="526" y="2543"/>
                  </a:lnTo>
                  <a:lnTo>
                    <a:pt x="526" y="1414"/>
                  </a:lnTo>
                  <a:cubicBezTo>
                    <a:pt x="526" y="930"/>
                    <a:pt x="929" y="527"/>
                    <a:pt x="1413" y="527"/>
                  </a:cubicBezTo>
                  <a:lnTo>
                    <a:pt x="9397" y="527"/>
                  </a:lnTo>
                  <a:cubicBezTo>
                    <a:pt x="9558" y="527"/>
                    <a:pt x="9677" y="404"/>
                    <a:pt x="9677" y="243"/>
                  </a:cubicBezTo>
                  <a:cubicBezTo>
                    <a:pt x="9677" y="124"/>
                    <a:pt x="9558" y="1"/>
                    <a:pt x="9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7939388" y="1511275"/>
              <a:ext cx="201625" cy="267200"/>
            </a:xfrm>
            <a:custGeom>
              <a:rect b="b" l="l" r="r" t="t"/>
              <a:pathLst>
                <a:path extrusionOk="0" h="10688" w="8065">
                  <a:moveTo>
                    <a:pt x="2339" y="3188"/>
                  </a:moveTo>
                  <a:lnTo>
                    <a:pt x="2339" y="6817"/>
                  </a:lnTo>
                  <a:lnTo>
                    <a:pt x="2055" y="6817"/>
                  </a:lnTo>
                  <a:cubicBezTo>
                    <a:pt x="1210" y="6817"/>
                    <a:pt x="565" y="6172"/>
                    <a:pt x="565" y="5323"/>
                  </a:cubicBezTo>
                  <a:lnTo>
                    <a:pt x="565" y="4678"/>
                  </a:lnTo>
                  <a:cubicBezTo>
                    <a:pt x="565" y="3833"/>
                    <a:pt x="1210" y="3188"/>
                    <a:pt x="2055" y="3188"/>
                  </a:cubicBezTo>
                  <a:close/>
                  <a:moveTo>
                    <a:pt x="6936" y="527"/>
                  </a:moveTo>
                  <a:cubicBezTo>
                    <a:pt x="7258" y="527"/>
                    <a:pt x="7539" y="807"/>
                    <a:pt x="7539" y="1130"/>
                  </a:cubicBezTo>
                  <a:lnTo>
                    <a:pt x="7539" y="8872"/>
                  </a:lnTo>
                  <a:cubicBezTo>
                    <a:pt x="7539" y="9194"/>
                    <a:pt x="7258" y="9478"/>
                    <a:pt x="6936" y="9478"/>
                  </a:cubicBezTo>
                  <a:cubicBezTo>
                    <a:pt x="6613" y="9478"/>
                    <a:pt x="6371" y="9194"/>
                    <a:pt x="6371" y="8872"/>
                  </a:cubicBezTo>
                  <a:lnTo>
                    <a:pt x="6371" y="4275"/>
                  </a:lnTo>
                  <a:cubicBezTo>
                    <a:pt x="6371" y="4114"/>
                    <a:pt x="6249" y="3994"/>
                    <a:pt x="6087" y="3994"/>
                  </a:cubicBezTo>
                  <a:cubicBezTo>
                    <a:pt x="5926" y="3994"/>
                    <a:pt x="5807" y="4114"/>
                    <a:pt x="5807" y="4275"/>
                  </a:cubicBezTo>
                  <a:lnTo>
                    <a:pt x="5807" y="8307"/>
                  </a:lnTo>
                  <a:lnTo>
                    <a:pt x="4113" y="6898"/>
                  </a:lnTo>
                  <a:cubicBezTo>
                    <a:pt x="4071" y="6856"/>
                    <a:pt x="3991" y="6817"/>
                    <a:pt x="3952" y="6817"/>
                  </a:cubicBezTo>
                  <a:lnTo>
                    <a:pt x="2861" y="6817"/>
                  </a:lnTo>
                  <a:lnTo>
                    <a:pt x="2861" y="3188"/>
                  </a:lnTo>
                  <a:lnTo>
                    <a:pt x="3952" y="3188"/>
                  </a:lnTo>
                  <a:cubicBezTo>
                    <a:pt x="3991" y="3188"/>
                    <a:pt x="4071" y="3146"/>
                    <a:pt x="4113" y="3107"/>
                  </a:cubicBezTo>
                  <a:lnTo>
                    <a:pt x="5807" y="1694"/>
                  </a:lnTo>
                  <a:lnTo>
                    <a:pt x="5807" y="3146"/>
                  </a:lnTo>
                  <a:cubicBezTo>
                    <a:pt x="5807" y="3269"/>
                    <a:pt x="5926" y="3388"/>
                    <a:pt x="6087" y="3388"/>
                  </a:cubicBezTo>
                  <a:cubicBezTo>
                    <a:pt x="6249" y="3388"/>
                    <a:pt x="6371" y="3269"/>
                    <a:pt x="6371" y="3146"/>
                  </a:cubicBezTo>
                  <a:lnTo>
                    <a:pt x="6371" y="1130"/>
                  </a:lnTo>
                  <a:cubicBezTo>
                    <a:pt x="6371" y="807"/>
                    <a:pt x="6613" y="527"/>
                    <a:pt x="6936" y="527"/>
                  </a:cubicBezTo>
                  <a:close/>
                  <a:moveTo>
                    <a:pt x="6936" y="1"/>
                  </a:moveTo>
                  <a:cubicBezTo>
                    <a:pt x="6371" y="1"/>
                    <a:pt x="5887" y="446"/>
                    <a:pt x="5845" y="969"/>
                  </a:cubicBezTo>
                  <a:lnTo>
                    <a:pt x="3829" y="2623"/>
                  </a:lnTo>
                  <a:lnTo>
                    <a:pt x="2055" y="2623"/>
                  </a:lnTo>
                  <a:cubicBezTo>
                    <a:pt x="926" y="2623"/>
                    <a:pt x="0" y="3549"/>
                    <a:pt x="0" y="4678"/>
                  </a:cubicBezTo>
                  <a:lnTo>
                    <a:pt x="0" y="5323"/>
                  </a:lnTo>
                  <a:cubicBezTo>
                    <a:pt x="0" y="6452"/>
                    <a:pt x="926" y="7381"/>
                    <a:pt x="2055" y="7381"/>
                  </a:cubicBezTo>
                  <a:lnTo>
                    <a:pt x="2055" y="7743"/>
                  </a:lnTo>
                  <a:cubicBezTo>
                    <a:pt x="2055" y="7865"/>
                    <a:pt x="2178" y="7985"/>
                    <a:pt x="2339" y="7985"/>
                  </a:cubicBezTo>
                  <a:cubicBezTo>
                    <a:pt x="2458" y="7985"/>
                    <a:pt x="2581" y="7865"/>
                    <a:pt x="2581" y="7743"/>
                  </a:cubicBezTo>
                  <a:lnTo>
                    <a:pt x="2581" y="7381"/>
                  </a:lnTo>
                  <a:lnTo>
                    <a:pt x="3829" y="7381"/>
                  </a:lnTo>
                  <a:lnTo>
                    <a:pt x="4194" y="7662"/>
                  </a:lnTo>
                  <a:lnTo>
                    <a:pt x="3629" y="8227"/>
                  </a:lnTo>
                  <a:cubicBezTo>
                    <a:pt x="3549" y="8268"/>
                    <a:pt x="3549" y="8349"/>
                    <a:pt x="3549" y="8430"/>
                  </a:cubicBezTo>
                  <a:lnTo>
                    <a:pt x="3549" y="10043"/>
                  </a:lnTo>
                  <a:cubicBezTo>
                    <a:pt x="3549" y="10081"/>
                    <a:pt x="3507" y="10123"/>
                    <a:pt x="3426" y="10123"/>
                  </a:cubicBezTo>
                  <a:lnTo>
                    <a:pt x="2700" y="10123"/>
                  </a:lnTo>
                  <a:cubicBezTo>
                    <a:pt x="2620" y="10123"/>
                    <a:pt x="2581" y="10081"/>
                    <a:pt x="2581" y="10043"/>
                  </a:cubicBezTo>
                  <a:lnTo>
                    <a:pt x="2581" y="8872"/>
                  </a:lnTo>
                  <a:cubicBezTo>
                    <a:pt x="2581" y="8710"/>
                    <a:pt x="2458" y="8591"/>
                    <a:pt x="2339" y="8591"/>
                  </a:cubicBezTo>
                  <a:cubicBezTo>
                    <a:pt x="2178" y="8591"/>
                    <a:pt x="2055" y="8710"/>
                    <a:pt x="2055" y="8872"/>
                  </a:cubicBezTo>
                  <a:lnTo>
                    <a:pt x="2055" y="10043"/>
                  </a:lnTo>
                  <a:cubicBezTo>
                    <a:pt x="2055" y="10404"/>
                    <a:pt x="2339" y="10688"/>
                    <a:pt x="2700" y="10688"/>
                  </a:cubicBezTo>
                  <a:lnTo>
                    <a:pt x="3426" y="10688"/>
                  </a:lnTo>
                  <a:cubicBezTo>
                    <a:pt x="3791" y="10688"/>
                    <a:pt x="4071" y="10404"/>
                    <a:pt x="4071" y="10043"/>
                  </a:cubicBezTo>
                  <a:lnTo>
                    <a:pt x="4071" y="8549"/>
                  </a:lnTo>
                  <a:lnTo>
                    <a:pt x="4636" y="8027"/>
                  </a:lnTo>
                  <a:lnTo>
                    <a:pt x="5845" y="8994"/>
                  </a:lnTo>
                  <a:cubicBezTo>
                    <a:pt x="5887" y="9559"/>
                    <a:pt x="6371" y="10001"/>
                    <a:pt x="6936" y="10001"/>
                  </a:cubicBezTo>
                  <a:cubicBezTo>
                    <a:pt x="7539" y="10001"/>
                    <a:pt x="8065" y="9478"/>
                    <a:pt x="8065" y="8872"/>
                  </a:cubicBezTo>
                  <a:lnTo>
                    <a:pt x="8065" y="1130"/>
                  </a:lnTo>
                  <a:cubicBezTo>
                    <a:pt x="8065" y="485"/>
                    <a:pt x="7539" y="1"/>
                    <a:pt x="6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7836563" y="1745150"/>
              <a:ext cx="152200" cy="151225"/>
            </a:xfrm>
            <a:custGeom>
              <a:rect b="b" l="l" r="r" t="t"/>
              <a:pathLst>
                <a:path extrusionOk="0" h="6049" w="6088">
                  <a:moveTo>
                    <a:pt x="3023" y="1"/>
                  </a:moveTo>
                  <a:cubicBezTo>
                    <a:pt x="1371" y="1"/>
                    <a:pt x="0" y="1371"/>
                    <a:pt x="0" y="3026"/>
                  </a:cubicBezTo>
                  <a:cubicBezTo>
                    <a:pt x="0" y="3630"/>
                    <a:pt x="200" y="4236"/>
                    <a:pt x="523" y="4759"/>
                  </a:cubicBezTo>
                  <a:cubicBezTo>
                    <a:pt x="575" y="4837"/>
                    <a:pt x="677" y="4882"/>
                    <a:pt x="776" y="4882"/>
                  </a:cubicBezTo>
                  <a:cubicBezTo>
                    <a:pt x="830" y="4882"/>
                    <a:pt x="884" y="4868"/>
                    <a:pt x="926" y="4839"/>
                  </a:cubicBezTo>
                  <a:cubicBezTo>
                    <a:pt x="1049" y="4720"/>
                    <a:pt x="1049" y="4559"/>
                    <a:pt x="968" y="4436"/>
                  </a:cubicBezTo>
                  <a:cubicBezTo>
                    <a:pt x="684" y="4033"/>
                    <a:pt x="523" y="3549"/>
                    <a:pt x="523" y="3026"/>
                  </a:cubicBezTo>
                  <a:cubicBezTo>
                    <a:pt x="523" y="1655"/>
                    <a:pt x="1652" y="526"/>
                    <a:pt x="3023" y="526"/>
                  </a:cubicBezTo>
                  <a:cubicBezTo>
                    <a:pt x="4436" y="526"/>
                    <a:pt x="5523" y="1655"/>
                    <a:pt x="5523" y="3026"/>
                  </a:cubicBezTo>
                  <a:cubicBezTo>
                    <a:pt x="5523" y="4397"/>
                    <a:pt x="4436" y="5526"/>
                    <a:pt x="3023" y="5526"/>
                  </a:cubicBezTo>
                  <a:cubicBezTo>
                    <a:pt x="2581" y="5526"/>
                    <a:pt x="2136" y="5404"/>
                    <a:pt x="1733" y="5162"/>
                  </a:cubicBezTo>
                  <a:cubicBezTo>
                    <a:pt x="1691" y="5133"/>
                    <a:pt x="1643" y="5120"/>
                    <a:pt x="1596" y="5120"/>
                  </a:cubicBezTo>
                  <a:cubicBezTo>
                    <a:pt x="1510" y="5120"/>
                    <a:pt x="1424" y="5165"/>
                    <a:pt x="1371" y="5242"/>
                  </a:cubicBezTo>
                  <a:cubicBezTo>
                    <a:pt x="1291" y="5365"/>
                    <a:pt x="1329" y="5526"/>
                    <a:pt x="1452" y="5607"/>
                  </a:cubicBezTo>
                  <a:cubicBezTo>
                    <a:pt x="1936" y="5929"/>
                    <a:pt x="2458" y="6049"/>
                    <a:pt x="3023" y="6049"/>
                  </a:cubicBezTo>
                  <a:cubicBezTo>
                    <a:pt x="4716" y="6049"/>
                    <a:pt x="6087" y="4720"/>
                    <a:pt x="6087" y="3026"/>
                  </a:cubicBezTo>
                  <a:cubicBezTo>
                    <a:pt x="6087" y="1371"/>
                    <a:pt x="4716" y="1"/>
                    <a:pt x="3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7889938" y="1784325"/>
              <a:ext cx="60525" cy="72775"/>
            </a:xfrm>
            <a:custGeom>
              <a:rect b="b" l="l" r="r" t="t"/>
              <a:pathLst>
                <a:path extrusionOk="0" h="2911" w="2421">
                  <a:moveTo>
                    <a:pt x="565" y="530"/>
                  </a:moveTo>
                  <a:lnTo>
                    <a:pt x="1856" y="1417"/>
                  </a:lnTo>
                  <a:lnTo>
                    <a:pt x="1856" y="1459"/>
                  </a:lnTo>
                  <a:lnTo>
                    <a:pt x="1856" y="1498"/>
                  </a:lnTo>
                  <a:lnTo>
                    <a:pt x="565" y="2385"/>
                  </a:lnTo>
                  <a:lnTo>
                    <a:pt x="527" y="2385"/>
                  </a:lnTo>
                  <a:lnTo>
                    <a:pt x="527" y="2346"/>
                  </a:lnTo>
                  <a:lnTo>
                    <a:pt x="527" y="572"/>
                  </a:lnTo>
                  <a:lnTo>
                    <a:pt x="527" y="530"/>
                  </a:lnTo>
                  <a:close/>
                  <a:moveTo>
                    <a:pt x="579" y="1"/>
                  </a:moveTo>
                  <a:cubicBezTo>
                    <a:pt x="480" y="1"/>
                    <a:pt x="378" y="31"/>
                    <a:pt x="285" y="88"/>
                  </a:cubicBezTo>
                  <a:cubicBezTo>
                    <a:pt x="123" y="169"/>
                    <a:pt x="1" y="369"/>
                    <a:pt x="1" y="572"/>
                  </a:cubicBezTo>
                  <a:lnTo>
                    <a:pt x="1" y="2346"/>
                  </a:lnTo>
                  <a:cubicBezTo>
                    <a:pt x="1" y="2546"/>
                    <a:pt x="123" y="2750"/>
                    <a:pt x="285" y="2830"/>
                  </a:cubicBezTo>
                  <a:cubicBezTo>
                    <a:pt x="365" y="2911"/>
                    <a:pt x="485" y="2911"/>
                    <a:pt x="565" y="2911"/>
                  </a:cubicBezTo>
                  <a:cubicBezTo>
                    <a:pt x="688" y="2911"/>
                    <a:pt x="807" y="2869"/>
                    <a:pt x="888" y="2830"/>
                  </a:cubicBezTo>
                  <a:lnTo>
                    <a:pt x="2178" y="1943"/>
                  </a:lnTo>
                  <a:cubicBezTo>
                    <a:pt x="2301" y="1821"/>
                    <a:pt x="2420" y="1659"/>
                    <a:pt x="2420" y="1459"/>
                  </a:cubicBezTo>
                  <a:cubicBezTo>
                    <a:pt x="2420" y="1256"/>
                    <a:pt x="2301" y="1095"/>
                    <a:pt x="2178" y="975"/>
                  </a:cubicBezTo>
                  <a:lnTo>
                    <a:pt x="888" y="127"/>
                  </a:lnTo>
                  <a:cubicBezTo>
                    <a:pt x="802" y="41"/>
                    <a:pt x="693"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7716563" y="1650400"/>
              <a:ext cx="17200" cy="13175"/>
            </a:xfrm>
            <a:custGeom>
              <a:rect b="b" l="l" r="r" t="t"/>
              <a:pathLst>
                <a:path extrusionOk="0" h="527" w="688">
                  <a:moveTo>
                    <a:pt x="284" y="0"/>
                  </a:moveTo>
                  <a:cubicBezTo>
                    <a:pt x="123" y="0"/>
                    <a:pt x="0" y="123"/>
                    <a:pt x="0" y="284"/>
                  </a:cubicBezTo>
                  <a:cubicBezTo>
                    <a:pt x="0" y="403"/>
                    <a:pt x="123" y="526"/>
                    <a:pt x="284" y="526"/>
                  </a:cubicBezTo>
                  <a:lnTo>
                    <a:pt x="446" y="526"/>
                  </a:lnTo>
                  <a:cubicBezTo>
                    <a:pt x="565" y="526"/>
                    <a:pt x="688" y="403"/>
                    <a:pt x="688" y="284"/>
                  </a:cubicBezTo>
                  <a:cubicBezTo>
                    <a:pt x="688" y="123"/>
                    <a:pt x="565"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7757938" y="1650400"/>
              <a:ext cx="17125" cy="13175"/>
            </a:xfrm>
            <a:custGeom>
              <a:rect b="b" l="l" r="r" t="t"/>
              <a:pathLst>
                <a:path extrusionOk="0" h="527" w="685">
                  <a:moveTo>
                    <a:pt x="281" y="0"/>
                  </a:moveTo>
                  <a:cubicBezTo>
                    <a:pt x="120" y="0"/>
                    <a:pt x="0" y="123"/>
                    <a:pt x="0" y="284"/>
                  </a:cubicBezTo>
                  <a:cubicBezTo>
                    <a:pt x="0" y="403"/>
                    <a:pt x="120" y="526"/>
                    <a:pt x="281" y="526"/>
                  </a:cubicBezTo>
                  <a:lnTo>
                    <a:pt x="442" y="526"/>
                  </a:lnTo>
                  <a:cubicBezTo>
                    <a:pt x="604" y="526"/>
                    <a:pt x="684" y="403"/>
                    <a:pt x="684" y="284"/>
                  </a:cubicBezTo>
                  <a:cubicBezTo>
                    <a:pt x="684" y="123"/>
                    <a:pt x="60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7799213" y="1650400"/>
              <a:ext cx="18175" cy="13175"/>
            </a:xfrm>
            <a:custGeom>
              <a:rect b="b" l="l" r="r" t="t"/>
              <a:pathLst>
                <a:path extrusionOk="0" h="527" w="727">
                  <a:moveTo>
                    <a:pt x="285" y="0"/>
                  </a:moveTo>
                  <a:cubicBezTo>
                    <a:pt x="123" y="0"/>
                    <a:pt x="1" y="123"/>
                    <a:pt x="1" y="284"/>
                  </a:cubicBezTo>
                  <a:cubicBezTo>
                    <a:pt x="1" y="403"/>
                    <a:pt x="123" y="526"/>
                    <a:pt x="285" y="526"/>
                  </a:cubicBezTo>
                  <a:lnTo>
                    <a:pt x="446" y="526"/>
                  </a:lnTo>
                  <a:cubicBezTo>
                    <a:pt x="607" y="526"/>
                    <a:pt x="727" y="403"/>
                    <a:pt x="727" y="284"/>
                  </a:cubicBezTo>
                  <a:cubicBezTo>
                    <a:pt x="727" y="123"/>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4"/>
          <p:cNvGrpSpPr/>
          <p:nvPr/>
        </p:nvGrpSpPr>
        <p:grpSpPr>
          <a:xfrm>
            <a:off x="4436178" y="1339092"/>
            <a:ext cx="271640" cy="376280"/>
            <a:chOff x="4762988" y="2173600"/>
            <a:chExt cx="329700" cy="456650"/>
          </a:xfrm>
        </p:grpSpPr>
        <p:sp>
          <p:nvSpPr>
            <p:cNvPr id="1219" name="Google Shape;1219;p44"/>
            <p:cNvSpPr/>
            <p:nvPr/>
          </p:nvSpPr>
          <p:spPr>
            <a:xfrm>
              <a:off x="4762988" y="2173600"/>
              <a:ext cx="320575" cy="456650"/>
            </a:xfrm>
            <a:custGeom>
              <a:rect b="b" l="l" r="r" t="t"/>
              <a:pathLst>
                <a:path extrusionOk="0" h="18266" w="12823">
                  <a:moveTo>
                    <a:pt x="8107" y="15604"/>
                  </a:moveTo>
                  <a:lnTo>
                    <a:pt x="8107" y="16049"/>
                  </a:lnTo>
                  <a:cubicBezTo>
                    <a:pt x="8107" y="16210"/>
                    <a:pt x="7984" y="16372"/>
                    <a:pt x="7823" y="16372"/>
                  </a:cubicBezTo>
                  <a:lnTo>
                    <a:pt x="5365" y="16372"/>
                  </a:lnTo>
                  <a:cubicBezTo>
                    <a:pt x="5162" y="16372"/>
                    <a:pt x="5042" y="16210"/>
                    <a:pt x="5042" y="16049"/>
                  </a:cubicBezTo>
                  <a:lnTo>
                    <a:pt x="5042" y="15604"/>
                  </a:lnTo>
                  <a:close/>
                  <a:moveTo>
                    <a:pt x="2139" y="1"/>
                  </a:moveTo>
                  <a:cubicBezTo>
                    <a:pt x="1533" y="1"/>
                    <a:pt x="1010" y="524"/>
                    <a:pt x="1010" y="1169"/>
                  </a:cubicBezTo>
                  <a:lnTo>
                    <a:pt x="1010" y="6572"/>
                  </a:lnTo>
                  <a:cubicBezTo>
                    <a:pt x="445" y="6775"/>
                    <a:pt x="0" y="7298"/>
                    <a:pt x="0" y="7943"/>
                  </a:cubicBezTo>
                  <a:lnTo>
                    <a:pt x="0" y="14114"/>
                  </a:lnTo>
                  <a:cubicBezTo>
                    <a:pt x="0" y="14959"/>
                    <a:pt x="687" y="15604"/>
                    <a:pt x="1494" y="15604"/>
                  </a:cubicBezTo>
                  <a:lnTo>
                    <a:pt x="4478" y="15604"/>
                  </a:lnTo>
                  <a:lnTo>
                    <a:pt x="4478" y="16049"/>
                  </a:lnTo>
                  <a:cubicBezTo>
                    <a:pt x="4478" y="16491"/>
                    <a:pt x="4881" y="16894"/>
                    <a:pt x="5365" y="16894"/>
                  </a:cubicBezTo>
                  <a:lnTo>
                    <a:pt x="5687" y="16894"/>
                  </a:lnTo>
                  <a:lnTo>
                    <a:pt x="5687" y="17984"/>
                  </a:lnTo>
                  <a:cubicBezTo>
                    <a:pt x="5687" y="18146"/>
                    <a:pt x="5807" y="18265"/>
                    <a:pt x="5929" y="18265"/>
                  </a:cubicBezTo>
                  <a:cubicBezTo>
                    <a:pt x="6091" y="18265"/>
                    <a:pt x="6210" y="18146"/>
                    <a:pt x="6210" y="17984"/>
                  </a:cubicBezTo>
                  <a:lnTo>
                    <a:pt x="6210" y="16894"/>
                  </a:lnTo>
                  <a:lnTo>
                    <a:pt x="6978" y="16894"/>
                  </a:lnTo>
                  <a:lnTo>
                    <a:pt x="6978" y="17984"/>
                  </a:lnTo>
                  <a:cubicBezTo>
                    <a:pt x="6978" y="18146"/>
                    <a:pt x="7097" y="18265"/>
                    <a:pt x="7258" y="18265"/>
                  </a:cubicBezTo>
                  <a:cubicBezTo>
                    <a:pt x="7381" y="18265"/>
                    <a:pt x="7500" y="18146"/>
                    <a:pt x="7500" y="17984"/>
                  </a:cubicBezTo>
                  <a:lnTo>
                    <a:pt x="7500" y="16894"/>
                  </a:lnTo>
                  <a:lnTo>
                    <a:pt x="7823" y="16894"/>
                  </a:lnTo>
                  <a:cubicBezTo>
                    <a:pt x="8268" y="16894"/>
                    <a:pt x="8671" y="16491"/>
                    <a:pt x="8671" y="16049"/>
                  </a:cubicBezTo>
                  <a:lnTo>
                    <a:pt x="8671" y="15604"/>
                  </a:lnTo>
                  <a:lnTo>
                    <a:pt x="11332" y="15604"/>
                  </a:lnTo>
                  <a:cubicBezTo>
                    <a:pt x="12139" y="15604"/>
                    <a:pt x="12823" y="14959"/>
                    <a:pt x="12823" y="14114"/>
                  </a:cubicBezTo>
                  <a:lnTo>
                    <a:pt x="12823" y="13749"/>
                  </a:lnTo>
                  <a:cubicBezTo>
                    <a:pt x="12823" y="13588"/>
                    <a:pt x="12703" y="13468"/>
                    <a:pt x="12542" y="13468"/>
                  </a:cubicBezTo>
                  <a:cubicBezTo>
                    <a:pt x="12419" y="13468"/>
                    <a:pt x="12300" y="13588"/>
                    <a:pt x="12300" y="13749"/>
                  </a:cubicBezTo>
                  <a:lnTo>
                    <a:pt x="12300" y="14114"/>
                  </a:lnTo>
                  <a:cubicBezTo>
                    <a:pt x="12300" y="14636"/>
                    <a:pt x="11855" y="15081"/>
                    <a:pt x="11332" y="15081"/>
                  </a:cubicBezTo>
                  <a:lnTo>
                    <a:pt x="1494" y="15081"/>
                  </a:lnTo>
                  <a:cubicBezTo>
                    <a:pt x="968" y="15081"/>
                    <a:pt x="565" y="14636"/>
                    <a:pt x="565" y="14114"/>
                  </a:cubicBezTo>
                  <a:lnTo>
                    <a:pt x="565" y="7943"/>
                  </a:lnTo>
                  <a:cubicBezTo>
                    <a:pt x="565" y="7420"/>
                    <a:pt x="968" y="7017"/>
                    <a:pt x="1494" y="7017"/>
                  </a:cubicBezTo>
                  <a:lnTo>
                    <a:pt x="5123" y="7017"/>
                  </a:lnTo>
                  <a:cubicBezTo>
                    <a:pt x="5242" y="7017"/>
                    <a:pt x="5365" y="6894"/>
                    <a:pt x="5365" y="6733"/>
                  </a:cubicBezTo>
                  <a:cubicBezTo>
                    <a:pt x="5365" y="6572"/>
                    <a:pt x="5242" y="6452"/>
                    <a:pt x="5123" y="6452"/>
                  </a:cubicBezTo>
                  <a:lnTo>
                    <a:pt x="1533" y="6452"/>
                  </a:lnTo>
                  <a:lnTo>
                    <a:pt x="1533" y="1169"/>
                  </a:lnTo>
                  <a:cubicBezTo>
                    <a:pt x="1533" y="807"/>
                    <a:pt x="1816" y="524"/>
                    <a:pt x="2139" y="524"/>
                  </a:cubicBezTo>
                  <a:lnTo>
                    <a:pt x="10645" y="524"/>
                  </a:lnTo>
                  <a:cubicBezTo>
                    <a:pt x="10968" y="524"/>
                    <a:pt x="11252" y="807"/>
                    <a:pt x="11252" y="1169"/>
                  </a:cubicBezTo>
                  <a:lnTo>
                    <a:pt x="11252" y="4959"/>
                  </a:lnTo>
                  <a:cubicBezTo>
                    <a:pt x="11252" y="5120"/>
                    <a:pt x="11371" y="5243"/>
                    <a:pt x="11532" y="5243"/>
                  </a:cubicBezTo>
                  <a:cubicBezTo>
                    <a:pt x="11655" y="5243"/>
                    <a:pt x="11774" y="5120"/>
                    <a:pt x="11774" y="4959"/>
                  </a:cubicBezTo>
                  <a:lnTo>
                    <a:pt x="11774" y="1169"/>
                  </a:lnTo>
                  <a:cubicBezTo>
                    <a:pt x="11774" y="524"/>
                    <a:pt x="11290" y="1"/>
                    <a:pt x="10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4909188" y="2317725"/>
              <a:ext cx="183500" cy="184525"/>
            </a:xfrm>
            <a:custGeom>
              <a:rect b="b" l="l" r="r" t="t"/>
              <a:pathLst>
                <a:path extrusionOk="0" h="7381" w="7340">
                  <a:moveTo>
                    <a:pt x="5807" y="526"/>
                  </a:moveTo>
                  <a:cubicBezTo>
                    <a:pt x="6371" y="526"/>
                    <a:pt x="6813" y="1010"/>
                    <a:pt x="6813" y="1575"/>
                  </a:cubicBezTo>
                  <a:lnTo>
                    <a:pt x="6813" y="5807"/>
                  </a:lnTo>
                  <a:cubicBezTo>
                    <a:pt x="6813" y="6371"/>
                    <a:pt x="6371" y="6816"/>
                    <a:pt x="5807" y="6816"/>
                  </a:cubicBezTo>
                  <a:lnTo>
                    <a:pt x="1533" y="6816"/>
                  </a:lnTo>
                  <a:cubicBezTo>
                    <a:pt x="968" y="6816"/>
                    <a:pt x="523" y="6371"/>
                    <a:pt x="523" y="5807"/>
                  </a:cubicBezTo>
                  <a:lnTo>
                    <a:pt x="523" y="1575"/>
                  </a:lnTo>
                  <a:cubicBezTo>
                    <a:pt x="523" y="1010"/>
                    <a:pt x="968" y="526"/>
                    <a:pt x="1533" y="526"/>
                  </a:cubicBezTo>
                  <a:close/>
                  <a:moveTo>
                    <a:pt x="1533" y="0"/>
                  </a:moveTo>
                  <a:cubicBezTo>
                    <a:pt x="684" y="0"/>
                    <a:pt x="1" y="687"/>
                    <a:pt x="1" y="1575"/>
                  </a:cubicBezTo>
                  <a:lnTo>
                    <a:pt x="1" y="5807"/>
                  </a:lnTo>
                  <a:cubicBezTo>
                    <a:pt x="1" y="6655"/>
                    <a:pt x="684" y="7381"/>
                    <a:pt x="1533" y="7381"/>
                  </a:cubicBezTo>
                  <a:lnTo>
                    <a:pt x="5807" y="7381"/>
                  </a:lnTo>
                  <a:cubicBezTo>
                    <a:pt x="6652" y="7381"/>
                    <a:pt x="7339" y="6655"/>
                    <a:pt x="7339" y="5807"/>
                  </a:cubicBezTo>
                  <a:lnTo>
                    <a:pt x="7339" y="1575"/>
                  </a:lnTo>
                  <a:cubicBezTo>
                    <a:pt x="7339" y="687"/>
                    <a:pt x="6652" y="0"/>
                    <a:pt x="5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4935388" y="2343925"/>
              <a:ext cx="131075" cy="131075"/>
            </a:xfrm>
            <a:custGeom>
              <a:rect b="b" l="l" r="r" t="t"/>
              <a:pathLst>
                <a:path extrusionOk="0" h="5243" w="5243">
                  <a:moveTo>
                    <a:pt x="485" y="1"/>
                  </a:moveTo>
                  <a:cubicBezTo>
                    <a:pt x="243" y="1"/>
                    <a:pt x="1" y="243"/>
                    <a:pt x="1" y="527"/>
                  </a:cubicBezTo>
                  <a:lnTo>
                    <a:pt x="1" y="4759"/>
                  </a:lnTo>
                  <a:cubicBezTo>
                    <a:pt x="1" y="5043"/>
                    <a:pt x="243" y="5243"/>
                    <a:pt x="485" y="5243"/>
                  </a:cubicBezTo>
                  <a:lnTo>
                    <a:pt x="4759" y="5243"/>
                  </a:lnTo>
                  <a:cubicBezTo>
                    <a:pt x="5040" y="5243"/>
                    <a:pt x="5243" y="5043"/>
                    <a:pt x="5243" y="4759"/>
                  </a:cubicBezTo>
                  <a:lnTo>
                    <a:pt x="5243" y="527"/>
                  </a:lnTo>
                  <a:cubicBezTo>
                    <a:pt x="5243" y="243"/>
                    <a:pt x="5040" y="1"/>
                    <a:pt x="4759" y="1"/>
                  </a:cubicBezTo>
                  <a:lnTo>
                    <a:pt x="3991" y="1"/>
                  </a:lnTo>
                  <a:cubicBezTo>
                    <a:pt x="3830" y="1"/>
                    <a:pt x="3711" y="123"/>
                    <a:pt x="3711" y="285"/>
                  </a:cubicBezTo>
                  <a:cubicBezTo>
                    <a:pt x="3711" y="446"/>
                    <a:pt x="3830" y="565"/>
                    <a:pt x="3991" y="565"/>
                  </a:cubicBezTo>
                  <a:lnTo>
                    <a:pt x="4717" y="565"/>
                  </a:lnTo>
                  <a:lnTo>
                    <a:pt x="4717" y="4720"/>
                  </a:lnTo>
                  <a:lnTo>
                    <a:pt x="565" y="4720"/>
                  </a:lnTo>
                  <a:lnTo>
                    <a:pt x="565" y="565"/>
                  </a:lnTo>
                  <a:lnTo>
                    <a:pt x="2824" y="565"/>
                  </a:lnTo>
                  <a:cubicBezTo>
                    <a:pt x="2985" y="565"/>
                    <a:pt x="3104" y="446"/>
                    <a:pt x="3104" y="285"/>
                  </a:cubicBezTo>
                  <a:cubicBezTo>
                    <a:pt x="3104" y="123"/>
                    <a:pt x="2985" y="1"/>
                    <a:pt x="2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4960563" y="2370150"/>
              <a:ext cx="80675" cy="79700"/>
            </a:xfrm>
            <a:custGeom>
              <a:rect b="b" l="l" r="r" t="t"/>
              <a:pathLst>
                <a:path extrusionOk="0" h="3188" w="3227">
                  <a:moveTo>
                    <a:pt x="1613" y="526"/>
                  </a:moveTo>
                  <a:cubicBezTo>
                    <a:pt x="2220" y="526"/>
                    <a:pt x="2704" y="1010"/>
                    <a:pt x="2704" y="1574"/>
                  </a:cubicBezTo>
                  <a:cubicBezTo>
                    <a:pt x="2704" y="2177"/>
                    <a:pt x="2220" y="2661"/>
                    <a:pt x="1613" y="2661"/>
                  </a:cubicBezTo>
                  <a:cubicBezTo>
                    <a:pt x="1049" y="2661"/>
                    <a:pt x="565" y="2177"/>
                    <a:pt x="565" y="1574"/>
                  </a:cubicBezTo>
                  <a:cubicBezTo>
                    <a:pt x="565" y="1010"/>
                    <a:pt x="1049" y="526"/>
                    <a:pt x="1613" y="526"/>
                  </a:cubicBezTo>
                  <a:close/>
                  <a:moveTo>
                    <a:pt x="1613" y="0"/>
                  </a:moveTo>
                  <a:cubicBezTo>
                    <a:pt x="726" y="0"/>
                    <a:pt x="0" y="687"/>
                    <a:pt x="0" y="1574"/>
                  </a:cubicBezTo>
                  <a:cubicBezTo>
                    <a:pt x="0" y="2461"/>
                    <a:pt x="726" y="3187"/>
                    <a:pt x="1613" y="3187"/>
                  </a:cubicBezTo>
                  <a:cubicBezTo>
                    <a:pt x="2500" y="3187"/>
                    <a:pt x="3226" y="2461"/>
                    <a:pt x="3226" y="1574"/>
                  </a:cubicBezTo>
                  <a:cubicBezTo>
                    <a:pt x="3226" y="687"/>
                    <a:pt x="2500" y="0"/>
                    <a:pt x="1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4994838" y="2401425"/>
              <a:ext cx="13175" cy="15100"/>
            </a:xfrm>
            <a:custGeom>
              <a:rect b="b" l="l" r="r" t="t"/>
              <a:pathLst>
                <a:path extrusionOk="0" h="604" w="527">
                  <a:moveTo>
                    <a:pt x="242" y="1"/>
                  </a:moveTo>
                  <a:cubicBezTo>
                    <a:pt x="81" y="1"/>
                    <a:pt x="0" y="120"/>
                    <a:pt x="0" y="243"/>
                  </a:cubicBezTo>
                  <a:lnTo>
                    <a:pt x="0" y="323"/>
                  </a:lnTo>
                  <a:cubicBezTo>
                    <a:pt x="0" y="485"/>
                    <a:pt x="81" y="604"/>
                    <a:pt x="242" y="604"/>
                  </a:cubicBezTo>
                  <a:cubicBezTo>
                    <a:pt x="404" y="604"/>
                    <a:pt x="526" y="485"/>
                    <a:pt x="526" y="323"/>
                  </a:cubicBezTo>
                  <a:lnTo>
                    <a:pt x="526" y="243"/>
                  </a:lnTo>
                  <a:cubicBezTo>
                    <a:pt x="526" y="120"/>
                    <a:pt x="404"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4794263" y="2368125"/>
              <a:ext cx="94800" cy="116000"/>
            </a:xfrm>
            <a:custGeom>
              <a:rect b="b" l="l" r="r" t="t"/>
              <a:pathLst>
                <a:path extrusionOk="0" h="4640" w="3792">
                  <a:moveTo>
                    <a:pt x="3265" y="3146"/>
                  </a:moveTo>
                  <a:lnTo>
                    <a:pt x="3265" y="3994"/>
                  </a:lnTo>
                  <a:cubicBezTo>
                    <a:pt x="3265" y="4033"/>
                    <a:pt x="3227" y="4113"/>
                    <a:pt x="3146" y="4113"/>
                  </a:cubicBezTo>
                  <a:lnTo>
                    <a:pt x="646" y="4113"/>
                  </a:lnTo>
                  <a:cubicBezTo>
                    <a:pt x="565" y="4113"/>
                    <a:pt x="523" y="4033"/>
                    <a:pt x="523" y="3994"/>
                  </a:cubicBezTo>
                  <a:lnTo>
                    <a:pt x="523" y="3146"/>
                  </a:lnTo>
                  <a:close/>
                  <a:moveTo>
                    <a:pt x="646" y="0"/>
                  </a:moveTo>
                  <a:cubicBezTo>
                    <a:pt x="282" y="0"/>
                    <a:pt x="1" y="284"/>
                    <a:pt x="1" y="646"/>
                  </a:cubicBezTo>
                  <a:lnTo>
                    <a:pt x="1" y="3994"/>
                  </a:lnTo>
                  <a:cubicBezTo>
                    <a:pt x="1" y="4355"/>
                    <a:pt x="282" y="4639"/>
                    <a:pt x="646" y="4639"/>
                  </a:cubicBezTo>
                  <a:lnTo>
                    <a:pt x="3146" y="4639"/>
                  </a:lnTo>
                  <a:cubicBezTo>
                    <a:pt x="3507" y="4639"/>
                    <a:pt x="3791" y="4355"/>
                    <a:pt x="3791" y="3994"/>
                  </a:cubicBezTo>
                  <a:lnTo>
                    <a:pt x="3791" y="2300"/>
                  </a:lnTo>
                  <a:cubicBezTo>
                    <a:pt x="3791" y="2139"/>
                    <a:pt x="3669" y="2017"/>
                    <a:pt x="3549" y="2017"/>
                  </a:cubicBezTo>
                  <a:cubicBezTo>
                    <a:pt x="3388" y="2017"/>
                    <a:pt x="3265" y="2139"/>
                    <a:pt x="3265" y="2300"/>
                  </a:cubicBezTo>
                  <a:lnTo>
                    <a:pt x="3265" y="2623"/>
                  </a:lnTo>
                  <a:lnTo>
                    <a:pt x="523" y="2623"/>
                  </a:lnTo>
                  <a:lnTo>
                    <a:pt x="523" y="646"/>
                  </a:lnTo>
                  <a:cubicBezTo>
                    <a:pt x="523" y="607"/>
                    <a:pt x="565" y="526"/>
                    <a:pt x="646" y="526"/>
                  </a:cubicBezTo>
                  <a:lnTo>
                    <a:pt x="3146" y="526"/>
                  </a:lnTo>
                  <a:cubicBezTo>
                    <a:pt x="3227" y="526"/>
                    <a:pt x="3265" y="607"/>
                    <a:pt x="3265" y="646"/>
                  </a:cubicBezTo>
                  <a:lnTo>
                    <a:pt x="3265" y="1171"/>
                  </a:lnTo>
                  <a:cubicBezTo>
                    <a:pt x="3265" y="1333"/>
                    <a:pt x="3388" y="1452"/>
                    <a:pt x="3549" y="1452"/>
                  </a:cubicBezTo>
                  <a:cubicBezTo>
                    <a:pt x="3669" y="1452"/>
                    <a:pt x="3791" y="1333"/>
                    <a:pt x="3791" y="1171"/>
                  </a:cubicBezTo>
                  <a:lnTo>
                    <a:pt x="3791" y="646"/>
                  </a:lnTo>
                  <a:cubicBezTo>
                    <a:pt x="3791" y="284"/>
                    <a:pt x="3507" y="0"/>
                    <a:pt x="3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4794263" y="2521350"/>
              <a:ext cx="130025" cy="13175"/>
            </a:xfrm>
            <a:custGeom>
              <a:rect b="b" l="l" r="r" t="t"/>
              <a:pathLst>
                <a:path extrusionOk="0" h="527" w="5201">
                  <a:moveTo>
                    <a:pt x="243" y="0"/>
                  </a:moveTo>
                  <a:cubicBezTo>
                    <a:pt x="120" y="0"/>
                    <a:pt x="1" y="81"/>
                    <a:pt x="1" y="242"/>
                  </a:cubicBezTo>
                  <a:cubicBezTo>
                    <a:pt x="1" y="404"/>
                    <a:pt x="120" y="526"/>
                    <a:pt x="243" y="526"/>
                  </a:cubicBezTo>
                  <a:lnTo>
                    <a:pt x="4959" y="526"/>
                  </a:lnTo>
                  <a:cubicBezTo>
                    <a:pt x="5081" y="526"/>
                    <a:pt x="5201" y="404"/>
                    <a:pt x="5201" y="242"/>
                  </a:cubicBezTo>
                  <a:cubicBezTo>
                    <a:pt x="5201" y="81"/>
                    <a:pt x="5081" y="0"/>
                    <a:pt x="4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4937413" y="2521350"/>
              <a:ext cx="18175" cy="13175"/>
            </a:xfrm>
            <a:custGeom>
              <a:rect b="b" l="l" r="r" t="t"/>
              <a:pathLst>
                <a:path extrusionOk="0" h="527" w="727">
                  <a:moveTo>
                    <a:pt x="243" y="0"/>
                  </a:moveTo>
                  <a:cubicBezTo>
                    <a:pt x="120" y="0"/>
                    <a:pt x="1" y="81"/>
                    <a:pt x="1" y="242"/>
                  </a:cubicBezTo>
                  <a:cubicBezTo>
                    <a:pt x="1" y="404"/>
                    <a:pt x="120" y="526"/>
                    <a:pt x="243" y="526"/>
                  </a:cubicBezTo>
                  <a:lnTo>
                    <a:pt x="443" y="526"/>
                  </a:lnTo>
                  <a:cubicBezTo>
                    <a:pt x="604" y="526"/>
                    <a:pt x="726" y="404"/>
                    <a:pt x="726" y="242"/>
                  </a:cubicBezTo>
                  <a:cubicBezTo>
                    <a:pt x="726" y="81"/>
                    <a:pt x="604"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4968613" y="2521350"/>
              <a:ext cx="18175" cy="13175"/>
            </a:xfrm>
            <a:custGeom>
              <a:rect b="b" l="l" r="r" t="t"/>
              <a:pathLst>
                <a:path extrusionOk="0" h="527" w="727">
                  <a:moveTo>
                    <a:pt x="243" y="0"/>
                  </a:moveTo>
                  <a:cubicBezTo>
                    <a:pt x="124" y="0"/>
                    <a:pt x="1" y="81"/>
                    <a:pt x="1" y="242"/>
                  </a:cubicBezTo>
                  <a:cubicBezTo>
                    <a:pt x="1" y="404"/>
                    <a:pt x="124" y="526"/>
                    <a:pt x="243" y="526"/>
                  </a:cubicBezTo>
                  <a:lnTo>
                    <a:pt x="446" y="526"/>
                  </a:lnTo>
                  <a:cubicBezTo>
                    <a:pt x="607" y="526"/>
                    <a:pt x="727" y="404"/>
                    <a:pt x="727" y="242"/>
                  </a:cubicBezTo>
                  <a:cubicBezTo>
                    <a:pt x="727" y="81"/>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9913" y="2521350"/>
              <a:ext cx="18175" cy="13175"/>
            </a:xfrm>
            <a:custGeom>
              <a:rect b="b" l="l" r="r" t="t"/>
              <a:pathLst>
                <a:path extrusionOk="0" h="527" w="727">
                  <a:moveTo>
                    <a:pt x="243" y="0"/>
                  </a:moveTo>
                  <a:cubicBezTo>
                    <a:pt x="120" y="0"/>
                    <a:pt x="1" y="81"/>
                    <a:pt x="1" y="242"/>
                  </a:cubicBezTo>
                  <a:cubicBezTo>
                    <a:pt x="1" y="404"/>
                    <a:pt x="120" y="526"/>
                    <a:pt x="243" y="526"/>
                  </a:cubicBezTo>
                  <a:lnTo>
                    <a:pt x="443" y="526"/>
                  </a:lnTo>
                  <a:cubicBezTo>
                    <a:pt x="604" y="526"/>
                    <a:pt x="726" y="404"/>
                    <a:pt x="726" y="242"/>
                  </a:cubicBezTo>
                  <a:cubicBezTo>
                    <a:pt x="726" y="81"/>
                    <a:pt x="604"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5031113" y="2521350"/>
              <a:ext cx="18175" cy="13175"/>
            </a:xfrm>
            <a:custGeom>
              <a:rect b="b" l="l" r="r" t="t"/>
              <a:pathLst>
                <a:path extrusionOk="0" h="527" w="727">
                  <a:moveTo>
                    <a:pt x="243" y="0"/>
                  </a:moveTo>
                  <a:cubicBezTo>
                    <a:pt x="124" y="0"/>
                    <a:pt x="1" y="81"/>
                    <a:pt x="1" y="242"/>
                  </a:cubicBezTo>
                  <a:cubicBezTo>
                    <a:pt x="1" y="404"/>
                    <a:pt x="124" y="526"/>
                    <a:pt x="243" y="526"/>
                  </a:cubicBezTo>
                  <a:lnTo>
                    <a:pt x="446" y="526"/>
                  </a:lnTo>
                  <a:cubicBezTo>
                    <a:pt x="607" y="526"/>
                    <a:pt x="727" y="404"/>
                    <a:pt x="727" y="242"/>
                  </a:cubicBezTo>
                  <a:cubicBezTo>
                    <a:pt x="727" y="81"/>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877913" y="2200800"/>
              <a:ext cx="153225" cy="102825"/>
            </a:xfrm>
            <a:custGeom>
              <a:rect b="b" l="l" r="r" t="t"/>
              <a:pathLst>
                <a:path extrusionOk="0" h="4113" w="6129">
                  <a:moveTo>
                    <a:pt x="284" y="0"/>
                  </a:moveTo>
                  <a:cubicBezTo>
                    <a:pt x="123" y="0"/>
                    <a:pt x="0" y="123"/>
                    <a:pt x="0" y="242"/>
                  </a:cubicBezTo>
                  <a:cubicBezTo>
                    <a:pt x="0" y="403"/>
                    <a:pt x="123" y="526"/>
                    <a:pt x="284" y="526"/>
                  </a:cubicBezTo>
                  <a:lnTo>
                    <a:pt x="5606" y="526"/>
                  </a:lnTo>
                  <a:lnTo>
                    <a:pt x="5606" y="3871"/>
                  </a:lnTo>
                  <a:cubicBezTo>
                    <a:pt x="5606" y="3993"/>
                    <a:pt x="5726" y="4113"/>
                    <a:pt x="5848" y="4113"/>
                  </a:cubicBezTo>
                  <a:cubicBezTo>
                    <a:pt x="6010" y="4113"/>
                    <a:pt x="6129" y="3993"/>
                    <a:pt x="6129" y="3871"/>
                  </a:cubicBezTo>
                  <a:lnTo>
                    <a:pt x="6129" y="242"/>
                  </a:lnTo>
                  <a:cubicBezTo>
                    <a:pt x="6129" y="123"/>
                    <a:pt x="6010" y="0"/>
                    <a:pt x="5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814438" y="2200800"/>
              <a:ext cx="86725" cy="120975"/>
            </a:xfrm>
            <a:custGeom>
              <a:rect b="b" l="l" r="r" t="t"/>
              <a:pathLst>
                <a:path extrusionOk="0" h="4839" w="3469">
                  <a:moveTo>
                    <a:pt x="281" y="0"/>
                  </a:moveTo>
                  <a:cubicBezTo>
                    <a:pt x="120" y="0"/>
                    <a:pt x="0" y="123"/>
                    <a:pt x="0" y="242"/>
                  </a:cubicBezTo>
                  <a:lnTo>
                    <a:pt x="0" y="4597"/>
                  </a:lnTo>
                  <a:cubicBezTo>
                    <a:pt x="0" y="4719"/>
                    <a:pt x="120" y="4839"/>
                    <a:pt x="281" y="4839"/>
                  </a:cubicBezTo>
                  <a:lnTo>
                    <a:pt x="3226" y="4839"/>
                  </a:lnTo>
                  <a:cubicBezTo>
                    <a:pt x="3345" y="4839"/>
                    <a:pt x="3468" y="4719"/>
                    <a:pt x="3468" y="4597"/>
                  </a:cubicBezTo>
                  <a:cubicBezTo>
                    <a:pt x="3468" y="4435"/>
                    <a:pt x="3345" y="4316"/>
                    <a:pt x="3226" y="4316"/>
                  </a:cubicBezTo>
                  <a:lnTo>
                    <a:pt x="565" y="4316"/>
                  </a:lnTo>
                  <a:lnTo>
                    <a:pt x="565" y="526"/>
                  </a:lnTo>
                  <a:lnTo>
                    <a:pt x="1652" y="526"/>
                  </a:lnTo>
                  <a:cubicBezTo>
                    <a:pt x="1813" y="526"/>
                    <a:pt x="1936" y="403"/>
                    <a:pt x="1936" y="242"/>
                  </a:cubicBezTo>
                  <a:cubicBezTo>
                    <a:pt x="1936" y="123"/>
                    <a:pt x="1813" y="0"/>
                    <a:pt x="1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44"/>
          <p:cNvGrpSpPr/>
          <p:nvPr/>
        </p:nvGrpSpPr>
        <p:grpSpPr>
          <a:xfrm>
            <a:off x="1433060" y="1345118"/>
            <a:ext cx="379349" cy="364219"/>
            <a:chOff x="1733838" y="2182650"/>
            <a:chExt cx="455675" cy="437500"/>
          </a:xfrm>
        </p:grpSpPr>
        <p:sp>
          <p:nvSpPr>
            <p:cNvPr id="1233" name="Google Shape;1233;p44"/>
            <p:cNvSpPr/>
            <p:nvPr/>
          </p:nvSpPr>
          <p:spPr>
            <a:xfrm>
              <a:off x="1889088" y="2287475"/>
              <a:ext cx="144125" cy="144225"/>
            </a:xfrm>
            <a:custGeom>
              <a:rect b="b" l="l" r="r" t="t"/>
              <a:pathLst>
                <a:path extrusionOk="0" h="5769" w="5765">
                  <a:moveTo>
                    <a:pt x="2903" y="1"/>
                  </a:moveTo>
                  <a:cubicBezTo>
                    <a:pt x="1329" y="1"/>
                    <a:pt x="0" y="1291"/>
                    <a:pt x="0" y="2904"/>
                  </a:cubicBezTo>
                  <a:cubicBezTo>
                    <a:pt x="0" y="3591"/>
                    <a:pt x="281" y="4236"/>
                    <a:pt x="726" y="4759"/>
                  </a:cubicBezTo>
                  <a:cubicBezTo>
                    <a:pt x="771" y="4826"/>
                    <a:pt x="840" y="4857"/>
                    <a:pt x="913" y="4857"/>
                  </a:cubicBezTo>
                  <a:cubicBezTo>
                    <a:pt x="972" y="4857"/>
                    <a:pt x="1034" y="4837"/>
                    <a:pt x="1087" y="4801"/>
                  </a:cubicBezTo>
                  <a:cubicBezTo>
                    <a:pt x="1210" y="4720"/>
                    <a:pt x="1210" y="4517"/>
                    <a:pt x="1129" y="4436"/>
                  </a:cubicBezTo>
                  <a:cubicBezTo>
                    <a:pt x="765" y="3994"/>
                    <a:pt x="565" y="3468"/>
                    <a:pt x="565" y="2904"/>
                  </a:cubicBezTo>
                  <a:cubicBezTo>
                    <a:pt x="565" y="1614"/>
                    <a:pt x="1613" y="565"/>
                    <a:pt x="2903" y="565"/>
                  </a:cubicBezTo>
                  <a:cubicBezTo>
                    <a:pt x="4194" y="565"/>
                    <a:pt x="5242" y="1614"/>
                    <a:pt x="5242" y="2904"/>
                  </a:cubicBezTo>
                  <a:cubicBezTo>
                    <a:pt x="5242" y="4194"/>
                    <a:pt x="4194" y="5243"/>
                    <a:pt x="2903" y="5243"/>
                  </a:cubicBezTo>
                  <a:cubicBezTo>
                    <a:pt x="2581" y="5243"/>
                    <a:pt x="2258" y="5162"/>
                    <a:pt x="1936" y="5043"/>
                  </a:cubicBezTo>
                  <a:cubicBezTo>
                    <a:pt x="1901" y="5020"/>
                    <a:pt x="1864" y="5010"/>
                    <a:pt x="1827" y="5010"/>
                  </a:cubicBezTo>
                  <a:cubicBezTo>
                    <a:pt x="1732" y="5010"/>
                    <a:pt x="1641" y="5076"/>
                    <a:pt x="1613" y="5162"/>
                  </a:cubicBezTo>
                  <a:cubicBezTo>
                    <a:pt x="1532" y="5323"/>
                    <a:pt x="1613" y="5446"/>
                    <a:pt x="1732" y="5526"/>
                  </a:cubicBezTo>
                  <a:cubicBezTo>
                    <a:pt x="2097" y="5688"/>
                    <a:pt x="2500" y="5768"/>
                    <a:pt x="2903" y="5768"/>
                  </a:cubicBezTo>
                  <a:cubicBezTo>
                    <a:pt x="4474" y="5768"/>
                    <a:pt x="5765" y="4478"/>
                    <a:pt x="5765" y="2904"/>
                  </a:cubicBezTo>
                  <a:cubicBezTo>
                    <a:pt x="5765" y="1291"/>
                    <a:pt x="4474" y="1"/>
                    <a:pt x="2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1938438" y="2311675"/>
              <a:ext cx="50425" cy="95825"/>
            </a:xfrm>
            <a:custGeom>
              <a:rect b="b" l="l" r="r" t="t"/>
              <a:pathLst>
                <a:path extrusionOk="0" h="3833" w="2017">
                  <a:moveTo>
                    <a:pt x="968" y="0"/>
                  </a:moveTo>
                  <a:cubicBezTo>
                    <a:pt x="807" y="0"/>
                    <a:pt x="726" y="123"/>
                    <a:pt x="726" y="284"/>
                  </a:cubicBezTo>
                  <a:lnTo>
                    <a:pt x="726" y="404"/>
                  </a:lnTo>
                  <a:lnTo>
                    <a:pt x="687" y="404"/>
                  </a:lnTo>
                  <a:cubicBezTo>
                    <a:pt x="404" y="484"/>
                    <a:pt x="162" y="726"/>
                    <a:pt x="123" y="1049"/>
                  </a:cubicBezTo>
                  <a:cubicBezTo>
                    <a:pt x="81" y="1333"/>
                    <a:pt x="162" y="1613"/>
                    <a:pt x="365" y="1775"/>
                  </a:cubicBezTo>
                  <a:cubicBezTo>
                    <a:pt x="526" y="1897"/>
                    <a:pt x="768" y="2017"/>
                    <a:pt x="1171" y="2178"/>
                  </a:cubicBezTo>
                  <a:cubicBezTo>
                    <a:pt x="1413" y="2258"/>
                    <a:pt x="1413" y="2462"/>
                    <a:pt x="1413" y="2542"/>
                  </a:cubicBezTo>
                  <a:cubicBezTo>
                    <a:pt x="1371" y="2742"/>
                    <a:pt x="1210" y="2946"/>
                    <a:pt x="968" y="2946"/>
                  </a:cubicBezTo>
                  <a:cubicBezTo>
                    <a:pt x="726" y="2946"/>
                    <a:pt x="646" y="2904"/>
                    <a:pt x="446" y="2784"/>
                  </a:cubicBezTo>
                  <a:cubicBezTo>
                    <a:pt x="402" y="2755"/>
                    <a:pt x="353" y="2742"/>
                    <a:pt x="305" y="2742"/>
                  </a:cubicBezTo>
                  <a:cubicBezTo>
                    <a:pt x="218" y="2742"/>
                    <a:pt x="133" y="2786"/>
                    <a:pt x="81" y="2865"/>
                  </a:cubicBezTo>
                  <a:cubicBezTo>
                    <a:pt x="0" y="2984"/>
                    <a:pt x="42" y="3146"/>
                    <a:pt x="162" y="3226"/>
                  </a:cubicBezTo>
                  <a:cubicBezTo>
                    <a:pt x="365" y="3387"/>
                    <a:pt x="526" y="3429"/>
                    <a:pt x="726" y="3468"/>
                  </a:cubicBezTo>
                  <a:lnTo>
                    <a:pt x="726" y="3549"/>
                  </a:lnTo>
                  <a:cubicBezTo>
                    <a:pt x="726" y="3710"/>
                    <a:pt x="807" y="3833"/>
                    <a:pt x="968" y="3833"/>
                  </a:cubicBezTo>
                  <a:cubicBezTo>
                    <a:pt x="1129" y="3833"/>
                    <a:pt x="1252" y="3710"/>
                    <a:pt x="1252" y="3549"/>
                  </a:cubicBezTo>
                  <a:lnTo>
                    <a:pt x="1252" y="3429"/>
                  </a:lnTo>
                  <a:cubicBezTo>
                    <a:pt x="1613" y="3307"/>
                    <a:pt x="1897" y="2984"/>
                    <a:pt x="1936" y="2662"/>
                  </a:cubicBezTo>
                  <a:cubicBezTo>
                    <a:pt x="2016" y="2220"/>
                    <a:pt x="1775" y="1817"/>
                    <a:pt x="1333" y="1655"/>
                  </a:cubicBezTo>
                  <a:cubicBezTo>
                    <a:pt x="1091" y="1575"/>
                    <a:pt x="849" y="1494"/>
                    <a:pt x="687" y="1371"/>
                  </a:cubicBezTo>
                  <a:cubicBezTo>
                    <a:pt x="646" y="1333"/>
                    <a:pt x="646" y="1252"/>
                    <a:pt x="646" y="1171"/>
                  </a:cubicBezTo>
                  <a:cubicBezTo>
                    <a:pt x="646" y="1091"/>
                    <a:pt x="687" y="968"/>
                    <a:pt x="849" y="929"/>
                  </a:cubicBezTo>
                  <a:cubicBezTo>
                    <a:pt x="905" y="913"/>
                    <a:pt x="959" y="907"/>
                    <a:pt x="1011" y="907"/>
                  </a:cubicBezTo>
                  <a:cubicBezTo>
                    <a:pt x="1216" y="907"/>
                    <a:pt x="1371" y="1010"/>
                    <a:pt x="1371" y="1010"/>
                  </a:cubicBezTo>
                  <a:cubicBezTo>
                    <a:pt x="1433" y="1070"/>
                    <a:pt x="1504" y="1100"/>
                    <a:pt x="1569" y="1100"/>
                  </a:cubicBezTo>
                  <a:cubicBezTo>
                    <a:pt x="1635" y="1100"/>
                    <a:pt x="1695" y="1070"/>
                    <a:pt x="1736" y="1010"/>
                  </a:cubicBezTo>
                  <a:cubicBezTo>
                    <a:pt x="1855" y="888"/>
                    <a:pt x="1816" y="726"/>
                    <a:pt x="1736" y="607"/>
                  </a:cubicBezTo>
                  <a:cubicBezTo>
                    <a:pt x="1694" y="607"/>
                    <a:pt x="1533" y="446"/>
                    <a:pt x="1252" y="404"/>
                  </a:cubicBezTo>
                  <a:lnTo>
                    <a:pt x="1252" y="284"/>
                  </a:lnTo>
                  <a:cubicBezTo>
                    <a:pt x="1252" y="123"/>
                    <a:pt x="1129"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2112863" y="2203850"/>
              <a:ext cx="41325" cy="72600"/>
            </a:xfrm>
            <a:custGeom>
              <a:rect b="b" l="l" r="r" t="t"/>
              <a:pathLst>
                <a:path extrusionOk="0" h="2904" w="1653">
                  <a:moveTo>
                    <a:pt x="807" y="1"/>
                  </a:moveTo>
                  <a:cubicBezTo>
                    <a:pt x="646" y="1"/>
                    <a:pt x="565" y="120"/>
                    <a:pt x="565" y="281"/>
                  </a:cubicBezTo>
                  <a:lnTo>
                    <a:pt x="565" y="323"/>
                  </a:lnTo>
                  <a:cubicBezTo>
                    <a:pt x="323" y="404"/>
                    <a:pt x="162" y="565"/>
                    <a:pt x="120" y="807"/>
                  </a:cubicBezTo>
                  <a:cubicBezTo>
                    <a:pt x="81" y="1049"/>
                    <a:pt x="162" y="1291"/>
                    <a:pt x="323" y="1410"/>
                  </a:cubicBezTo>
                  <a:cubicBezTo>
                    <a:pt x="485" y="1533"/>
                    <a:pt x="726" y="1613"/>
                    <a:pt x="926" y="1694"/>
                  </a:cubicBezTo>
                  <a:cubicBezTo>
                    <a:pt x="1049" y="1733"/>
                    <a:pt x="1088" y="1813"/>
                    <a:pt x="1049" y="1894"/>
                  </a:cubicBezTo>
                  <a:cubicBezTo>
                    <a:pt x="1049" y="1975"/>
                    <a:pt x="968" y="2097"/>
                    <a:pt x="807" y="2097"/>
                  </a:cubicBezTo>
                  <a:cubicBezTo>
                    <a:pt x="646" y="2097"/>
                    <a:pt x="604" y="2097"/>
                    <a:pt x="485" y="2017"/>
                  </a:cubicBezTo>
                  <a:cubicBezTo>
                    <a:pt x="441" y="1988"/>
                    <a:pt x="387" y="1974"/>
                    <a:pt x="333" y="1974"/>
                  </a:cubicBezTo>
                  <a:cubicBezTo>
                    <a:pt x="234" y="1974"/>
                    <a:pt x="133" y="2018"/>
                    <a:pt x="81" y="2097"/>
                  </a:cubicBezTo>
                  <a:cubicBezTo>
                    <a:pt x="1" y="2217"/>
                    <a:pt x="39" y="2378"/>
                    <a:pt x="162" y="2459"/>
                  </a:cubicBezTo>
                  <a:cubicBezTo>
                    <a:pt x="323" y="2581"/>
                    <a:pt x="443" y="2620"/>
                    <a:pt x="565" y="2620"/>
                  </a:cubicBezTo>
                  <a:lnTo>
                    <a:pt x="565" y="2662"/>
                  </a:lnTo>
                  <a:cubicBezTo>
                    <a:pt x="565" y="2781"/>
                    <a:pt x="646" y="2904"/>
                    <a:pt x="807" y="2904"/>
                  </a:cubicBezTo>
                  <a:cubicBezTo>
                    <a:pt x="968" y="2904"/>
                    <a:pt x="1088" y="2781"/>
                    <a:pt x="1088" y="2662"/>
                  </a:cubicBezTo>
                  <a:lnTo>
                    <a:pt x="1088" y="2620"/>
                  </a:lnTo>
                  <a:cubicBezTo>
                    <a:pt x="1330" y="2501"/>
                    <a:pt x="1533" y="2297"/>
                    <a:pt x="1572" y="1975"/>
                  </a:cubicBezTo>
                  <a:cubicBezTo>
                    <a:pt x="1652" y="1652"/>
                    <a:pt x="1452" y="1330"/>
                    <a:pt x="1088" y="1210"/>
                  </a:cubicBezTo>
                  <a:cubicBezTo>
                    <a:pt x="926" y="1130"/>
                    <a:pt x="765" y="1088"/>
                    <a:pt x="646" y="1007"/>
                  </a:cubicBezTo>
                  <a:lnTo>
                    <a:pt x="646" y="926"/>
                  </a:lnTo>
                  <a:cubicBezTo>
                    <a:pt x="646" y="888"/>
                    <a:pt x="685" y="807"/>
                    <a:pt x="726" y="807"/>
                  </a:cubicBezTo>
                  <a:cubicBezTo>
                    <a:pt x="758" y="799"/>
                    <a:pt x="791" y="795"/>
                    <a:pt x="825" y="795"/>
                  </a:cubicBezTo>
                  <a:cubicBezTo>
                    <a:pt x="960" y="795"/>
                    <a:pt x="1096" y="854"/>
                    <a:pt x="1130" y="888"/>
                  </a:cubicBezTo>
                  <a:cubicBezTo>
                    <a:pt x="1172" y="916"/>
                    <a:pt x="1219" y="929"/>
                    <a:pt x="1266" y="929"/>
                  </a:cubicBezTo>
                  <a:cubicBezTo>
                    <a:pt x="1353" y="929"/>
                    <a:pt x="1439" y="884"/>
                    <a:pt x="1491" y="807"/>
                  </a:cubicBezTo>
                  <a:cubicBezTo>
                    <a:pt x="1614" y="684"/>
                    <a:pt x="1572" y="523"/>
                    <a:pt x="1452" y="443"/>
                  </a:cubicBezTo>
                  <a:cubicBezTo>
                    <a:pt x="1410" y="443"/>
                    <a:pt x="1291" y="323"/>
                    <a:pt x="1088" y="281"/>
                  </a:cubicBezTo>
                  <a:cubicBezTo>
                    <a:pt x="1088" y="120"/>
                    <a:pt x="968"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1772138" y="2203850"/>
              <a:ext cx="40350" cy="72600"/>
            </a:xfrm>
            <a:custGeom>
              <a:rect b="b" l="l" r="r" t="t"/>
              <a:pathLst>
                <a:path extrusionOk="0" h="2904" w="1614">
                  <a:moveTo>
                    <a:pt x="765" y="1"/>
                  </a:moveTo>
                  <a:cubicBezTo>
                    <a:pt x="646" y="1"/>
                    <a:pt x="523" y="120"/>
                    <a:pt x="523" y="281"/>
                  </a:cubicBezTo>
                  <a:lnTo>
                    <a:pt x="523" y="323"/>
                  </a:lnTo>
                  <a:cubicBezTo>
                    <a:pt x="282" y="404"/>
                    <a:pt x="120" y="565"/>
                    <a:pt x="82" y="807"/>
                  </a:cubicBezTo>
                  <a:cubicBezTo>
                    <a:pt x="40" y="1049"/>
                    <a:pt x="120" y="1291"/>
                    <a:pt x="282" y="1410"/>
                  </a:cubicBezTo>
                  <a:cubicBezTo>
                    <a:pt x="443" y="1533"/>
                    <a:pt x="685" y="1613"/>
                    <a:pt x="888" y="1694"/>
                  </a:cubicBezTo>
                  <a:cubicBezTo>
                    <a:pt x="1007" y="1733"/>
                    <a:pt x="1049" y="1813"/>
                    <a:pt x="1007" y="1894"/>
                  </a:cubicBezTo>
                  <a:cubicBezTo>
                    <a:pt x="1007" y="1975"/>
                    <a:pt x="927" y="2097"/>
                    <a:pt x="765" y="2097"/>
                  </a:cubicBezTo>
                  <a:cubicBezTo>
                    <a:pt x="604" y="2097"/>
                    <a:pt x="565" y="2097"/>
                    <a:pt x="443" y="2017"/>
                  </a:cubicBezTo>
                  <a:cubicBezTo>
                    <a:pt x="400" y="1988"/>
                    <a:pt x="352" y="1974"/>
                    <a:pt x="305" y="1974"/>
                  </a:cubicBezTo>
                  <a:cubicBezTo>
                    <a:pt x="219" y="1974"/>
                    <a:pt x="133" y="2018"/>
                    <a:pt x="82" y="2097"/>
                  </a:cubicBezTo>
                  <a:cubicBezTo>
                    <a:pt x="1" y="2217"/>
                    <a:pt x="40" y="2378"/>
                    <a:pt x="162" y="2459"/>
                  </a:cubicBezTo>
                  <a:cubicBezTo>
                    <a:pt x="282" y="2581"/>
                    <a:pt x="404" y="2620"/>
                    <a:pt x="523" y="2620"/>
                  </a:cubicBezTo>
                  <a:lnTo>
                    <a:pt x="523" y="2662"/>
                  </a:lnTo>
                  <a:cubicBezTo>
                    <a:pt x="523" y="2781"/>
                    <a:pt x="646" y="2904"/>
                    <a:pt x="765" y="2904"/>
                  </a:cubicBezTo>
                  <a:cubicBezTo>
                    <a:pt x="927" y="2904"/>
                    <a:pt x="1049" y="2781"/>
                    <a:pt x="1049" y="2662"/>
                  </a:cubicBezTo>
                  <a:lnTo>
                    <a:pt x="1049" y="2620"/>
                  </a:lnTo>
                  <a:cubicBezTo>
                    <a:pt x="1291" y="2501"/>
                    <a:pt x="1491" y="2297"/>
                    <a:pt x="1533" y="1975"/>
                  </a:cubicBezTo>
                  <a:cubicBezTo>
                    <a:pt x="1614" y="1652"/>
                    <a:pt x="1411" y="1330"/>
                    <a:pt x="1088" y="1210"/>
                  </a:cubicBezTo>
                  <a:cubicBezTo>
                    <a:pt x="888" y="1130"/>
                    <a:pt x="727" y="1088"/>
                    <a:pt x="604" y="1007"/>
                  </a:cubicBezTo>
                  <a:lnTo>
                    <a:pt x="604" y="926"/>
                  </a:lnTo>
                  <a:cubicBezTo>
                    <a:pt x="604" y="888"/>
                    <a:pt x="646" y="807"/>
                    <a:pt x="685" y="807"/>
                  </a:cubicBezTo>
                  <a:cubicBezTo>
                    <a:pt x="725" y="791"/>
                    <a:pt x="766" y="784"/>
                    <a:pt x="805" y="784"/>
                  </a:cubicBezTo>
                  <a:cubicBezTo>
                    <a:pt x="960" y="784"/>
                    <a:pt x="1088" y="888"/>
                    <a:pt x="1088" y="888"/>
                  </a:cubicBezTo>
                  <a:cubicBezTo>
                    <a:pt x="1131" y="916"/>
                    <a:pt x="1179" y="929"/>
                    <a:pt x="1228" y="929"/>
                  </a:cubicBezTo>
                  <a:cubicBezTo>
                    <a:pt x="1319" y="929"/>
                    <a:pt x="1414" y="884"/>
                    <a:pt x="1491" y="807"/>
                  </a:cubicBezTo>
                  <a:cubicBezTo>
                    <a:pt x="1572" y="684"/>
                    <a:pt x="1533" y="523"/>
                    <a:pt x="1411" y="443"/>
                  </a:cubicBezTo>
                  <a:cubicBezTo>
                    <a:pt x="1372" y="404"/>
                    <a:pt x="1249" y="323"/>
                    <a:pt x="1049" y="281"/>
                  </a:cubicBezTo>
                  <a:cubicBezTo>
                    <a:pt x="1049" y="120"/>
                    <a:pt x="927"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1733838" y="2182650"/>
              <a:ext cx="455675" cy="437500"/>
            </a:xfrm>
            <a:custGeom>
              <a:rect b="b" l="l" r="r" t="t"/>
              <a:pathLst>
                <a:path extrusionOk="0" h="17500" w="18227">
                  <a:moveTo>
                    <a:pt x="15926" y="565"/>
                  </a:moveTo>
                  <a:cubicBezTo>
                    <a:pt x="16894" y="565"/>
                    <a:pt x="17700" y="1332"/>
                    <a:pt x="17700" y="2300"/>
                  </a:cubicBezTo>
                  <a:cubicBezTo>
                    <a:pt x="17700" y="3268"/>
                    <a:pt x="16894" y="4074"/>
                    <a:pt x="15926" y="4074"/>
                  </a:cubicBezTo>
                  <a:cubicBezTo>
                    <a:pt x="14958" y="4074"/>
                    <a:pt x="14194" y="3268"/>
                    <a:pt x="14194" y="2300"/>
                  </a:cubicBezTo>
                  <a:cubicBezTo>
                    <a:pt x="14194" y="1332"/>
                    <a:pt x="14958" y="565"/>
                    <a:pt x="15926" y="565"/>
                  </a:cubicBezTo>
                  <a:close/>
                  <a:moveTo>
                    <a:pt x="4878" y="4639"/>
                  </a:moveTo>
                  <a:lnTo>
                    <a:pt x="5604" y="5203"/>
                  </a:lnTo>
                  <a:cubicBezTo>
                    <a:pt x="5281" y="5768"/>
                    <a:pt x="5120" y="6413"/>
                    <a:pt x="5120" y="7097"/>
                  </a:cubicBezTo>
                  <a:cubicBezTo>
                    <a:pt x="5120" y="7742"/>
                    <a:pt x="5281" y="8348"/>
                    <a:pt x="5565" y="8913"/>
                  </a:cubicBezTo>
                  <a:lnTo>
                    <a:pt x="4920" y="9558"/>
                  </a:lnTo>
                  <a:cubicBezTo>
                    <a:pt x="4436" y="8790"/>
                    <a:pt x="4233" y="7945"/>
                    <a:pt x="4233" y="7016"/>
                  </a:cubicBezTo>
                  <a:cubicBezTo>
                    <a:pt x="4233" y="6171"/>
                    <a:pt x="4475" y="5365"/>
                    <a:pt x="4878" y="4639"/>
                  </a:cubicBezTo>
                  <a:close/>
                  <a:moveTo>
                    <a:pt x="13307" y="4639"/>
                  </a:moveTo>
                  <a:cubicBezTo>
                    <a:pt x="13749" y="5365"/>
                    <a:pt x="13991" y="6210"/>
                    <a:pt x="13991" y="7097"/>
                  </a:cubicBezTo>
                  <a:cubicBezTo>
                    <a:pt x="13991" y="7984"/>
                    <a:pt x="13749" y="8832"/>
                    <a:pt x="13307" y="9558"/>
                  </a:cubicBezTo>
                  <a:lnTo>
                    <a:pt x="12662" y="8913"/>
                  </a:lnTo>
                  <a:cubicBezTo>
                    <a:pt x="12942" y="8348"/>
                    <a:pt x="13104" y="7742"/>
                    <a:pt x="13104" y="7097"/>
                  </a:cubicBezTo>
                  <a:cubicBezTo>
                    <a:pt x="13104" y="6413"/>
                    <a:pt x="12942" y="5768"/>
                    <a:pt x="12620" y="5203"/>
                  </a:cubicBezTo>
                  <a:lnTo>
                    <a:pt x="13307" y="4639"/>
                  </a:lnTo>
                  <a:close/>
                  <a:moveTo>
                    <a:pt x="9035" y="2217"/>
                  </a:moveTo>
                  <a:cubicBezTo>
                    <a:pt x="9088" y="2217"/>
                    <a:pt x="9141" y="2218"/>
                    <a:pt x="9194" y="2220"/>
                  </a:cubicBezTo>
                  <a:cubicBezTo>
                    <a:pt x="10442" y="2220"/>
                    <a:pt x="11652" y="2742"/>
                    <a:pt x="12581" y="3671"/>
                  </a:cubicBezTo>
                  <a:cubicBezTo>
                    <a:pt x="12742" y="3832"/>
                    <a:pt x="12904" y="3994"/>
                    <a:pt x="13023" y="4194"/>
                  </a:cubicBezTo>
                  <a:lnTo>
                    <a:pt x="12339" y="4758"/>
                  </a:lnTo>
                  <a:cubicBezTo>
                    <a:pt x="11975" y="4274"/>
                    <a:pt x="11533" y="3871"/>
                    <a:pt x="11007" y="3590"/>
                  </a:cubicBezTo>
                  <a:cubicBezTo>
                    <a:pt x="10964" y="3562"/>
                    <a:pt x="10916" y="3548"/>
                    <a:pt x="10869" y="3548"/>
                  </a:cubicBezTo>
                  <a:cubicBezTo>
                    <a:pt x="10783" y="3548"/>
                    <a:pt x="10697" y="3592"/>
                    <a:pt x="10646" y="3671"/>
                  </a:cubicBezTo>
                  <a:cubicBezTo>
                    <a:pt x="10565" y="3832"/>
                    <a:pt x="10604" y="3994"/>
                    <a:pt x="10765" y="4032"/>
                  </a:cubicBezTo>
                  <a:cubicBezTo>
                    <a:pt x="11855" y="4639"/>
                    <a:pt x="12581" y="5807"/>
                    <a:pt x="12581" y="7097"/>
                  </a:cubicBezTo>
                  <a:cubicBezTo>
                    <a:pt x="12581" y="8994"/>
                    <a:pt x="11007" y="10526"/>
                    <a:pt x="9113" y="10526"/>
                  </a:cubicBezTo>
                  <a:cubicBezTo>
                    <a:pt x="7217" y="10526"/>
                    <a:pt x="5646" y="8994"/>
                    <a:pt x="5646" y="7097"/>
                  </a:cubicBezTo>
                  <a:cubicBezTo>
                    <a:pt x="5646" y="5161"/>
                    <a:pt x="7217" y="3629"/>
                    <a:pt x="9113" y="3629"/>
                  </a:cubicBezTo>
                  <a:cubicBezTo>
                    <a:pt x="9313" y="3629"/>
                    <a:pt x="9555" y="3629"/>
                    <a:pt x="9759" y="3710"/>
                  </a:cubicBezTo>
                  <a:cubicBezTo>
                    <a:pt x="9920" y="3710"/>
                    <a:pt x="10039" y="3629"/>
                    <a:pt x="10081" y="3468"/>
                  </a:cubicBezTo>
                  <a:cubicBezTo>
                    <a:pt x="10081" y="3349"/>
                    <a:pt x="10000" y="3187"/>
                    <a:pt x="9839" y="3187"/>
                  </a:cubicBezTo>
                  <a:cubicBezTo>
                    <a:pt x="9597" y="3107"/>
                    <a:pt x="9355" y="3107"/>
                    <a:pt x="9113" y="3107"/>
                  </a:cubicBezTo>
                  <a:cubicBezTo>
                    <a:pt x="7781" y="3107"/>
                    <a:pt x="6613" y="3752"/>
                    <a:pt x="5888" y="4758"/>
                  </a:cubicBezTo>
                  <a:lnTo>
                    <a:pt x="5162" y="4194"/>
                  </a:lnTo>
                  <a:cubicBezTo>
                    <a:pt x="5323" y="3994"/>
                    <a:pt x="5523" y="3790"/>
                    <a:pt x="5684" y="3590"/>
                  </a:cubicBezTo>
                  <a:cubicBezTo>
                    <a:pt x="6576" y="2699"/>
                    <a:pt x="7762" y="2217"/>
                    <a:pt x="9035" y="2217"/>
                  </a:cubicBezTo>
                  <a:close/>
                  <a:moveTo>
                    <a:pt x="12378" y="9397"/>
                  </a:moveTo>
                  <a:lnTo>
                    <a:pt x="13023" y="10000"/>
                  </a:lnTo>
                  <a:cubicBezTo>
                    <a:pt x="12862" y="10203"/>
                    <a:pt x="12700" y="10365"/>
                    <a:pt x="12539" y="10565"/>
                  </a:cubicBezTo>
                  <a:cubicBezTo>
                    <a:pt x="12097" y="11010"/>
                    <a:pt x="11775" y="11574"/>
                    <a:pt x="11694" y="12219"/>
                  </a:cubicBezTo>
                  <a:lnTo>
                    <a:pt x="11533" y="13026"/>
                  </a:lnTo>
                  <a:lnTo>
                    <a:pt x="6775" y="13026"/>
                  </a:lnTo>
                  <a:lnTo>
                    <a:pt x="6613" y="12300"/>
                  </a:lnTo>
                  <a:cubicBezTo>
                    <a:pt x="6491" y="11655"/>
                    <a:pt x="6210" y="11048"/>
                    <a:pt x="5726" y="10606"/>
                  </a:cubicBezTo>
                  <a:cubicBezTo>
                    <a:pt x="5523" y="10403"/>
                    <a:pt x="5362" y="10203"/>
                    <a:pt x="5201" y="10000"/>
                  </a:cubicBezTo>
                  <a:lnTo>
                    <a:pt x="5846" y="9397"/>
                  </a:lnTo>
                  <a:cubicBezTo>
                    <a:pt x="6571" y="10403"/>
                    <a:pt x="7742" y="11090"/>
                    <a:pt x="9113" y="11090"/>
                  </a:cubicBezTo>
                  <a:cubicBezTo>
                    <a:pt x="10442" y="11090"/>
                    <a:pt x="11652" y="10403"/>
                    <a:pt x="12378" y="9397"/>
                  </a:cubicBezTo>
                  <a:close/>
                  <a:moveTo>
                    <a:pt x="2259" y="10887"/>
                  </a:moveTo>
                  <a:cubicBezTo>
                    <a:pt x="3226" y="10887"/>
                    <a:pt x="4033" y="11655"/>
                    <a:pt x="4033" y="12623"/>
                  </a:cubicBezTo>
                  <a:cubicBezTo>
                    <a:pt x="4033" y="13590"/>
                    <a:pt x="3226" y="14397"/>
                    <a:pt x="2259" y="14397"/>
                  </a:cubicBezTo>
                  <a:cubicBezTo>
                    <a:pt x="1291" y="14397"/>
                    <a:pt x="523" y="13590"/>
                    <a:pt x="523" y="12623"/>
                  </a:cubicBezTo>
                  <a:cubicBezTo>
                    <a:pt x="523" y="11655"/>
                    <a:pt x="1291" y="10887"/>
                    <a:pt x="2259" y="10887"/>
                  </a:cubicBezTo>
                  <a:close/>
                  <a:moveTo>
                    <a:pt x="15926" y="10887"/>
                  </a:moveTo>
                  <a:cubicBezTo>
                    <a:pt x="16894" y="10887"/>
                    <a:pt x="17700" y="11655"/>
                    <a:pt x="17700" y="12623"/>
                  </a:cubicBezTo>
                  <a:cubicBezTo>
                    <a:pt x="17700" y="13590"/>
                    <a:pt x="16894" y="14397"/>
                    <a:pt x="15926" y="14397"/>
                  </a:cubicBezTo>
                  <a:cubicBezTo>
                    <a:pt x="14958" y="14397"/>
                    <a:pt x="14194" y="13590"/>
                    <a:pt x="14194" y="12623"/>
                  </a:cubicBezTo>
                  <a:cubicBezTo>
                    <a:pt x="14194" y="11655"/>
                    <a:pt x="14958" y="10887"/>
                    <a:pt x="15926" y="10887"/>
                  </a:cubicBezTo>
                  <a:close/>
                  <a:moveTo>
                    <a:pt x="11371" y="13548"/>
                  </a:moveTo>
                  <a:cubicBezTo>
                    <a:pt x="11533" y="13548"/>
                    <a:pt x="11694" y="13710"/>
                    <a:pt x="11694" y="13871"/>
                  </a:cubicBezTo>
                  <a:lnTo>
                    <a:pt x="11694" y="14113"/>
                  </a:lnTo>
                  <a:cubicBezTo>
                    <a:pt x="11694" y="14274"/>
                    <a:pt x="11533" y="14435"/>
                    <a:pt x="11371" y="14435"/>
                  </a:cubicBezTo>
                  <a:lnTo>
                    <a:pt x="6894" y="14435"/>
                  </a:lnTo>
                  <a:cubicBezTo>
                    <a:pt x="6733" y="14435"/>
                    <a:pt x="6571" y="14274"/>
                    <a:pt x="6571" y="14113"/>
                  </a:cubicBezTo>
                  <a:lnTo>
                    <a:pt x="6571" y="13871"/>
                  </a:lnTo>
                  <a:cubicBezTo>
                    <a:pt x="6571" y="13710"/>
                    <a:pt x="6733" y="13548"/>
                    <a:pt x="6894" y="13548"/>
                  </a:cubicBezTo>
                  <a:close/>
                  <a:moveTo>
                    <a:pt x="10646" y="14961"/>
                  </a:moveTo>
                  <a:cubicBezTo>
                    <a:pt x="10807" y="14961"/>
                    <a:pt x="10968" y="15123"/>
                    <a:pt x="10968" y="15284"/>
                  </a:cubicBezTo>
                  <a:lnTo>
                    <a:pt x="10968" y="15526"/>
                  </a:lnTo>
                  <a:cubicBezTo>
                    <a:pt x="10968" y="15687"/>
                    <a:pt x="10807" y="15848"/>
                    <a:pt x="10646" y="15848"/>
                  </a:cubicBezTo>
                  <a:lnTo>
                    <a:pt x="7620" y="15848"/>
                  </a:lnTo>
                  <a:cubicBezTo>
                    <a:pt x="7459" y="15848"/>
                    <a:pt x="7297" y="15687"/>
                    <a:pt x="7297" y="15526"/>
                  </a:cubicBezTo>
                  <a:lnTo>
                    <a:pt x="7297" y="15284"/>
                  </a:lnTo>
                  <a:cubicBezTo>
                    <a:pt x="7297" y="15123"/>
                    <a:pt x="7459" y="14961"/>
                    <a:pt x="7620" y="14961"/>
                  </a:cubicBezTo>
                  <a:close/>
                  <a:moveTo>
                    <a:pt x="9878" y="16371"/>
                  </a:moveTo>
                  <a:cubicBezTo>
                    <a:pt x="9797" y="16735"/>
                    <a:pt x="9475" y="16977"/>
                    <a:pt x="9113" y="16977"/>
                  </a:cubicBezTo>
                  <a:cubicBezTo>
                    <a:pt x="8749" y="16977"/>
                    <a:pt x="8426" y="16735"/>
                    <a:pt x="8346" y="16371"/>
                  </a:cubicBezTo>
                  <a:close/>
                  <a:moveTo>
                    <a:pt x="2259" y="0"/>
                  </a:moveTo>
                  <a:cubicBezTo>
                    <a:pt x="1007" y="0"/>
                    <a:pt x="1" y="1049"/>
                    <a:pt x="1" y="2300"/>
                  </a:cubicBezTo>
                  <a:cubicBezTo>
                    <a:pt x="1" y="2581"/>
                    <a:pt x="39" y="2865"/>
                    <a:pt x="162" y="3145"/>
                  </a:cubicBezTo>
                  <a:cubicBezTo>
                    <a:pt x="194" y="3246"/>
                    <a:pt x="307" y="3318"/>
                    <a:pt x="415" y="3318"/>
                  </a:cubicBezTo>
                  <a:cubicBezTo>
                    <a:pt x="439" y="3318"/>
                    <a:pt x="462" y="3314"/>
                    <a:pt x="484" y="3307"/>
                  </a:cubicBezTo>
                  <a:cubicBezTo>
                    <a:pt x="646" y="3226"/>
                    <a:pt x="684" y="3107"/>
                    <a:pt x="646" y="2945"/>
                  </a:cubicBezTo>
                  <a:cubicBezTo>
                    <a:pt x="565" y="2742"/>
                    <a:pt x="523" y="2542"/>
                    <a:pt x="523" y="2300"/>
                  </a:cubicBezTo>
                  <a:cubicBezTo>
                    <a:pt x="523" y="1332"/>
                    <a:pt x="1291" y="565"/>
                    <a:pt x="2259" y="565"/>
                  </a:cubicBezTo>
                  <a:cubicBezTo>
                    <a:pt x="3226" y="565"/>
                    <a:pt x="4033" y="1332"/>
                    <a:pt x="4033" y="2300"/>
                  </a:cubicBezTo>
                  <a:cubicBezTo>
                    <a:pt x="4033" y="3268"/>
                    <a:pt x="3226" y="4074"/>
                    <a:pt x="2259" y="4074"/>
                  </a:cubicBezTo>
                  <a:cubicBezTo>
                    <a:pt x="1894" y="4074"/>
                    <a:pt x="1572" y="3952"/>
                    <a:pt x="1249" y="3752"/>
                  </a:cubicBezTo>
                  <a:cubicBezTo>
                    <a:pt x="1195" y="3715"/>
                    <a:pt x="1133" y="3695"/>
                    <a:pt x="1073" y="3695"/>
                  </a:cubicBezTo>
                  <a:cubicBezTo>
                    <a:pt x="1001" y="3695"/>
                    <a:pt x="932" y="3725"/>
                    <a:pt x="888" y="3790"/>
                  </a:cubicBezTo>
                  <a:cubicBezTo>
                    <a:pt x="807" y="3913"/>
                    <a:pt x="807" y="4074"/>
                    <a:pt x="926" y="4155"/>
                  </a:cubicBezTo>
                  <a:cubicBezTo>
                    <a:pt x="1330" y="4436"/>
                    <a:pt x="1814" y="4597"/>
                    <a:pt x="2259" y="4597"/>
                  </a:cubicBezTo>
                  <a:cubicBezTo>
                    <a:pt x="2943" y="4597"/>
                    <a:pt x="3549" y="4316"/>
                    <a:pt x="3952" y="3871"/>
                  </a:cubicBezTo>
                  <a:lnTo>
                    <a:pt x="4475" y="4274"/>
                  </a:lnTo>
                  <a:cubicBezTo>
                    <a:pt x="3991" y="5123"/>
                    <a:pt x="3710" y="6049"/>
                    <a:pt x="3710" y="7016"/>
                  </a:cubicBezTo>
                  <a:cubicBezTo>
                    <a:pt x="3668" y="8065"/>
                    <a:pt x="3952" y="9074"/>
                    <a:pt x="4517" y="9961"/>
                  </a:cubicBezTo>
                  <a:lnTo>
                    <a:pt x="3668" y="10806"/>
                  </a:lnTo>
                  <a:cubicBezTo>
                    <a:pt x="3265" y="10526"/>
                    <a:pt x="2781" y="10365"/>
                    <a:pt x="2259" y="10365"/>
                  </a:cubicBezTo>
                  <a:cubicBezTo>
                    <a:pt x="1007" y="10365"/>
                    <a:pt x="1" y="11371"/>
                    <a:pt x="1" y="12623"/>
                  </a:cubicBezTo>
                  <a:cubicBezTo>
                    <a:pt x="1" y="13913"/>
                    <a:pt x="1007" y="14919"/>
                    <a:pt x="2259" y="14919"/>
                  </a:cubicBezTo>
                  <a:cubicBezTo>
                    <a:pt x="3549" y="14919"/>
                    <a:pt x="4555" y="13913"/>
                    <a:pt x="4555" y="12623"/>
                  </a:cubicBezTo>
                  <a:cubicBezTo>
                    <a:pt x="4555" y="12097"/>
                    <a:pt x="4355" y="11574"/>
                    <a:pt x="4033" y="11171"/>
                  </a:cubicBezTo>
                  <a:lnTo>
                    <a:pt x="4839" y="10403"/>
                  </a:lnTo>
                  <a:cubicBezTo>
                    <a:pt x="5001" y="10606"/>
                    <a:pt x="5162" y="10806"/>
                    <a:pt x="5362" y="10968"/>
                  </a:cubicBezTo>
                  <a:cubicBezTo>
                    <a:pt x="5726" y="11371"/>
                    <a:pt x="6007" y="11855"/>
                    <a:pt x="6088" y="12381"/>
                  </a:cubicBezTo>
                  <a:lnTo>
                    <a:pt x="6249" y="13306"/>
                  </a:lnTo>
                  <a:cubicBezTo>
                    <a:pt x="6130" y="13468"/>
                    <a:pt x="6049" y="13671"/>
                    <a:pt x="6049" y="13871"/>
                  </a:cubicBezTo>
                  <a:lnTo>
                    <a:pt x="6049" y="14113"/>
                  </a:lnTo>
                  <a:cubicBezTo>
                    <a:pt x="6049" y="14558"/>
                    <a:pt x="6410" y="14919"/>
                    <a:pt x="6855" y="14961"/>
                  </a:cubicBezTo>
                  <a:cubicBezTo>
                    <a:pt x="6813" y="15081"/>
                    <a:pt x="6775" y="15161"/>
                    <a:pt x="6775" y="15284"/>
                  </a:cubicBezTo>
                  <a:lnTo>
                    <a:pt x="6775" y="15526"/>
                  </a:lnTo>
                  <a:cubicBezTo>
                    <a:pt x="6775" y="16010"/>
                    <a:pt x="7136" y="16371"/>
                    <a:pt x="7620" y="16371"/>
                  </a:cubicBezTo>
                  <a:lnTo>
                    <a:pt x="7781" y="16371"/>
                  </a:lnTo>
                  <a:cubicBezTo>
                    <a:pt x="7904" y="17016"/>
                    <a:pt x="8426" y="17500"/>
                    <a:pt x="9113" y="17500"/>
                  </a:cubicBezTo>
                  <a:cubicBezTo>
                    <a:pt x="9759" y="17500"/>
                    <a:pt x="10323" y="17016"/>
                    <a:pt x="10404" y="16371"/>
                  </a:cubicBezTo>
                  <a:lnTo>
                    <a:pt x="10646" y="16371"/>
                  </a:lnTo>
                  <a:cubicBezTo>
                    <a:pt x="11088" y="16371"/>
                    <a:pt x="11491" y="16010"/>
                    <a:pt x="11491" y="15526"/>
                  </a:cubicBezTo>
                  <a:lnTo>
                    <a:pt x="11491" y="15284"/>
                  </a:lnTo>
                  <a:cubicBezTo>
                    <a:pt x="11491" y="15161"/>
                    <a:pt x="11452" y="15081"/>
                    <a:pt x="11410" y="14961"/>
                  </a:cubicBezTo>
                  <a:cubicBezTo>
                    <a:pt x="11855" y="14919"/>
                    <a:pt x="12217" y="14558"/>
                    <a:pt x="12217" y="14113"/>
                  </a:cubicBezTo>
                  <a:lnTo>
                    <a:pt x="12217" y="13871"/>
                  </a:lnTo>
                  <a:cubicBezTo>
                    <a:pt x="12217" y="13671"/>
                    <a:pt x="12136" y="13468"/>
                    <a:pt x="12017" y="13306"/>
                  </a:cubicBezTo>
                  <a:lnTo>
                    <a:pt x="12217" y="12300"/>
                  </a:lnTo>
                  <a:cubicBezTo>
                    <a:pt x="12297" y="11774"/>
                    <a:pt x="12539" y="11290"/>
                    <a:pt x="12904" y="10929"/>
                  </a:cubicBezTo>
                  <a:cubicBezTo>
                    <a:pt x="13065" y="10768"/>
                    <a:pt x="13226" y="10565"/>
                    <a:pt x="13388" y="10403"/>
                  </a:cubicBezTo>
                  <a:lnTo>
                    <a:pt x="14152" y="11171"/>
                  </a:lnTo>
                  <a:cubicBezTo>
                    <a:pt x="13829" y="11574"/>
                    <a:pt x="13629" y="12097"/>
                    <a:pt x="13629" y="12623"/>
                  </a:cubicBezTo>
                  <a:cubicBezTo>
                    <a:pt x="13629" y="13913"/>
                    <a:pt x="14678" y="14919"/>
                    <a:pt x="15926" y="14919"/>
                  </a:cubicBezTo>
                  <a:cubicBezTo>
                    <a:pt x="17216" y="14919"/>
                    <a:pt x="18226" y="13913"/>
                    <a:pt x="18226" y="12623"/>
                  </a:cubicBezTo>
                  <a:cubicBezTo>
                    <a:pt x="18226" y="11371"/>
                    <a:pt x="17216" y="10365"/>
                    <a:pt x="15926" y="10365"/>
                  </a:cubicBezTo>
                  <a:cubicBezTo>
                    <a:pt x="15404" y="10365"/>
                    <a:pt x="14920" y="10526"/>
                    <a:pt x="14555" y="10806"/>
                  </a:cubicBezTo>
                  <a:lnTo>
                    <a:pt x="13710" y="9961"/>
                  </a:lnTo>
                  <a:cubicBezTo>
                    <a:pt x="14233" y="9113"/>
                    <a:pt x="14517" y="8107"/>
                    <a:pt x="14517" y="7097"/>
                  </a:cubicBezTo>
                  <a:cubicBezTo>
                    <a:pt x="14517" y="6090"/>
                    <a:pt x="14233" y="5123"/>
                    <a:pt x="13749" y="4316"/>
                  </a:cubicBezTo>
                  <a:lnTo>
                    <a:pt x="14275" y="3871"/>
                  </a:lnTo>
                  <a:cubicBezTo>
                    <a:pt x="14678" y="4316"/>
                    <a:pt x="15281" y="4597"/>
                    <a:pt x="15926" y="4597"/>
                  </a:cubicBezTo>
                  <a:cubicBezTo>
                    <a:pt x="17216" y="4597"/>
                    <a:pt x="18226" y="3590"/>
                    <a:pt x="18226" y="2300"/>
                  </a:cubicBezTo>
                  <a:cubicBezTo>
                    <a:pt x="18226" y="1049"/>
                    <a:pt x="17216" y="0"/>
                    <a:pt x="15926" y="0"/>
                  </a:cubicBezTo>
                  <a:cubicBezTo>
                    <a:pt x="14678" y="0"/>
                    <a:pt x="13629" y="1049"/>
                    <a:pt x="13629" y="2300"/>
                  </a:cubicBezTo>
                  <a:cubicBezTo>
                    <a:pt x="13629" y="2703"/>
                    <a:pt x="13749" y="3107"/>
                    <a:pt x="13952" y="3429"/>
                  </a:cubicBezTo>
                  <a:lnTo>
                    <a:pt x="13426" y="3832"/>
                  </a:lnTo>
                  <a:cubicBezTo>
                    <a:pt x="13307" y="3671"/>
                    <a:pt x="13146" y="3468"/>
                    <a:pt x="12942" y="3268"/>
                  </a:cubicBezTo>
                  <a:cubicBezTo>
                    <a:pt x="11936" y="2258"/>
                    <a:pt x="10604" y="1694"/>
                    <a:pt x="9194" y="1694"/>
                  </a:cubicBezTo>
                  <a:cubicBezTo>
                    <a:pt x="9147" y="1692"/>
                    <a:pt x="9101" y="1692"/>
                    <a:pt x="9054" y="1692"/>
                  </a:cubicBezTo>
                  <a:cubicBezTo>
                    <a:pt x="7654" y="1692"/>
                    <a:pt x="6338" y="2252"/>
                    <a:pt x="5323" y="3226"/>
                  </a:cubicBezTo>
                  <a:cubicBezTo>
                    <a:pt x="5120" y="3387"/>
                    <a:pt x="4920" y="3629"/>
                    <a:pt x="4759" y="3832"/>
                  </a:cubicBezTo>
                  <a:lnTo>
                    <a:pt x="4275" y="3429"/>
                  </a:lnTo>
                  <a:cubicBezTo>
                    <a:pt x="4475" y="3107"/>
                    <a:pt x="4555" y="2703"/>
                    <a:pt x="4555" y="2300"/>
                  </a:cubicBezTo>
                  <a:cubicBezTo>
                    <a:pt x="4555" y="1049"/>
                    <a:pt x="3549"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2112863" y="2461900"/>
              <a:ext cx="41325" cy="73575"/>
            </a:xfrm>
            <a:custGeom>
              <a:rect b="b" l="l" r="r" t="t"/>
              <a:pathLst>
                <a:path extrusionOk="0" h="2943" w="1653">
                  <a:moveTo>
                    <a:pt x="807" y="1"/>
                  </a:moveTo>
                  <a:cubicBezTo>
                    <a:pt x="646" y="1"/>
                    <a:pt x="565" y="120"/>
                    <a:pt x="565" y="282"/>
                  </a:cubicBezTo>
                  <a:lnTo>
                    <a:pt x="565" y="324"/>
                  </a:lnTo>
                  <a:cubicBezTo>
                    <a:pt x="323" y="404"/>
                    <a:pt x="162" y="565"/>
                    <a:pt x="120" y="807"/>
                  </a:cubicBezTo>
                  <a:cubicBezTo>
                    <a:pt x="81" y="1049"/>
                    <a:pt x="162" y="1291"/>
                    <a:pt x="323" y="1411"/>
                  </a:cubicBezTo>
                  <a:cubicBezTo>
                    <a:pt x="485" y="1533"/>
                    <a:pt x="726" y="1614"/>
                    <a:pt x="926" y="1695"/>
                  </a:cubicBezTo>
                  <a:cubicBezTo>
                    <a:pt x="1049" y="1733"/>
                    <a:pt x="1088" y="1814"/>
                    <a:pt x="1049" y="1895"/>
                  </a:cubicBezTo>
                  <a:cubicBezTo>
                    <a:pt x="1049" y="1975"/>
                    <a:pt x="968" y="2136"/>
                    <a:pt x="807" y="2136"/>
                  </a:cubicBezTo>
                  <a:cubicBezTo>
                    <a:pt x="646" y="2136"/>
                    <a:pt x="604" y="2098"/>
                    <a:pt x="485" y="2017"/>
                  </a:cubicBezTo>
                  <a:cubicBezTo>
                    <a:pt x="441" y="1988"/>
                    <a:pt x="387" y="1975"/>
                    <a:pt x="333" y="1975"/>
                  </a:cubicBezTo>
                  <a:cubicBezTo>
                    <a:pt x="234" y="1975"/>
                    <a:pt x="133" y="2019"/>
                    <a:pt x="81" y="2098"/>
                  </a:cubicBezTo>
                  <a:cubicBezTo>
                    <a:pt x="1" y="2217"/>
                    <a:pt x="39" y="2378"/>
                    <a:pt x="162" y="2459"/>
                  </a:cubicBezTo>
                  <a:cubicBezTo>
                    <a:pt x="323" y="2582"/>
                    <a:pt x="443" y="2620"/>
                    <a:pt x="565" y="2620"/>
                  </a:cubicBezTo>
                  <a:lnTo>
                    <a:pt x="565" y="2662"/>
                  </a:lnTo>
                  <a:cubicBezTo>
                    <a:pt x="565" y="2824"/>
                    <a:pt x="646" y="2943"/>
                    <a:pt x="807" y="2943"/>
                  </a:cubicBezTo>
                  <a:cubicBezTo>
                    <a:pt x="968" y="2943"/>
                    <a:pt x="1088" y="2824"/>
                    <a:pt x="1088" y="2662"/>
                  </a:cubicBezTo>
                  <a:lnTo>
                    <a:pt x="1088" y="2620"/>
                  </a:lnTo>
                  <a:cubicBezTo>
                    <a:pt x="1330" y="2501"/>
                    <a:pt x="1533" y="2298"/>
                    <a:pt x="1572" y="2017"/>
                  </a:cubicBezTo>
                  <a:cubicBezTo>
                    <a:pt x="1652" y="1653"/>
                    <a:pt x="1452" y="1330"/>
                    <a:pt x="1088" y="1211"/>
                  </a:cubicBezTo>
                  <a:cubicBezTo>
                    <a:pt x="926" y="1130"/>
                    <a:pt x="765" y="1088"/>
                    <a:pt x="646" y="1007"/>
                  </a:cubicBezTo>
                  <a:lnTo>
                    <a:pt x="646" y="927"/>
                  </a:lnTo>
                  <a:cubicBezTo>
                    <a:pt x="646" y="888"/>
                    <a:pt x="685" y="846"/>
                    <a:pt x="726" y="807"/>
                  </a:cubicBezTo>
                  <a:cubicBezTo>
                    <a:pt x="758" y="799"/>
                    <a:pt x="791" y="796"/>
                    <a:pt x="825" y="796"/>
                  </a:cubicBezTo>
                  <a:cubicBezTo>
                    <a:pt x="960" y="796"/>
                    <a:pt x="1096" y="854"/>
                    <a:pt x="1130" y="888"/>
                  </a:cubicBezTo>
                  <a:cubicBezTo>
                    <a:pt x="1183" y="924"/>
                    <a:pt x="1245" y="944"/>
                    <a:pt x="1308" y="944"/>
                  </a:cubicBezTo>
                  <a:cubicBezTo>
                    <a:pt x="1386" y="944"/>
                    <a:pt x="1465" y="914"/>
                    <a:pt x="1533" y="846"/>
                  </a:cubicBezTo>
                  <a:cubicBezTo>
                    <a:pt x="1614" y="727"/>
                    <a:pt x="1572" y="565"/>
                    <a:pt x="1452" y="443"/>
                  </a:cubicBezTo>
                  <a:cubicBezTo>
                    <a:pt x="1410" y="443"/>
                    <a:pt x="1291" y="362"/>
                    <a:pt x="1088" y="282"/>
                  </a:cubicBezTo>
                  <a:cubicBezTo>
                    <a:pt x="1088" y="120"/>
                    <a:pt x="968"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1772138" y="2461900"/>
              <a:ext cx="40350" cy="73575"/>
            </a:xfrm>
            <a:custGeom>
              <a:rect b="b" l="l" r="r" t="t"/>
              <a:pathLst>
                <a:path extrusionOk="0" h="2943" w="1614">
                  <a:moveTo>
                    <a:pt x="765" y="1"/>
                  </a:moveTo>
                  <a:cubicBezTo>
                    <a:pt x="646" y="1"/>
                    <a:pt x="523" y="120"/>
                    <a:pt x="523" y="282"/>
                  </a:cubicBezTo>
                  <a:lnTo>
                    <a:pt x="523" y="324"/>
                  </a:lnTo>
                  <a:cubicBezTo>
                    <a:pt x="282" y="404"/>
                    <a:pt x="120" y="565"/>
                    <a:pt x="82" y="807"/>
                  </a:cubicBezTo>
                  <a:cubicBezTo>
                    <a:pt x="40" y="1049"/>
                    <a:pt x="120" y="1291"/>
                    <a:pt x="282" y="1411"/>
                  </a:cubicBezTo>
                  <a:cubicBezTo>
                    <a:pt x="443" y="1533"/>
                    <a:pt x="685" y="1614"/>
                    <a:pt x="888" y="1695"/>
                  </a:cubicBezTo>
                  <a:cubicBezTo>
                    <a:pt x="1007" y="1733"/>
                    <a:pt x="1049" y="1814"/>
                    <a:pt x="1007" y="1895"/>
                  </a:cubicBezTo>
                  <a:cubicBezTo>
                    <a:pt x="1007" y="1975"/>
                    <a:pt x="927" y="2136"/>
                    <a:pt x="765" y="2136"/>
                  </a:cubicBezTo>
                  <a:cubicBezTo>
                    <a:pt x="604" y="2136"/>
                    <a:pt x="565" y="2098"/>
                    <a:pt x="443" y="2017"/>
                  </a:cubicBezTo>
                  <a:cubicBezTo>
                    <a:pt x="400" y="1988"/>
                    <a:pt x="352" y="1975"/>
                    <a:pt x="305" y="1975"/>
                  </a:cubicBezTo>
                  <a:cubicBezTo>
                    <a:pt x="219" y="1975"/>
                    <a:pt x="133" y="2019"/>
                    <a:pt x="82" y="2098"/>
                  </a:cubicBezTo>
                  <a:cubicBezTo>
                    <a:pt x="1" y="2217"/>
                    <a:pt x="40" y="2378"/>
                    <a:pt x="162" y="2459"/>
                  </a:cubicBezTo>
                  <a:cubicBezTo>
                    <a:pt x="282" y="2582"/>
                    <a:pt x="404" y="2620"/>
                    <a:pt x="523" y="2620"/>
                  </a:cubicBezTo>
                  <a:lnTo>
                    <a:pt x="523" y="2662"/>
                  </a:lnTo>
                  <a:cubicBezTo>
                    <a:pt x="523" y="2824"/>
                    <a:pt x="646" y="2943"/>
                    <a:pt x="765" y="2943"/>
                  </a:cubicBezTo>
                  <a:cubicBezTo>
                    <a:pt x="927" y="2943"/>
                    <a:pt x="1049" y="2824"/>
                    <a:pt x="1049" y="2662"/>
                  </a:cubicBezTo>
                  <a:lnTo>
                    <a:pt x="1049" y="2620"/>
                  </a:lnTo>
                  <a:cubicBezTo>
                    <a:pt x="1291" y="2501"/>
                    <a:pt x="1491" y="2298"/>
                    <a:pt x="1533" y="2017"/>
                  </a:cubicBezTo>
                  <a:cubicBezTo>
                    <a:pt x="1614" y="1653"/>
                    <a:pt x="1411" y="1330"/>
                    <a:pt x="1088" y="1211"/>
                  </a:cubicBezTo>
                  <a:cubicBezTo>
                    <a:pt x="888" y="1130"/>
                    <a:pt x="727" y="1088"/>
                    <a:pt x="604" y="1007"/>
                  </a:cubicBezTo>
                  <a:lnTo>
                    <a:pt x="604" y="927"/>
                  </a:lnTo>
                  <a:cubicBezTo>
                    <a:pt x="604" y="888"/>
                    <a:pt x="646" y="846"/>
                    <a:pt x="685" y="807"/>
                  </a:cubicBezTo>
                  <a:cubicBezTo>
                    <a:pt x="725" y="799"/>
                    <a:pt x="764" y="796"/>
                    <a:pt x="803" y="796"/>
                  </a:cubicBezTo>
                  <a:cubicBezTo>
                    <a:pt x="960" y="796"/>
                    <a:pt x="1096" y="854"/>
                    <a:pt x="1130" y="888"/>
                  </a:cubicBezTo>
                  <a:cubicBezTo>
                    <a:pt x="1180" y="938"/>
                    <a:pt x="1245" y="960"/>
                    <a:pt x="1309" y="960"/>
                  </a:cubicBezTo>
                  <a:cubicBezTo>
                    <a:pt x="1398" y="960"/>
                    <a:pt x="1486" y="917"/>
                    <a:pt x="1533" y="846"/>
                  </a:cubicBezTo>
                  <a:cubicBezTo>
                    <a:pt x="1614" y="727"/>
                    <a:pt x="1572" y="565"/>
                    <a:pt x="1452" y="443"/>
                  </a:cubicBezTo>
                  <a:cubicBezTo>
                    <a:pt x="1411" y="443"/>
                    <a:pt x="1249" y="362"/>
                    <a:pt x="1049" y="282"/>
                  </a:cubicBezTo>
                  <a:cubicBezTo>
                    <a:pt x="1049" y="120"/>
                    <a:pt x="927"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44"/>
          <p:cNvGrpSpPr/>
          <p:nvPr/>
        </p:nvGrpSpPr>
        <p:grpSpPr>
          <a:xfrm>
            <a:off x="7372823" y="1339088"/>
            <a:ext cx="296882" cy="376276"/>
            <a:chOff x="6987788" y="4145350"/>
            <a:chExt cx="361875" cy="458650"/>
          </a:xfrm>
        </p:grpSpPr>
        <p:sp>
          <p:nvSpPr>
            <p:cNvPr id="1241" name="Google Shape;1241;p44"/>
            <p:cNvSpPr/>
            <p:nvPr/>
          </p:nvSpPr>
          <p:spPr>
            <a:xfrm>
              <a:off x="6987788" y="4145350"/>
              <a:ext cx="361875" cy="458650"/>
            </a:xfrm>
            <a:custGeom>
              <a:rect b="b" l="l" r="r" t="t"/>
              <a:pathLst>
                <a:path extrusionOk="0" h="18346" w="14475">
                  <a:moveTo>
                    <a:pt x="7216" y="0"/>
                  </a:moveTo>
                  <a:cubicBezTo>
                    <a:pt x="3226" y="0"/>
                    <a:pt x="0" y="3226"/>
                    <a:pt x="0" y="7216"/>
                  </a:cubicBezTo>
                  <a:cubicBezTo>
                    <a:pt x="0" y="8668"/>
                    <a:pt x="887" y="10807"/>
                    <a:pt x="2700" y="13507"/>
                  </a:cubicBezTo>
                  <a:cubicBezTo>
                    <a:pt x="2752" y="13586"/>
                    <a:pt x="2855" y="13630"/>
                    <a:pt x="2953" y="13630"/>
                  </a:cubicBezTo>
                  <a:cubicBezTo>
                    <a:pt x="3008" y="13630"/>
                    <a:pt x="3061" y="13616"/>
                    <a:pt x="3104" y="13587"/>
                  </a:cubicBezTo>
                  <a:cubicBezTo>
                    <a:pt x="3226" y="13507"/>
                    <a:pt x="3265" y="13345"/>
                    <a:pt x="3145" y="13226"/>
                  </a:cubicBezTo>
                  <a:cubicBezTo>
                    <a:pt x="1452" y="10604"/>
                    <a:pt x="523" y="8549"/>
                    <a:pt x="523" y="7216"/>
                  </a:cubicBezTo>
                  <a:cubicBezTo>
                    <a:pt x="523" y="3549"/>
                    <a:pt x="3549" y="523"/>
                    <a:pt x="7216" y="523"/>
                  </a:cubicBezTo>
                  <a:cubicBezTo>
                    <a:pt x="10926" y="523"/>
                    <a:pt x="13910" y="3549"/>
                    <a:pt x="13910" y="7216"/>
                  </a:cubicBezTo>
                  <a:cubicBezTo>
                    <a:pt x="13910" y="8426"/>
                    <a:pt x="13226" y="10162"/>
                    <a:pt x="11813" y="12378"/>
                  </a:cubicBezTo>
                  <a:cubicBezTo>
                    <a:pt x="10645" y="14274"/>
                    <a:pt x="9194" y="16129"/>
                    <a:pt x="8226" y="17339"/>
                  </a:cubicBezTo>
                  <a:cubicBezTo>
                    <a:pt x="7984" y="17661"/>
                    <a:pt x="7620" y="17823"/>
                    <a:pt x="7216" y="17823"/>
                  </a:cubicBezTo>
                  <a:cubicBezTo>
                    <a:pt x="6855" y="17823"/>
                    <a:pt x="6491" y="17661"/>
                    <a:pt x="6249" y="17339"/>
                  </a:cubicBezTo>
                  <a:cubicBezTo>
                    <a:pt x="5645" y="16613"/>
                    <a:pt x="4716" y="15442"/>
                    <a:pt x="3829" y="14194"/>
                  </a:cubicBezTo>
                  <a:cubicBezTo>
                    <a:pt x="3777" y="14115"/>
                    <a:pt x="3676" y="14071"/>
                    <a:pt x="3578" y="14071"/>
                  </a:cubicBezTo>
                  <a:cubicBezTo>
                    <a:pt x="3523" y="14071"/>
                    <a:pt x="3470" y="14084"/>
                    <a:pt x="3426" y="14113"/>
                  </a:cubicBezTo>
                  <a:cubicBezTo>
                    <a:pt x="3307" y="14194"/>
                    <a:pt x="3307" y="14355"/>
                    <a:pt x="3387" y="14474"/>
                  </a:cubicBezTo>
                  <a:cubicBezTo>
                    <a:pt x="4274" y="15765"/>
                    <a:pt x="5200" y="16936"/>
                    <a:pt x="5807" y="17700"/>
                  </a:cubicBezTo>
                  <a:cubicBezTo>
                    <a:pt x="6168" y="18103"/>
                    <a:pt x="6694" y="18345"/>
                    <a:pt x="7216" y="18345"/>
                  </a:cubicBezTo>
                  <a:cubicBezTo>
                    <a:pt x="7781" y="18345"/>
                    <a:pt x="8265" y="18103"/>
                    <a:pt x="8629" y="17700"/>
                  </a:cubicBezTo>
                  <a:cubicBezTo>
                    <a:pt x="10807" y="15039"/>
                    <a:pt x="14474" y="10120"/>
                    <a:pt x="14474" y="7216"/>
                  </a:cubicBezTo>
                  <a:cubicBezTo>
                    <a:pt x="14474" y="3226"/>
                    <a:pt x="11210" y="0"/>
                    <a:pt x="7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7042213" y="4199775"/>
              <a:ext cx="253000" cy="253025"/>
            </a:xfrm>
            <a:custGeom>
              <a:rect b="b" l="l" r="r" t="t"/>
              <a:pathLst>
                <a:path extrusionOk="0" h="10121" w="10120">
                  <a:moveTo>
                    <a:pt x="5039" y="1"/>
                  </a:moveTo>
                  <a:cubicBezTo>
                    <a:pt x="2259" y="1"/>
                    <a:pt x="1" y="2259"/>
                    <a:pt x="1" y="5039"/>
                  </a:cubicBezTo>
                  <a:cubicBezTo>
                    <a:pt x="1" y="7862"/>
                    <a:pt x="2259" y="10120"/>
                    <a:pt x="5039" y="10120"/>
                  </a:cubicBezTo>
                  <a:cubicBezTo>
                    <a:pt x="7823" y="10120"/>
                    <a:pt x="10120" y="7862"/>
                    <a:pt x="10120" y="5039"/>
                  </a:cubicBezTo>
                  <a:cubicBezTo>
                    <a:pt x="10120" y="3952"/>
                    <a:pt x="9759" y="2904"/>
                    <a:pt x="9114" y="2017"/>
                  </a:cubicBezTo>
                  <a:cubicBezTo>
                    <a:pt x="9042" y="1946"/>
                    <a:pt x="8958" y="1903"/>
                    <a:pt x="8876" y="1903"/>
                  </a:cubicBezTo>
                  <a:cubicBezTo>
                    <a:pt x="8818" y="1903"/>
                    <a:pt x="8760" y="1925"/>
                    <a:pt x="8710" y="1975"/>
                  </a:cubicBezTo>
                  <a:cubicBezTo>
                    <a:pt x="8588" y="2056"/>
                    <a:pt x="8588" y="2217"/>
                    <a:pt x="8668" y="2340"/>
                  </a:cubicBezTo>
                  <a:cubicBezTo>
                    <a:pt x="9275" y="3104"/>
                    <a:pt x="9555" y="4072"/>
                    <a:pt x="9555" y="5039"/>
                  </a:cubicBezTo>
                  <a:cubicBezTo>
                    <a:pt x="9555" y="7539"/>
                    <a:pt x="7539" y="9597"/>
                    <a:pt x="5039" y="9597"/>
                  </a:cubicBezTo>
                  <a:cubicBezTo>
                    <a:pt x="2539" y="9597"/>
                    <a:pt x="523" y="7539"/>
                    <a:pt x="523" y="5039"/>
                  </a:cubicBezTo>
                  <a:cubicBezTo>
                    <a:pt x="523" y="2540"/>
                    <a:pt x="2539" y="523"/>
                    <a:pt x="5039" y="523"/>
                  </a:cubicBezTo>
                  <a:cubicBezTo>
                    <a:pt x="6088" y="523"/>
                    <a:pt x="7097" y="888"/>
                    <a:pt x="7904" y="1572"/>
                  </a:cubicBezTo>
                  <a:cubicBezTo>
                    <a:pt x="7950" y="1603"/>
                    <a:pt x="8002" y="1616"/>
                    <a:pt x="8056" y="1616"/>
                  </a:cubicBezTo>
                  <a:cubicBezTo>
                    <a:pt x="8142" y="1616"/>
                    <a:pt x="8232" y="1583"/>
                    <a:pt x="8307" y="1533"/>
                  </a:cubicBezTo>
                  <a:cubicBezTo>
                    <a:pt x="8388" y="1411"/>
                    <a:pt x="8388" y="1249"/>
                    <a:pt x="8265" y="1130"/>
                  </a:cubicBezTo>
                  <a:cubicBezTo>
                    <a:pt x="7339" y="404"/>
                    <a:pt x="6210" y="1"/>
                    <a:pt x="5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7076488" y="4239050"/>
              <a:ext cx="183500" cy="174475"/>
            </a:xfrm>
            <a:custGeom>
              <a:rect b="b" l="l" r="r" t="t"/>
              <a:pathLst>
                <a:path extrusionOk="0" h="6979" w="7340">
                  <a:moveTo>
                    <a:pt x="3668" y="1"/>
                  </a:moveTo>
                  <a:cubicBezTo>
                    <a:pt x="3388" y="1"/>
                    <a:pt x="3146" y="162"/>
                    <a:pt x="3023" y="404"/>
                  </a:cubicBezTo>
                  <a:lnTo>
                    <a:pt x="2339" y="1817"/>
                  </a:lnTo>
                  <a:cubicBezTo>
                    <a:pt x="2297" y="1856"/>
                    <a:pt x="2259" y="1898"/>
                    <a:pt x="2217" y="1898"/>
                  </a:cubicBezTo>
                  <a:lnTo>
                    <a:pt x="646" y="2139"/>
                  </a:lnTo>
                  <a:cubicBezTo>
                    <a:pt x="404" y="2178"/>
                    <a:pt x="162" y="2339"/>
                    <a:pt x="81" y="2623"/>
                  </a:cubicBezTo>
                  <a:cubicBezTo>
                    <a:pt x="1" y="2865"/>
                    <a:pt x="81" y="3146"/>
                    <a:pt x="281" y="3349"/>
                  </a:cubicBezTo>
                  <a:lnTo>
                    <a:pt x="443" y="3510"/>
                  </a:lnTo>
                  <a:cubicBezTo>
                    <a:pt x="504" y="3570"/>
                    <a:pt x="575" y="3600"/>
                    <a:pt x="645" y="3600"/>
                  </a:cubicBezTo>
                  <a:cubicBezTo>
                    <a:pt x="716" y="3600"/>
                    <a:pt x="786" y="3570"/>
                    <a:pt x="846" y="3510"/>
                  </a:cubicBezTo>
                  <a:cubicBezTo>
                    <a:pt x="968" y="3430"/>
                    <a:pt x="926" y="3227"/>
                    <a:pt x="846" y="3146"/>
                  </a:cubicBezTo>
                  <a:lnTo>
                    <a:pt x="646" y="2946"/>
                  </a:lnTo>
                  <a:cubicBezTo>
                    <a:pt x="565" y="2865"/>
                    <a:pt x="604" y="2823"/>
                    <a:pt x="604" y="2785"/>
                  </a:cubicBezTo>
                  <a:cubicBezTo>
                    <a:pt x="604" y="2743"/>
                    <a:pt x="646" y="2662"/>
                    <a:pt x="726" y="2662"/>
                  </a:cubicBezTo>
                  <a:lnTo>
                    <a:pt x="2297" y="2420"/>
                  </a:lnTo>
                  <a:cubicBezTo>
                    <a:pt x="2539" y="2381"/>
                    <a:pt x="2743" y="2259"/>
                    <a:pt x="2823" y="2059"/>
                  </a:cubicBezTo>
                  <a:lnTo>
                    <a:pt x="3507" y="646"/>
                  </a:lnTo>
                  <a:cubicBezTo>
                    <a:pt x="3549" y="565"/>
                    <a:pt x="3630" y="527"/>
                    <a:pt x="3668" y="527"/>
                  </a:cubicBezTo>
                  <a:cubicBezTo>
                    <a:pt x="3710" y="527"/>
                    <a:pt x="3791" y="565"/>
                    <a:pt x="3830" y="646"/>
                  </a:cubicBezTo>
                  <a:lnTo>
                    <a:pt x="4517" y="2059"/>
                  </a:lnTo>
                  <a:cubicBezTo>
                    <a:pt x="4636" y="2259"/>
                    <a:pt x="4839" y="2381"/>
                    <a:pt x="5039" y="2420"/>
                  </a:cubicBezTo>
                  <a:lnTo>
                    <a:pt x="6613" y="2662"/>
                  </a:lnTo>
                  <a:cubicBezTo>
                    <a:pt x="6694" y="2662"/>
                    <a:pt x="6733" y="2743"/>
                    <a:pt x="6733" y="2785"/>
                  </a:cubicBezTo>
                  <a:cubicBezTo>
                    <a:pt x="6775" y="2823"/>
                    <a:pt x="6775" y="2865"/>
                    <a:pt x="6694" y="2946"/>
                  </a:cubicBezTo>
                  <a:lnTo>
                    <a:pt x="5565" y="4033"/>
                  </a:lnTo>
                  <a:cubicBezTo>
                    <a:pt x="5404" y="4194"/>
                    <a:pt x="5323" y="4436"/>
                    <a:pt x="5362" y="4678"/>
                  </a:cubicBezTo>
                  <a:lnTo>
                    <a:pt x="5646" y="6210"/>
                  </a:lnTo>
                  <a:cubicBezTo>
                    <a:pt x="5646" y="6333"/>
                    <a:pt x="5604" y="6372"/>
                    <a:pt x="5565" y="6372"/>
                  </a:cubicBezTo>
                  <a:cubicBezTo>
                    <a:pt x="5565" y="6401"/>
                    <a:pt x="5525" y="6430"/>
                    <a:pt x="5472" y="6430"/>
                  </a:cubicBezTo>
                  <a:cubicBezTo>
                    <a:pt x="5451" y="6430"/>
                    <a:pt x="5427" y="6425"/>
                    <a:pt x="5404" y="6414"/>
                  </a:cubicBezTo>
                  <a:lnTo>
                    <a:pt x="3991" y="5688"/>
                  </a:lnTo>
                  <a:cubicBezTo>
                    <a:pt x="3891" y="5627"/>
                    <a:pt x="3780" y="5596"/>
                    <a:pt x="3670" y="5596"/>
                  </a:cubicBezTo>
                  <a:cubicBezTo>
                    <a:pt x="3559" y="5596"/>
                    <a:pt x="3447" y="5627"/>
                    <a:pt x="3346" y="5688"/>
                  </a:cubicBezTo>
                  <a:lnTo>
                    <a:pt x="1936" y="6414"/>
                  </a:lnTo>
                  <a:cubicBezTo>
                    <a:pt x="1913" y="6425"/>
                    <a:pt x="1893" y="6430"/>
                    <a:pt x="1875" y="6430"/>
                  </a:cubicBezTo>
                  <a:cubicBezTo>
                    <a:pt x="1831" y="6430"/>
                    <a:pt x="1802" y="6401"/>
                    <a:pt x="1775" y="6372"/>
                  </a:cubicBezTo>
                  <a:cubicBezTo>
                    <a:pt x="1733" y="6372"/>
                    <a:pt x="1694" y="6333"/>
                    <a:pt x="1694" y="6210"/>
                  </a:cubicBezTo>
                  <a:lnTo>
                    <a:pt x="1975" y="4678"/>
                  </a:lnTo>
                  <a:cubicBezTo>
                    <a:pt x="2017" y="4436"/>
                    <a:pt x="1936" y="4194"/>
                    <a:pt x="1775" y="4033"/>
                  </a:cubicBezTo>
                  <a:lnTo>
                    <a:pt x="1652" y="3952"/>
                  </a:lnTo>
                  <a:cubicBezTo>
                    <a:pt x="1612" y="3893"/>
                    <a:pt x="1542" y="3863"/>
                    <a:pt x="1472" y="3863"/>
                  </a:cubicBezTo>
                  <a:cubicBezTo>
                    <a:pt x="1401" y="3863"/>
                    <a:pt x="1331" y="3893"/>
                    <a:pt x="1291" y="3952"/>
                  </a:cubicBezTo>
                  <a:cubicBezTo>
                    <a:pt x="1168" y="4075"/>
                    <a:pt x="1168" y="4236"/>
                    <a:pt x="1291" y="4317"/>
                  </a:cubicBezTo>
                  <a:lnTo>
                    <a:pt x="1372" y="4436"/>
                  </a:lnTo>
                  <a:cubicBezTo>
                    <a:pt x="1410" y="4478"/>
                    <a:pt x="1452" y="4517"/>
                    <a:pt x="1452" y="4598"/>
                  </a:cubicBezTo>
                  <a:lnTo>
                    <a:pt x="1168" y="6130"/>
                  </a:lnTo>
                  <a:cubicBezTo>
                    <a:pt x="1130" y="6414"/>
                    <a:pt x="1249" y="6656"/>
                    <a:pt x="1452" y="6817"/>
                  </a:cubicBezTo>
                  <a:cubicBezTo>
                    <a:pt x="1599" y="6914"/>
                    <a:pt x="1759" y="6967"/>
                    <a:pt x="1917" y="6967"/>
                  </a:cubicBezTo>
                  <a:cubicBezTo>
                    <a:pt x="2020" y="6967"/>
                    <a:pt x="2121" y="6945"/>
                    <a:pt x="2217" y="6897"/>
                  </a:cubicBezTo>
                  <a:lnTo>
                    <a:pt x="3588" y="6130"/>
                  </a:lnTo>
                  <a:lnTo>
                    <a:pt x="3749" y="6130"/>
                  </a:lnTo>
                  <a:lnTo>
                    <a:pt x="5162" y="6897"/>
                  </a:lnTo>
                  <a:cubicBezTo>
                    <a:pt x="5243" y="6936"/>
                    <a:pt x="5362" y="6978"/>
                    <a:pt x="5484" y="6978"/>
                  </a:cubicBezTo>
                  <a:cubicBezTo>
                    <a:pt x="5604" y="6978"/>
                    <a:pt x="5765" y="6936"/>
                    <a:pt x="5888" y="6817"/>
                  </a:cubicBezTo>
                  <a:cubicBezTo>
                    <a:pt x="6130" y="6656"/>
                    <a:pt x="6210" y="6414"/>
                    <a:pt x="6168" y="6130"/>
                  </a:cubicBezTo>
                  <a:lnTo>
                    <a:pt x="5926" y="4598"/>
                  </a:lnTo>
                  <a:cubicBezTo>
                    <a:pt x="5888" y="4517"/>
                    <a:pt x="5926" y="4478"/>
                    <a:pt x="5968" y="4436"/>
                  </a:cubicBezTo>
                  <a:lnTo>
                    <a:pt x="7097" y="3349"/>
                  </a:lnTo>
                  <a:cubicBezTo>
                    <a:pt x="7297" y="3146"/>
                    <a:pt x="7339" y="2865"/>
                    <a:pt x="7259" y="2623"/>
                  </a:cubicBezTo>
                  <a:cubicBezTo>
                    <a:pt x="7178" y="2339"/>
                    <a:pt x="6975" y="2178"/>
                    <a:pt x="6694" y="2139"/>
                  </a:cubicBezTo>
                  <a:lnTo>
                    <a:pt x="5120" y="1898"/>
                  </a:lnTo>
                  <a:cubicBezTo>
                    <a:pt x="5081" y="1898"/>
                    <a:pt x="5039" y="1856"/>
                    <a:pt x="5001" y="1817"/>
                  </a:cubicBezTo>
                  <a:lnTo>
                    <a:pt x="4314" y="404"/>
                  </a:lnTo>
                  <a:cubicBezTo>
                    <a:pt x="4194" y="162"/>
                    <a:pt x="3952" y="1"/>
                    <a:pt x="3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44"/>
          <p:cNvGrpSpPr/>
          <p:nvPr/>
        </p:nvGrpSpPr>
        <p:grpSpPr>
          <a:xfrm>
            <a:off x="2903802" y="4099891"/>
            <a:ext cx="387113" cy="359071"/>
            <a:chOff x="2491888" y="4161475"/>
            <a:chExt cx="459700" cy="426400"/>
          </a:xfrm>
        </p:grpSpPr>
        <p:sp>
          <p:nvSpPr>
            <p:cNvPr id="1245" name="Google Shape;1245;p44"/>
            <p:cNvSpPr/>
            <p:nvPr/>
          </p:nvSpPr>
          <p:spPr>
            <a:xfrm>
              <a:off x="2491888" y="4254225"/>
              <a:ext cx="458650" cy="333650"/>
            </a:xfrm>
            <a:custGeom>
              <a:rect b="b" l="l" r="r" t="t"/>
              <a:pathLst>
                <a:path extrusionOk="0" h="13346" w="18346">
                  <a:moveTo>
                    <a:pt x="1694" y="0"/>
                  </a:moveTo>
                  <a:cubicBezTo>
                    <a:pt x="1168" y="0"/>
                    <a:pt x="726" y="442"/>
                    <a:pt x="726" y="968"/>
                  </a:cubicBezTo>
                  <a:lnTo>
                    <a:pt x="726" y="10926"/>
                  </a:lnTo>
                  <a:lnTo>
                    <a:pt x="362" y="10926"/>
                  </a:lnTo>
                  <a:cubicBezTo>
                    <a:pt x="162" y="10926"/>
                    <a:pt x="1" y="11087"/>
                    <a:pt x="1" y="11290"/>
                  </a:cubicBezTo>
                  <a:lnTo>
                    <a:pt x="1" y="11813"/>
                  </a:lnTo>
                  <a:cubicBezTo>
                    <a:pt x="1" y="12661"/>
                    <a:pt x="726" y="13345"/>
                    <a:pt x="1572" y="13345"/>
                  </a:cubicBezTo>
                  <a:lnTo>
                    <a:pt x="16813" y="13345"/>
                  </a:lnTo>
                  <a:cubicBezTo>
                    <a:pt x="17662" y="13345"/>
                    <a:pt x="18346" y="12661"/>
                    <a:pt x="18346" y="11813"/>
                  </a:cubicBezTo>
                  <a:lnTo>
                    <a:pt x="18346" y="11290"/>
                  </a:lnTo>
                  <a:cubicBezTo>
                    <a:pt x="18346" y="11087"/>
                    <a:pt x="18184" y="10926"/>
                    <a:pt x="18023" y="10926"/>
                  </a:cubicBezTo>
                  <a:lnTo>
                    <a:pt x="17620" y="10926"/>
                  </a:lnTo>
                  <a:lnTo>
                    <a:pt x="17620" y="3629"/>
                  </a:lnTo>
                  <a:cubicBezTo>
                    <a:pt x="17620" y="3468"/>
                    <a:pt x="17500" y="3345"/>
                    <a:pt x="17378" y="3345"/>
                  </a:cubicBezTo>
                  <a:cubicBezTo>
                    <a:pt x="17217" y="3345"/>
                    <a:pt x="17097" y="3468"/>
                    <a:pt x="17097" y="3629"/>
                  </a:cubicBezTo>
                  <a:lnTo>
                    <a:pt x="17097" y="10926"/>
                  </a:lnTo>
                  <a:lnTo>
                    <a:pt x="14878" y="10926"/>
                  </a:lnTo>
                  <a:cubicBezTo>
                    <a:pt x="14717" y="10926"/>
                    <a:pt x="14597" y="11048"/>
                    <a:pt x="14597" y="11210"/>
                  </a:cubicBezTo>
                  <a:cubicBezTo>
                    <a:pt x="14597" y="11371"/>
                    <a:pt x="14717" y="11490"/>
                    <a:pt x="14878" y="11490"/>
                  </a:cubicBezTo>
                  <a:lnTo>
                    <a:pt x="17823" y="11490"/>
                  </a:lnTo>
                  <a:lnTo>
                    <a:pt x="17823" y="11813"/>
                  </a:lnTo>
                  <a:cubicBezTo>
                    <a:pt x="17823" y="12377"/>
                    <a:pt x="17378" y="12823"/>
                    <a:pt x="16813" y="12823"/>
                  </a:cubicBezTo>
                  <a:lnTo>
                    <a:pt x="1572" y="12823"/>
                  </a:lnTo>
                  <a:cubicBezTo>
                    <a:pt x="1007" y="12823"/>
                    <a:pt x="565" y="12377"/>
                    <a:pt x="565" y="11813"/>
                  </a:cubicBezTo>
                  <a:lnTo>
                    <a:pt x="565" y="11490"/>
                  </a:lnTo>
                  <a:lnTo>
                    <a:pt x="13710" y="11490"/>
                  </a:lnTo>
                  <a:cubicBezTo>
                    <a:pt x="13871" y="11490"/>
                    <a:pt x="13991" y="11371"/>
                    <a:pt x="13991" y="11210"/>
                  </a:cubicBezTo>
                  <a:cubicBezTo>
                    <a:pt x="13991" y="11048"/>
                    <a:pt x="13871" y="10926"/>
                    <a:pt x="13710" y="10926"/>
                  </a:cubicBezTo>
                  <a:lnTo>
                    <a:pt x="1291" y="10926"/>
                  </a:lnTo>
                  <a:lnTo>
                    <a:pt x="1291" y="968"/>
                  </a:lnTo>
                  <a:cubicBezTo>
                    <a:pt x="1291" y="726"/>
                    <a:pt x="1452" y="523"/>
                    <a:pt x="1694" y="523"/>
                  </a:cubicBezTo>
                  <a:lnTo>
                    <a:pt x="8426" y="523"/>
                  </a:lnTo>
                  <a:cubicBezTo>
                    <a:pt x="8588" y="523"/>
                    <a:pt x="8710" y="403"/>
                    <a:pt x="8710" y="281"/>
                  </a:cubicBezTo>
                  <a:cubicBezTo>
                    <a:pt x="8710" y="120"/>
                    <a:pt x="8588"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2537213" y="4336875"/>
              <a:ext cx="368975" cy="177450"/>
            </a:xfrm>
            <a:custGeom>
              <a:rect b="b" l="l" r="r" t="t"/>
              <a:pathLst>
                <a:path extrusionOk="0" h="7098" w="14759">
                  <a:moveTo>
                    <a:pt x="284" y="1"/>
                  </a:moveTo>
                  <a:cubicBezTo>
                    <a:pt x="123" y="1"/>
                    <a:pt x="1" y="120"/>
                    <a:pt x="1" y="281"/>
                  </a:cubicBezTo>
                  <a:lnTo>
                    <a:pt x="1" y="6813"/>
                  </a:lnTo>
                  <a:cubicBezTo>
                    <a:pt x="1" y="6975"/>
                    <a:pt x="123" y="7097"/>
                    <a:pt x="284" y="7097"/>
                  </a:cubicBezTo>
                  <a:lnTo>
                    <a:pt x="14478" y="7097"/>
                  </a:lnTo>
                  <a:cubicBezTo>
                    <a:pt x="14639" y="7097"/>
                    <a:pt x="14758" y="6975"/>
                    <a:pt x="14758" y="6813"/>
                  </a:cubicBezTo>
                  <a:lnTo>
                    <a:pt x="14758" y="362"/>
                  </a:lnTo>
                  <a:cubicBezTo>
                    <a:pt x="14758" y="243"/>
                    <a:pt x="14639" y="120"/>
                    <a:pt x="14478" y="120"/>
                  </a:cubicBezTo>
                  <a:cubicBezTo>
                    <a:pt x="14316" y="120"/>
                    <a:pt x="14194" y="243"/>
                    <a:pt x="14194" y="362"/>
                  </a:cubicBezTo>
                  <a:lnTo>
                    <a:pt x="14194" y="6572"/>
                  </a:lnTo>
                  <a:lnTo>
                    <a:pt x="565" y="6572"/>
                  </a:lnTo>
                  <a:lnTo>
                    <a:pt x="565" y="281"/>
                  </a:lnTo>
                  <a:cubicBezTo>
                    <a:pt x="565" y="120"/>
                    <a:pt x="446" y="1"/>
                    <a:pt x="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2537213" y="4281400"/>
              <a:ext cx="172450" cy="40350"/>
            </a:xfrm>
            <a:custGeom>
              <a:rect b="b" l="l" r="r" t="t"/>
              <a:pathLst>
                <a:path extrusionOk="0" h="1614" w="6898">
                  <a:moveTo>
                    <a:pt x="284" y="0"/>
                  </a:moveTo>
                  <a:cubicBezTo>
                    <a:pt x="123" y="0"/>
                    <a:pt x="1" y="123"/>
                    <a:pt x="1" y="242"/>
                  </a:cubicBezTo>
                  <a:lnTo>
                    <a:pt x="1" y="1333"/>
                  </a:lnTo>
                  <a:cubicBezTo>
                    <a:pt x="1" y="1494"/>
                    <a:pt x="123" y="1613"/>
                    <a:pt x="284" y="1613"/>
                  </a:cubicBezTo>
                  <a:cubicBezTo>
                    <a:pt x="446" y="1613"/>
                    <a:pt x="565" y="1494"/>
                    <a:pt x="565" y="1333"/>
                  </a:cubicBezTo>
                  <a:lnTo>
                    <a:pt x="565" y="526"/>
                  </a:lnTo>
                  <a:lnTo>
                    <a:pt x="6613" y="526"/>
                  </a:lnTo>
                  <a:cubicBezTo>
                    <a:pt x="6775" y="526"/>
                    <a:pt x="6897" y="404"/>
                    <a:pt x="6897" y="242"/>
                  </a:cubicBezTo>
                  <a:cubicBezTo>
                    <a:pt x="6897" y="123"/>
                    <a:pt x="6775" y="0"/>
                    <a:pt x="6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2722688" y="4161475"/>
              <a:ext cx="228900" cy="181475"/>
            </a:xfrm>
            <a:custGeom>
              <a:rect b="b" l="l" r="r" t="t"/>
              <a:pathLst>
                <a:path extrusionOk="0" h="7259" w="9156">
                  <a:moveTo>
                    <a:pt x="1533" y="1"/>
                  </a:moveTo>
                  <a:cubicBezTo>
                    <a:pt x="688" y="1"/>
                    <a:pt x="1" y="685"/>
                    <a:pt x="1" y="1533"/>
                  </a:cubicBezTo>
                  <a:lnTo>
                    <a:pt x="1" y="5039"/>
                  </a:lnTo>
                  <a:cubicBezTo>
                    <a:pt x="1" y="5888"/>
                    <a:pt x="688" y="6571"/>
                    <a:pt x="1533" y="6571"/>
                  </a:cubicBezTo>
                  <a:lnTo>
                    <a:pt x="3710" y="6571"/>
                  </a:lnTo>
                  <a:lnTo>
                    <a:pt x="4275" y="7136"/>
                  </a:lnTo>
                  <a:cubicBezTo>
                    <a:pt x="4356" y="7217"/>
                    <a:pt x="4478" y="7259"/>
                    <a:pt x="4598" y="7259"/>
                  </a:cubicBezTo>
                  <a:cubicBezTo>
                    <a:pt x="4720" y="7259"/>
                    <a:pt x="4801" y="7217"/>
                    <a:pt x="4881" y="7136"/>
                  </a:cubicBezTo>
                  <a:lnTo>
                    <a:pt x="5446" y="6571"/>
                  </a:lnTo>
                  <a:lnTo>
                    <a:pt x="7623" y="6571"/>
                  </a:lnTo>
                  <a:cubicBezTo>
                    <a:pt x="8468" y="6571"/>
                    <a:pt x="9155" y="5888"/>
                    <a:pt x="9155" y="5039"/>
                  </a:cubicBezTo>
                  <a:lnTo>
                    <a:pt x="9155" y="1533"/>
                  </a:lnTo>
                  <a:cubicBezTo>
                    <a:pt x="9155" y="685"/>
                    <a:pt x="8468" y="1"/>
                    <a:pt x="7623" y="1"/>
                  </a:cubicBezTo>
                  <a:lnTo>
                    <a:pt x="6291" y="1"/>
                  </a:lnTo>
                  <a:cubicBezTo>
                    <a:pt x="6130" y="1"/>
                    <a:pt x="6010" y="120"/>
                    <a:pt x="6010" y="281"/>
                  </a:cubicBezTo>
                  <a:cubicBezTo>
                    <a:pt x="6010" y="404"/>
                    <a:pt x="6130" y="523"/>
                    <a:pt x="6291" y="523"/>
                  </a:cubicBezTo>
                  <a:lnTo>
                    <a:pt x="7623" y="523"/>
                  </a:lnTo>
                  <a:cubicBezTo>
                    <a:pt x="8188" y="523"/>
                    <a:pt x="8630" y="968"/>
                    <a:pt x="8630" y="1533"/>
                  </a:cubicBezTo>
                  <a:lnTo>
                    <a:pt x="8630" y="5039"/>
                  </a:lnTo>
                  <a:cubicBezTo>
                    <a:pt x="8630" y="5604"/>
                    <a:pt x="8188" y="6049"/>
                    <a:pt x="7623" y="6049"/>
                  </a:cubicBezTo>
                  <a:lnTo>
                    <a:pt x="5323" y="6049"/>
                  </a:lnTo>
                  <a:cubicBezTo>
                    <a:pt x="5243" y="6049"/>
                    <a:pt x="5204" y="6049"/>
                    <a:pt x="5162" y="6130"/>
                  </a:cubicBezTo>
                  <a:lnTo>
                    <a:pt x="4598" y="6694"/>
                  </a:lnTo>
                  <a:lnTo>
                    <a:pt x="4033" y="6130"/>
                  </a:lnTo>
                  <a:cubicBezTo>
                    <a:pt x="3994" y="6049"/>
                    <a:pt x="3914" y="6049"/>
                    <a:pt x="3833" y="6049"/>
                  </a:cubicBezTo>
                  <a:lnTo>
                    <a:pt x="1533" y="6049"/>
                  </a:lnTo>
                  <a:cubicBezTo>
                    <a:pt x="1010" y="6049"/>
                    <a:pt x="565" y="5604"/>
                    <a:pt x="565" y="5039"/>
                  </a:cubicBezTo>
                  <a:lnTo>
                    <a:pt x="565" y="1533"/>
                  </a:lnTo>
                  <a:cubicBezTo>
                    <a:pt x="565" y="968"/>
                    <a:pt x="1010" y="523"/>
                    <a:pt x="1533" y="523"/>
                  </a:cubicBezTo>
                  <a:lnTo>
                    <a:pt x="5123" y="523"/>
                  </a:lnTo>
                  <a:cubicBezTo>
                    <a:pt x="5285" y="523"/>
                    <a:pt x="5404" y="404"/>
                    <a:pt x="5404" y="281"/>
                  </a:cubicBezTo>
                  <a:cubicBezTo>
                    <a:pt x="5404" y="120"/>
                    <a:pt x="5285" y="1"/>
                    <a:pt x="5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2764063" y="4186850"/>
              <a:ext cx="48425" cy="108675"/>
            </a:xfrm>
            <a:custGeom>
              <a:rect b="b" l="l" r="r" t="t"/>
              <a:pathLst>
                <a:path extrusionOk="0" h="4347" w="1937">
                  <a:moveTo>
                    <a:pt x="1609" y="0"/>
                  </a:moveTo>
                  <a:cubicBezTo>
                    <a:pt x="1531" y="0"/>
                    <a:pt x="1457" y="43"/>
                    <a:pt x="1410" y="115"/>
                  </a:cubicBezTo>
                  <a:lnTo>
                    <a:pt x="39" y="2008"/>
                  </a:lnTo>
                  <a:cubicBezTo>
                    <a:pt x="1" y="2131"/>
                    <a:pt x="1" y="2250"/>
                    <a:pt x="39" y="2331"/>
                  </a:cubicBezTo>
                  <a:lnTo>
                    <a:pt x="1410" y="4266"/>
                  </a:lnTo>
                  <a:cubicBezTo>
                    <a:pt x="1452" y="4308"/>
                    <a:pt x="1533" y="4347"/>
                    <a:pt x="1613" y="4347"/>
                  </a:cubicBezTo>
                  <a:cubicBezTo>
                    <a:pt x="1652" y="4347"/>
                    <a:pt x="1733" y="4347"/>
                    <a:pt x="1775" y="4308"/>
                  </a:cubicBezTo>
                  <a:cubicBezTo>
                    <a:pt x="1894" y="4227"/>
                    <a:pt x="1936" y="4066"/>
                    <a:pt x="1855" y="3944"/>
                  </a:cubicBezTo>
                  <a:lnTo>
                    <a:pt x="604" y="2169"/>
                  </a:lnTo>
                  <a:lnTo>
                    <a:pt x="1855" y="437"/>
                  </a:lnTo>
                  <a:cubicBezTo>
                    <a:pt x="1936" y="315"/>
                    <a:pt x="1894" y="153"/>
                    <a:pt x="1775" y="73"/>
                  </a:cubicBezTo>
                  <a:cubicBezTo>
                    <a:pt x="1723" y="23"/>
                    <a:pt x="1665" y="0"/>
                    <a:pt x="1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2857763" y="4186850"/>
              <a:ext cx="48425" cy="108675"/>
            </a:xfrm>
            <a:custGeom>
              <a:rect b="b" l="l" r="r" t="t"/>
              <a:pathLst>
                <a:path extrusionOk="0" h="4347" w="1937">
                  <a:moveTo>
                    <a:pt x="328" y="0"/>
                  </a:moveTo>
                  <a:cubicBezTo>
                    <a:pt x="272" y="0"/>
                    <a:pt x="214" y="23"/>
                    <a:pt x="162" y="73"/>
                  </a:cubicBezTo>
                  <a:cubicBezTo>
                    <a:pt x="43" y="153"/>
                    <a:pt x="1" y="315"/>
                    <a:pt x="82" y="437"/>
                  </a:cubicBezTo>
                  <a:lnTo>
                    <a:pt x="1333" y="2169"/>
                  </a:lnTo>
                  <a:lnTo>
                    <a:pt x="82" y="3944"/>
                  </a:lnTo>
                  <a:cubicBezTo>
                    <a:pt x="1" y="4066"/>
                    <a:pt x="43" y="4227"/>
                    <a:pt x="162" y="4308"/>
                  </a:cubicBezTo>
                  <a:cubicBezTo>
                    <a:pt x="204" y="4347"/>
                    <a:pt x="243" y="4347"/>
                    <a:pt x="324" y="4347"/>
                  </a:cubicBezTo>
                  <a:cubicBezTo>
                    <a:pt x="404" y="4347"/>
                    <a:pt x="485" y="4308"/>
                    <a:pt x="527" y="4266"/>
                  </a:cubicBezTo>
                  <a:lnTo>
                    <a:pt x="1898" y="2331"/>
                  </a:lnTo>
                  <a:cubicBezTo>
                    <a:pt x="1936" y="2250"/>
                    <a:pt x="1936" y="2131"/>
                    <a:pt x="1898" y="2008"/>
                  </a:cubicBezTo>
                  <a:lnTo>
                    <a:pt x="527" y="115"/>
                  </a:lnTo>
                  <a:cubicBezTo>
                    <a:pt x="480" y="43"/>
                    <a:pt x="406"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2816488" y="4188475"/>
              <a:ext cx="36300" cy="109075"/>
            </a:xfrm>
            <a:custGeom>
              <a:rect b="b" l="l" r="r" t="t"/>
              <a:pathLst>
                <a:path extrusionOk="0" h="4363" w="1452">
                  <a:moveTo>
                    <a:pt x="1149" y="0"/>
                  </a:moveTo>
                  <a:cubicBezTo>
                    <a:pt x="1018" y="0"/>
                    <a:pt x="921" y="104"/>
                    <a:pt x="887" y="211"/>
                  </a:cubicBezTo>
                  <a:lnTo>
                    <a:pt x="39" y="4040"/>
                  </a:lnTo>
                  <a:cubicBezTo>
                    <a:pt x="0" y="4201"/>
                    <a:pt x="81" y="4324"/>
                    <a:pt x="242" y="4362"/>
                  </a:cubicBezTo>
                  <a:lnTo>
                    <a:pt x="323" y="4362"/>
                  </a:lnTo>
                  <a:cubicBezTo>
                    <a:pt x="442" y="4362"/>
                    <a:pt x="523" y="4282"/>
                    <a:pt x="565" y="4162"/>
                  </a:cubicBezTo>
                  <a:lnTo>
                    <a:pt x="1410" y="330"/>
                  </a:lnTo>
                  <a:cubicBezTo>
                    <a:pt x="1452" y="211"/>
                    <a:pt x="1371" y="50"/>
                    <a:pt x="1210" y="8"/>
                  </a:cubicBezTo>
                  <a:cubicBezTo>
                    <a:pt x="1189" y="3"/>
                    <a:pt x="1168"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2575513" y="4351950"/>
              <a:ext cx="43425" cy="14150"/>
            </a:xfrm>
            <a:custGeom>
              <a:rect b="b" l="l" r="r" t="t"/>
              <a:pathLst>
                <a:path extrusionOk="0" h="566" w="1737">
                  <a:moveTo>
                    <a:pt x="285" y="1"/>
                  </a:moveTo>
                  <a:cubicBezTo>
                    <a:pt x="123" y="1"/>
                    <a:pt x="1" y="123"/>
                    <a:pt x="1" y="285"/>
                  </a:cubicBezTo>
                  <a:cubicBezTo>
                    <a:pt x="1" y="446"/>
                    <a:pt x="123" y="565"/>
                    <a:pt x="285" y="565"/>
                  </a:cubicBezTo>
                  <a:lnTo>
                    <a:pt x="1494" y="565"/>
                  </a:lnTo>
                  <a:cubicBezTo>
                    <a:pt x="1614" y="565"/>
                    <a:pt x="1736" y="446"/>
                    <a:pt x="1736" y="285"/>
                  </a:cubicBezTo>
                  <a:cubicBezTo>
                    <a:pt x="1736" y="123"/>
                    <a:pt x="1614"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2575513" y="4391325"/>
              <a:ext cx="169375" cy="13075"/>
            </a:xfrm>
            <a:custGeom>
              <a:rect b="b" l="l" r="r" t="t"/>
              <a:pathLst>
                <a:path extrusionOk="0" h="523" w="6775">
                  <a:moveTo>
                    <a:pt x="285" y="0"/>
                  </a:moveTo>
                  <a:cubicBezTo>
                    <a:pt x="123" y="0"/>
                    <a:pt x="1" y="119"/>
                    <a:pt x="1" y="242"/>
                  </a:cubicBezTo>
                  <a:cubicBezTo>
                    <a:pt x="1" y="403"/>
                    <a:pt x="123" y="523"/>
                    <a:pt x="285" y="523"/>
                  </a:cubicBezTo>
                  <a:lnTo>
                    <a:pt x="6494" y="523"/>
                  </a:lnTo>
                  <a:cubicBezTo>
                    <a:pt x="6656" y="523"/>
                    <a:pt x="6775" y="403"/>
                    <a:pt x="6775" y="242"/>
                  </a:cubicBezTo>
                  <a:cubicBezTo>
                    <a:pt x="6775" y="119"/>
                    <a:pt x="6656" y="0"/>
                    <a:pt x="6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2575513" y="4429625"/>
              <a:ext cx="76650" cy="13075"/>
            </a:xfrm>
            <a:custGeom>
              <a:rect b="b" l="l" r="r" t="t"/>
              <a:pathLst>
                <a:path extrusionOk="0" h="523" w="3066">
                  <a:moveTo>
                    <a:pt x="285" y="0"/>
                  </a:moveTo>
                  <a:cubicBezTo>
                    <a:pt x="123" y="0"/>
                    <a:pt x="1" y="120"/>
                    <a:pt x="1" y="281"/>
                  </a:cubicBezTo>
                  <a:cubicBezTo>
                    <a:pt x="1" y="403"/>
                    <a:pt x="123" y="523"/>
                    <a:pt x="285" y="523"/>
                  </a:cubicBezTo>
                  <a:lnTo>
                    <a:pt x="2785" y="523"/>
                  </a:lnTo>
                  <a:cubicBezTo>
                    <a:pt x="2946" y="523"/>
                    <a:pt x="3065" y="403"/>
                    <a:pt x="3065" y="281"/>
                  </a:cubicBezTo>
                  <a:cubicBezTo>
                    <a:pt x="3065" y="120"/>
                    <a:pt x="2946" y="0"/>
                    <a:pt x="2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2575513" y="4468900"/>
              <a:ext cx="94800" cy="13150"/>
            </a:xfrm>
            <a:custGeom>
              <a:rect b="b" l="l" r="r" t="t"/>
              <a:pathLst>
                <a:path extrusionOk="0" h="526" w="3792">
                  <a:moveTo>
                    <a:pt x="285" y="0"/>
                  </a:moveTo>
                  <a:cubicBezTo>
                    <a:pt x="123" y="0"/>
                    <a:pt x="1" y="123"/>
                    <a:pt x="1" y="242"/>
                  </a:cubicBezTo>
                  <a:cubicBezTo>
                    <a:pt x="1" y="403"/>
                    <a:pt x="123" y="526"/>
                    <a:pt x="285" y="526"/>
                  </a:cubicBezTo>
                  <a:lnTo>
                    <a:pt x="3510" y="526"/>
                  </a:lnTo>
                  <a:cubicBezTo>
                    <a:pt x="3672" y="526"/>
                    <a:pt x="3791" y="403"/>
                    <a:pt x="3791" y="242"/>
                  </a:cubicBezTo>
                  <a:cubicBezTo>
                    <a:pt x="3791" y="123"/>
                    <a:pt x="3672" y="0"/>
                    <a:pt x="3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2638013" y="4351950"/>
              <a:ext cx="106875" cy="14150"/>
            </a:xfrm>
            <a:custGeom>
              <a:rect b="b" l="l" r="r" t="t"/>
              <a:pathLst>
                <a:path extrusionOk="0" h="566" w="4275">
                  <a:moveTo>
                    <a:pt x="285" y="1"/>
                  </a:moveTo>
                  <a:cubicBezTo>
                    <a:pt x="123" y="1"/>
                    <a:pt x="1" y="123"/>
                    <a:pt x="1" y="285"/>
                  </a:cubicBezTo>
                  <a:cubicBezTo>
                    <a:pt x="1" y="446"/>
                    <a:pt x="123" y="565"/>
                    <a:pt x="285" y="565"/>
                  </a:cubicBezTo>
                  <a:lnTo>
                    <a:pt x="3994" y="565"/>
                  </a:lnTo>
                  <a:cubicBezTo>
                    <a:pt x="4156" y="565"/>
                    <a:pt x="4275" y="446"/>
                    <a:pt x="4275" y="285"/>
                  </a:cubicBezTo>
                  <a:cubicBezTo>
                    <a:pt x="4275" y="123"/>
                    <a:pt x="4156" y="1"/>
                    <a:pt x="3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2771088" y="4351950"/>
              <a:ext cx="23250" cy="14150"/>
            </a:xfrm>
            <a:custGeom>
              <a:rect b="b" l="l" r="r" t="t"/>
              <a:pathLst>
                <a:path extrusionOk="0" h="566" w="930">
                  <a:moveTo>
                    <a:pt x="284" y="1"/>
                  </a:moveTo>
                  <a:cubicBezTo>
                    <a:pt x="123" y="1"/>
                    <a:pt x="0" y="123"/>
                    <a:pt x="0" y="285"/>
                  </a:cubicBezTo>
                  <a:cubicBezTo>
                    <a:pt x="0" y="446"/>
                    <a:pt x="123" y="565"/>
                    <a:pt x="284" y="565"/>
                  </a:cubicBezTo>
                  <a:lnTo>
                    <a:pt x="645" y="565"/>
                  </a:lnTo>
                  <a:cubicBezTo>
                    <a:pt x="807" y="565"/>
                    <a:pt x="929" y="446"/>
                    <a:pt x="929" y="285"/>
                  </a:cubicBezTo>
                  <a:cubicBezTo>
                    <a:pt x="929" y="123"/>
                    <a:pt x="807"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2764063" y="4391325"/>
              <a:ext cx="55425" cy="13075"/>
            </a:xfrm>
            <a:custGeom>
              <a:rect b="b" l="l" r="r" t="t"/>
              <a:pathLst>
                <a:path extrusionOk="0" h="523" w="2217">
                  <a:moveTo>
                    <a:pt x="281" y="0"/>
                  </a:moveTo>
                  <a:cubicBezTo>
                    <a:pt x="120" y="0"/>
                    <a:pt x="1" y="119"/>
                    <a:pt x="1" y="242"/>
                  </a:cubicBezTo>
                  <a:cubicBezTo>
                    <a:pt x="1" y="403"/>
                    <a:pt x="120" y="523"/>
                    <a:pt x="281" y="523"/>
                  </a:cubicBezTo>
                  <a:lnTo>
                    <a:pt x="1975" y="523"/>
                  </a:lnTo>
                  <a:cubicBezTo>
                    <a:pt x="2097" y="523"/>
                    <a:pt x="2217" y="403"/>
                    <a:pt x="2217" y="242"/>
                  </a:cubicBezTo>
                  <a:cubicBezTo>
                    <a:pt x="2217" y="119"/>
                    <a:pt x="2097" y="0"/>
                    <a:pt x="1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2838663" y="4391325"/>
              <a:ext cx="21150" cy="13075"/>
            </a:xfrm>
            <a:custGeom>
              <a:rect b="b" l="l" r="r" t="t"/>
              <a:pathLst>
                <a:path extrusionOk="0" h="523" w="846">
                  <a:moveTo>
                    <a:pt x="281" y="0"/>
                  </a:moveTo>
                  <a:cubicBezTo>
                    <a:pt x="120" y="0"/>
                    <a:pt x="0" y="119"/>
                    <a:pt x="0" y="242"/>
                  </a:cubicBezTo>
                  <a:cubicBezTo>
                    <a:pt x="0" y="403"/>
                    <a:pt x="120" y="523"/>
                    <a:pt x="281" y="523"/>
                  </a:cubicBezTo>
                  <a:lnTo>
                    <a:pt x="565" y="523"/>
                  </a:lnTo>
                  <a:cubicBezTo>
                    <a:pt x="726" y="523"/>
                    <a:pt x="846" y="403"/>
                    <a:pt x="846" y="242"/>
                  </a:cubicBezTo>
                  <a:cubicBezTo>
                    <a:pt x="846" y="119"/>
                    <a:pt x="726" y="0"/>
                    <a:pt x="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2669313" y="4429625"/>
              <a:ext cx="34300" cy="13075"/>
            </a:xfrm>
            <a:custGeom>
              <a:rect b="b" l="l" r="r" t="t"/>
              <a:pathLst>
                <a:path extrusionOk="0" h="523" w="1372">
                  <a:moveTo>
                    <a:pt x="281" y="0"/>
                  </a:moveTo>
                  <a:cubicBezTo>
                    <a:pt x="120" y="0"/>
                    <a:pt x="0" y="120"/>
                    <a:pt x="0" y="281"/>
                  </a:cubicBezTo>
                  <a:cubicBezTo>
                    <a:pt x="0" y="403"/>
                    <a:pt x="120" y="523"/>
                    <a:pt x="281" y="523"/>
                  </a:cubicBezTo>
                  <a:lnTo>
                    <a:pt x="1129" y="523"/>
                  </a:lnTo>
                  <a:cubicBezTo>
                    <a:pt x="1249" y="523"/>
                    <a:pt x="1371" y="403"/>
                    <a:pt x="1371" y="281"/>
                  </a:cubicBezTo>
                  <a:cubicBezTo>
                    <a:pt x="1371" y="120"/>
                    <a:pt x="1249" y="0"/>
                    <a:pt x="1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sp>
        <p:nvSpPr>
          <p:cNvPr id="1266" name="Google Shape;1266;p45"/>
          <p:cNvSpPr txBox="1"/>
          <p:nvPr/>
        </p:nvSpPr>
        <p:spPr>
          <a:xfrm>
            <a:off x="3758510" y="1211707"/>
            <a:ext cx="1605900" cy="44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The </a:t>
            </a:r>
            <a:r>
              <a:rPr b="1" lang="en" sz="1200">
                <a:solidFill>
                  <a:schemeClr val="dk1"/>
                </a:solidFill>
                <a:latin typeface="Jost"/>
                <a:ea typeface="Jost"/>
                <a:cs typeface="Jost"/>
                <a:sym typeface="Jost"/>
              </a:rPr>
              <a:t>Sun</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CEO</a:t>
            </a:r>
            <a:endParaRPr sz="1200">
              <a:solidFill>
                <a:schemeClr val="dk1"/>
              </a:solidFill>
              <a:latin typeface="Jost"/>
              <a:ea typeface="Jost"/>
              <a:cs typeface="Jost"/>
              <a:sym typeface="Jost"/>
            </a:endParaRPr>
          </a:p>
        </p:txBody>
      </p:sp>
      <p:sp>
        <p:nvSpPr>
          <p:cNvPr id="1267" name="Google Shape;1267;p45"/>
          <p:cNvSpPr txBox="1"/>
          <p:nvPr/>
        </p:nvSpPr>
        <p:spPr>
          <a:xfrm>
            <a:off x="981385"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Mercury</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68" name="Google Shape;1268;p45"/>
          <p:cNvSpPr txBox="1"/>
          <p:nvPr/>
        </p:nvSpPr>
        <p:spPr>
          <a:xfrm>
            <a:off x="2149058"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Earth</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69" name="Google Shape;1269;p45"/>
          <p:cNvSpPr txBox="1"/>
          <p:nvPr/>
        </p:nvSpPr>
        <p:spPr>
          <a:xfrm>
            <a:off x="3501106"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Venus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70" name="Google Shape;1270;p45"/>
          <p:cNvSpPr txBox="1"/>
          <p:nvPr/>
        </p:nvSpPr>
        <p:spPr>
          <a:xfrm>
            <a:off x="4668755"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The </a:t>
            </a:r>
            <a:r>
              <a:rPr b="1" lang="en" sz="1200">
                <a:solidFill>
                  <a:schemeClr val="dk1"/>
                </a:solidFill>
                <a:latin typeface="Jost"/>
                <a:ea typeface="Jost"/>
                <a:cs typeface="Jost"/>
                <a:sym typeface="Jost"/>
              </a:rPr>
              <a:t>Moon</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71" name="Google Shape;1271;p45"/>
          <p:cNvSpPr txBox="1"/>
          <p:nvPr/>
        </p:nvSpPr>
        <p:spPr>
          <a:xfrm>
            <a:off x="6041820"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Phobos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72" name="Google Shape;1272;p45"/>
          <p:cNvSpPr txBox="1"/>
          <p:nvPr/>
        </p:nvSpPr>
        <p:spPr>
          <a:xfrm>
            <a:off x="7209491" y="2650181"/>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Mars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Manager</a:t>
            </a:r>
            <a:endParaRPr sz="1200">
              <a:solidFill>
                <a:schemeClr val="dk1"/>
              </a:solidFill>
              <a:latin typeface="Jost"/>
              <a:ea typeface="Jost"/>
              <a:cs typeface="Jost"/>
              <a:sym typeface="Jost"/>
            </a:endParaRPr>
          </a:p>
        </p:txBody>
      </p:sp>
      <p:sp>
        <p:nvSpPr>
          <p:cNvPr id="1273" name="Google Shape;1273;p45"/>
          <p:cNvSpPr txBox="1"/>
          <p:nvPr/>
        </p:nvSpPr>
        <p:spPr>
          <a:xfrm>
            <a:off x="1238822" y="1877650"/>
            <a:ext cx="1605900" cy="477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Jupiter</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Department Head</a:t>
            </a:r>
            <a:endParaRPr sz="1200">
              <a:solidFill>
                <a:schemeClr val="dk1"/>
              </a:solidFill>
              <a:latin typeface="Jost"/>
              <a:ea typeface="Jost"/>
              <a:cs typeface="Jost"/>
              <a:sym typeface="Jost"/>
            </a:endParaRPr>
          </a:p>
        </p:txBody>
      </p:sp>
      <p:sp>
        <p:nvSpPr>
          <p:cNvPr id="1274" name="Google Shape;1274;p45"/>
          <p:cNvSpPr txBox="1"/>
          <p:nvPr/>
        </p:nvSpPr>
        <p:spPr>
          <a:xfrm>
            <a:off x="3758525" y="1877550"/>
            <a:ext cx="1605900" cy="477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Neptune</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Department Head</a:t>
            </a:r>
            <a:endParaRPr sz="1200">
              <a:solidFill>
                <a:schemeClr val="dk1"/>
              </a:solidFill>
              <a:latin typeface="Jost"/>
              <a:ea typeface="Jost"/>
              <a:cs typeface="Jost"/>
              <a:sym typeface="Jost"/>
            </a:endParaRPr>
          </a:p>
        </p:txBody>
      </p:sp>
      <p:sp>
        <p:nvSpPr>
          <p:cNvPr id="1275" name="Google Shape;1275;p45"/>
          <p:cNvSpPr txBox="1"/>
          <p:nvPr/>
        </p:nvSpPr>
        <p:spPr>
          <a:xfrm>
            <a:off x="6299255" y="1877550"/>
            <a:ext cx="1605900" cy="477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Saturn</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Department Head</a:t>
            </a:r>
            <a:endParaRPr sz="1200">
              <a:solidFill>
                <a:schemeClr val="dk1"/>
              </a:solidFill>
              <a:latin typeface="Jost"/>
              <a:ea typeface="Jost"/>
              <a:cs typeface="Jost"/>
              <a:sym typeface="Jost"/>
            </a:endParaRPr>
          </a:p>
        </p:txBody>
      </p:sp>
      <p:sp>
        <p:nvSpPr>
          <p:cNvPr id="1276" name="Google Shape;1276;p45"/>
          <p:cNvSpPr txBox="1"/>
          <p:nvPr/>
        </p:nvSpPr>
        <p:spPr>
          <a:xfrm>
            <a:off x="6041830" y="3272408"/>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Callisto</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Executive</a:t>
            </a:r>
            <a:endParaRPr sz="1200">
              <a:solidFill>
                <a:schemeClr val="dk1"/>
              </a:solidFill>
              <a:latin typeface="Jost"/>
              <a:ea typeface="Jost"/>
              <a:cs typeface="Jost"/>
              <a:sym typeface="Jost"/>
            </a:endParaRPr>
          </a:p>
        </p:txBody>
      </p:sp>
      <p:sp>
        <p:nvSpPr>
          <p:cNvPr id="1277" name="Google Shape;1277;p45"/>
          <p:cNvSpPr txBox="1"/>
          <p:nvPr/>
        </p:nvSpPr>
        <p:spPr>
          <a:xfrm>
            <a:off x="7209502" y="3272408"/>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Triton</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Executive</a:t>
            </a:r>
            <a:endParaRPr sz="1200">
              <a:solidFill>
                <a:schemeClr val="dk1"/>
              </a:solidFill>
              <a:latin typeface="Jost"/>
              <a:ea typeface="Jost"/>
              <a:cs typeface="Jost"/>
              <a:sym typeface="Jost"/>
            </a:endParaRPr>
          </a:p>
        </p:txBody>
      </p:sp>
      <p:sp>
        <p:nvSpPr>
          <p:cNvPr id="1278" name="Google Shape;1278;p45"/>
          <p:cNvSpPr txBox="1"/>
          <p:nvPr/>
        </p:nvSpPr>
        <p:spPr>
          <a:xfrm>
            <a:off x="6625685" y="4045050"/>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Titan</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Employee</a:t>
            </a:r>
            <a:endParaRPr sz="1200">
              <a:solidFill>
                <a:schemeClr val="dk1"/>
              </a:solidFill>
              <a:latin typeface="Jost"/>
              <a:ea typeface="Jost"/>
              <a:cs typeface="Jost"/>
              <a:sym typeface="Jost"/>
            </a:endParaRPr>
          </a:p>
        </p:txBody>
      </p:sp>
      <p:sp>
        <p:nvSpPr>
          <p:cNvPr id="1279" name="Google Shape;1279;p45"/>
          <p:cNvSpPr txBox="1"/>
          <p:nvPr/>
        </p:nvSpPr>
        <p:spPr>
          <a:xfrm>
            <a:off x="4668755" y="3270235"/>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Uranus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Sales</a:t>
            </a:r>
            <a:endParaRPr sz="1200">
              <a:solidFill>
                <a:schemeClr val="dk1"/>
              </a:solidFill>
              <a:latin typeface="Jost"/>
              <a:ea typeface="Jost"/>
              <a:cs typeface="Jost"/>
              <a:sym typeface="Jost"/>
            </a:endParaRPr>
          </a:p>
        </p:txBody>
      </p:sp>
      <p:sp>
        <p:nvSpPr>
          <p:cNvPr id="1280" name="Google Shape;1280;p45"/>
          <p:cNvSpPr txBox="1"/>
          <p:nvPr/>
        </p:nvSpPr>
        <p:spPr>
          <a:xfrm>
            <a:off x="4668755" y="4045050"/>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Deimos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Employee</a:t>
            </a:r>
            <a:endParaRPr sz="1200">
              <a:solidFill>
                <a:schemeClr val="dk1"/>
              </a:solidFill>
              <a:latin typeface="Jost"/>
              <a:ea typeface="Jost"/>
              <a:cs typeface="Jost"/>
              <a:sym typeface="Jost"/>
            </a:endParaRPr>
          </a:p>
        </p:txBody>
      </p:sp>
      <p:sp>
        <p:nvSpPr>
          <p:cNvPr id="1281" name="Google Shape;1281;p45"/>
          <p:cNvSpPr txBox="1"/>
          <p:nvPr/>
        </p:nvSpPr>
        <p:spPr>
          <a:xfrm>
            <a:off x="981406" y="3270235"/>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Pluto</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Analytics</a:t>
            </a:r>
            <a:endParaRPr sz="1200">
              <a:solidFill>
                <a:schemeClr val="dk1"/>
              </a:solidFill>
              <a:latin typeface="Jost"/>
              <a:ea typeface="Jost"/>
              <a:cs typeface="Jost"/>
              <a:sym typeface="Jost"/>
            </a:endParaRPr>
          </a:p>
        </p:txBody>
      </p:sp>
      <p:sp>
        <p:nvSpPr>
          <p:cNvPr id="1282" name="Google Shape;1282;p45"/>
          <p:cNvSpPr txBox="1"/>
          <p:nvPr/>
        </p:nvSpPr>
        <p:spPr>
          <a:xfrm>
            <a:off x="2149078" y="3270235"/>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Ceres</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Research</a:t>
            </a:r>
            <a:endParaRPr sz="1200">
              <a:solidFill>
                <a:schemeClr val="dk1"/>
              </a:solidFill>
              <a:latin typeface="Jost"/>
              <a:ea typeface="Jost"/>
              <a:cs typeface="Jost"/>
              <a:sym typeface="Jost"/>
            </a:endParaRPr>
          </a:p>
        </p:txBody>
      </p:sp>
      <p:sp>
        <p:nvSpPr>
          <p:cNvPr id="1283" name="Google Shape;1283;p45"/>
          <p:cNvSpPr txBox="1"/>
          <p:nvPr/>
        </p:nvSpPr>
        <p:spPr>
          <a:xfrm>
            <a:off x="1565242" y="4045050"/>
            <a:ext cx="953100" cy="47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Jost"/>
                <a:ea typeface="Jost"/>
                <a:cs typeface="Jost"/>
                <a:sym typeface="Jost"/>
              </a:rPr>
              <a:t>Europa</a:t>
            </a:r>
            <a:endParaRPr b="1" sz="1200">
              <a:solidFill>
                <a:schemeClr val="dk1"/>
              </a:solidFill>
              <a:latin typeface="Jost"/>
              <a:ea typeface="Jost"/>
              <a:cs typeface="Jost"/>
              <a:sym typeface="Jost"/>
            </a:endParaRPr>
          </a:p>
          <a:p>
            <a:pPr indent="0" lvl="0" marL="0" rtl="0" algn="ctr">
              <a:spcBef>
                <a:spcPts val="0"/>
              </a:spcBef>
              <a:spcAft>
                <a:spcPts val="0"/>
              </a:spcAft>
              <a:buNone/>
            </a:pPr>
            <a:r>
              <a:rPr lang="en" sz="1200">
                <a:solidFill>
                  <a:schemeClr val="dk1"/>
                </a:solidFill>
                <a:latin typeface="Jost"/>
                <a:ea typeface="Jost"/>
                <a:cs typeface="Jost"/>
                <a:sym typeface="Jost"/>
              </a:rPr>
              <a:t>Employee</a:t>
            </a:r>
            <a:endParaRPr sz="1200">
              <a:solidFill>
                <a:schemeClr val="dk1"/>
              </a:solidFill>
              <a:latin typeface="Jost"/>
              <a:ea typeface="Jost"/>
              <a:cs typeface="Jost"/>
              <a:sym typeface="Jost"/>
            </a:endParaRPr>
          </a:p>
        </p:txBody>
      </p:sp>
      <p:cxnSp>
        <p:nvCxnSpPr>
          <p:cNvPr id="1284" name="Google Shape;1284;p45"/>
          <p:cNvCxnSpPr>
            <a:stCxn id="1266" idx="1"/>
            <a:endCxn id="1273" idx="0"/>
          </p:cNvCxnSpPr>
          <p:nvPr/>
        </p:nvCxnSpPr>
        <p:spPr>
          <a:xfrm flipH="1">
            <a:off x="2041910" y="1435507"/>
            <a:ext cx="1716600" cy="442200"/>
          </a:xfrm>
          <a:prstGeom prst="bentConnector2">
            <a:avLst/>
          </a:prstGeom>
          <a:noFill/>
          <a:ln cap="flat" cmpd="sng" w="9525">
            <a:solidFill>
              <a:schemeClr val="dk1"/>
            </a:solidFill>
            <a:prstDash val="solid"/>
            <a:round/>
            <a:headEnd len="med" w="med" type="none"/>
            <a:tailEnd len="med" w="med" type="none"/>
          </a:ln>
        </p:spPr>
      </p:cxnSp>
      <p:cxnSp>
        <p:nvCxnSpPr>
          <p:cNvPr id="1285" name="Google Shape;1285;p45"/>
          <p:cNvCxnSpPr>
            <a:stCxn id="1266" idx="3"/>
            <a:endCxn id="1275" idx="0"/>
          </p:cNvCxnSpPr>
          <p:nvPr/>
        </p:nvCxnSpPr>
        <p:spPr>
          <a:xfrm>
            <a:off x="5364410" y="1435507"/>
            <a:ext cx="1737900" cy="441900"/>
          </a:xfrm>
          <a:prstGeom prst="bentConnector2">
            <a:avLst/>
          </a:prstGeom>
          <a:noFill/>
          <a:ln cap="flat" cmpd="sng" w="9525">
            <a:solidFill>
              <a:schemeClr val="dk1"/>
            </a:solidFill>
            <a:prstDash val="solid"/>
            <a:round/>
            <a:headEnd len="med" w="med" type="none"/>
            <a:tailEnd len="med" w="med" type="none"/>
          </a:ln>
        </p:spPr>
      </p:cxnSp>
      <p:cxnSp>
        <p:nvCxnSpPr>
          <p:cNvPr id="1286" name="Google Shape;1286;p45"/>
          <p:cNvCxnSpPr>
            <a:stCxn id="1273" idx="2"/>
            <a:endCxn id="1267" idx="0"/>
          </p:cNvCxnSpPr>
          <p:nvPr/>
        </p:nvCxnSpPr>
        <p:spPr>
          <a:xfrm rot="5400000">
            <a:off x="1602572" y="2210950"/>
            <a:ext cx="294600" cy="583800"/>
          </a:xfrm>
          <a:prstGeom prst="bentConnector3">
            <a:avLst>
              <a:gd fmla="val 50005" name="adj1"/>
            </a:avLst>
          </a:prstGeom>
          <a:noFill/>
          <a:ln cap="flat" cmpd="sng" w="9525">
            <a:solidFill>
              <a:schemeClr val="dk1"/>
            </a:solidFill>
            <a:prstDash val="solid"/>
            <a:round/>
            <a:headEnd len="med" w="med" type="none"/>
            <a:tailEnd len="med" w="med" type="none"/>
          </a:ln>
        </p:spPr>
      </p:cxnSp>
      <p:cxnSp>
        <p:nvCxnSpPr>
          <p:cNvPr id="1287" name="Google Shape;1287;p45"/>
          <p:cNvCxnSpPr>
            <a:stCxn id="1273" idx="2"/>
            <a:endCxn id="1268" idx="0"/>
          </p:cNvCxnSpPr>
          <p:nvPr/>
        </p:nvCxnSpPr>
        <p:spPr>
          <a:xfrm flipH="1" rot="-5400000">
            <a:off x="2186372" y="2210950"/>
            <a:ext cx="294600" cy="583800"/>
          </a:xfrm>
          <a:prstGeom prst="bentConnector3">
            <a:avLst>
              <a:gd fmla="val 50005" name="adj1"/>
            </a:avLst>
          </a:prstGeom>
          <a:noFill/>
          <a:ln cap="flat" cmpd="sng" w="9525">
            <a:solidFill>
              <a:schemeClr val="dk1"/>
            </a:solidFill>
            <a:prstDash val="solid"/>
            <a:round/>
            <a:headEnd len="med" w="med" type="none"/>
            <a:tailEnd len="med" w="med" type="none"/>
          </a:ln>
        </p:spPr>
      </p:cxnSp>
      <p:cxnSp>
        <p:nvCxnSpPr>
          <p:cNvPr id="1288" name="Google Shape;1288;p45"/>
          <p:cNvCxnSpPr>
            <a:stCxn id="1267" idx="2"/>
            <a:endCxn id="1281" idx="0"/>
          </p:cNvCxnSpPr>
          <p:nvPr/>
        </p:nvCxnSpPr>
        <p:spPr>
          <a:xfrm>
            <a:off x="1457935" y="3128081"/>
            <a:ext cx="0" cy="142200"/>
          </a:xfrm>
          <a:prstGeom prst="straightConnector1">
            <a:avLst/>
          </a:prstGeom>
          <a:noFill/>
          <a:ln cap="flat" cmpd="sng" w="9525">
            <a:solidFill>
              <a:schemeClr val="dk1"/>
            </a:solidFill>
            <a:prstDash val="solid"/>
            <a:round/>
            <a:headEnd len="med" w="med" type="none"/>
            <a:tailEnd len="med" w="med" type="none"/>
          </a:ln>
        </p:spPr>
      </p:cxnSp>
      <p:cxnSp>
        <p:nvCxnSpPr>
          <p:cNvPr id="1289" name="Google Shape;1289;p45"/>
          <p:cNvCxnSpPr>
            <a:stCxn id="1268" idx="2"/>
            <a:endCxn id="1282" idx="0"/>
          </p:cNvCxnSpPr>
          <p:nvPr/>
        </p:nvCxnSpPr>
        <p:spPr>
          <a:xfrm>
            <a:off x="2625608" y="3128081"/>
            <a:ext cx="0" cy="142200"/>
          </a:xfrm>
          <a:prstGeom prst="straightConnector1">
            <a:avLst/>
          </a:prstGeom>
          <a:noFill/>
          <a:ln cap="flat" cmpd="sng" w="9525">
            <a:solidFill>
              <a:schemeClr val="dk1"/>
            </a:solidFill>
            <a:prstDash val="solid"/>
            <a:round/>
            <a:headEnd len="med" w="med" type="none"/>
            <a:tailEnd len="med" w="med" type="none"/>
          </a:ln>
        </p:spPr>
      </p:cxnSp>
      <p:cxnSp>
        <p:nvCxnSpPr>
          <p:cNvPr id="1290" name="Google Shape;1290;p45"/>
          <p:cNvCxnSpPr>
            <a:endCxn id="1274" idx="0"/>
          </p:cNvCxnSpPr>
          <p:nvPr/>
        </p:nvCxnSpPr>
        <p:spPr>
          <a:xfrm>
            <a:off x="4561475" y="1659150"/>
            <a:ext cx="0" cy="218400"/>
          </a:xfrm>
          <a:prstGeom prst="straightConnector1">
            <a:avLst/>
          </a:prstGeom>
          <a:noFill/>
          <a:ln cap="flat" cmpd="sng" w="9525">
            <a:solidFill>
              <a:schemeClr val="dk1"/>
            </a:solidFill>
            <a:prstDash val="solid"/>
            <a:round/>
            <a:headEnd len="med" w="med" type="none"/>
            <a:tailEnd len="med" w="med" type="none"/>
          </a:ln>
        </p:spPr>
      </p:cxnSp>
      <p:cxnSp>
        <p:nvCxnSpPr>
          <p:cNvPr id="1291" name="Google Shape;1291;p45"/>
          <p:cNvCxnSpPr>
            <a:stCxn id="1274" idx="2"/>
            <a:endCxn id="1269" idx="0"/>
          </p:cNvCxnSpPr>
          <p:nvPr/>
        </p:nvCxnSpPr>
        <p:spPr>
          <a:xfrm rot="5400000">
            <a:off x="4122275" y="2210850"/>
            <a:ext cx="294600" cy="583800"/>
          </a:xfrm>
          <a:prstGeom prst="bentConnector3">
            <a:avLst>
              <a:gd fmla="val 50022" name="adj1"/>
            </a:avLst>
          </a:prstGeom>
          <a:noFill/>
          <a:ln cap="flat" cmpd="sng" w="9525">
            <a:solidFill>
              <a:schemeClr val="dk1"/>
            </a:solidFill>
            <a:prstDash val="solid"/>
            <a:round/>
            <a:headEnd len="med" w="med" type="none"/>
            <a:tailEnd len="med" w="med" type="none"/>
          </a:ln>
        </p:spPr>
      </p:cxnSp>
      <p:cxnSp>
        <p:nvCxnSpPr>
          <p:cNvPr id="1292" name="Google Shape;1292;p45"/>
          <p:cNvCxnSpPr>
            <a:stCxn id="1274" idx="2"/>
            <a:endCxn id="1270" idx="0"/>
          </p:cNvCxnSpPr>
          <p:nvPr/>
        </p:nvCxnSpPr>
        <p:spPr>
          <a:xfrm flipH="1" rot="-5400000">
            <a:off x="4706075" y="2210850"/>
            <a:ext cx="294600" cy="583800"/>
          </a:xfrm>
          <a:prstGeom prst="bentConnector3">
            <a:avLst>
              <a:gd fmla="val 50022" name="adj1"/>
            </a:avLst>
          </a:prstGeom>
          <a:noFill/>
          <a:ln cap="flat" cmpd="sng" w="9525">
            <a:solidFill>
              <a:schemeClr val="dk1"/>
            </a:solidFill>
            <a:prstDash val="solid"/>
            <a:round/>
            <a:headEnd len="med" w="med" type="none"/>
            <a:tailEnd len="med" w="med" type="none"/>
          </a:ln>
        </p:spPr>
      </p:cxnSp>
      <p:cxnSp>
        <p:nvCxnSpPr>
          <p:cNvPr id="1293" name="Google Shape;1293;p45"/>
          <p:cNvCxnSpPr>
            <a:stCxn id="1275" idx="2"/>
            <a:endCxn id="1271" idx="0"/>
          </p:cNvCxnSpPr>
          <p:nvPr/>
        </p:nvCxnSpPr>
        <p:spPr>
          <a:xfrm rot="5400000">
            <a:off x="6663005" y="2210850"/>
            <a:ext cx="294600" cy="583800"/>
          </a:xfrm>
          <a:prstGeom prst="bentConnector3">
            <a:avLst>
              <a:gd fmla="val 50022" name="adj1"/>
            </a:avLst>
          </a:prstGeom>
          <a:noFill/>
          <a:ln cap="flat" cmpd="sng" w="9525">
            <a:solidFill>
              <a:schemeClr val="dk1"/>
            </a:solidFill>
            <a:prstDash val="solid"/>
            <a:round/>
            <a:headEnd len="med" w="med" type="none"/>
            <a:tailEnd len="med" w="med" type="none"/>
          </a:ln>
        </p:spPr>
      </p:cxnSp>
      <p:cxnSp>
        <p:nvCxnSpPr>
          <p:cNvPr id="1294" name="Google Shape;1294;p45"/>
          <p:cNvCxnSpPr>
            <a:stCxn id="1275" idx="2"/>
            <a:endCxn id="1272" idx="0"/>
          </p:cNvCxnSpPr>
          <p:nvPr/>
        </p:nvCxnSpPr>
        <p:spPr>
          <a:xfrm flipH="1" rot="-5400000">
            <a:off x="7246805" y="2210850"/>
            <a:ext cx="294600" cy="583800"/>
          </a:xfrm>
          <a:prstGeom prst="bentConnector3">
            <a:avLst>
              <a:gd fmla="val 50022" name="adj1"/>
            </a:avLst>
          </a:prstGeom>
          <a:noFill/>
          <a:ln cap="flat" cmpd="sng" w="9525">
            <a:solidFill>
              <a:schemeClr val="dk1"/>
            </a:solidFill>
            <a:prstDash val="solid"/>
            <a:round/>
            <a:headEnd len="med" w="med" type="none"/>
            <a:tailEnd len="med" w="med" type="none"/>
          </a:ln>
        </p:spPr>
      </p:cxnSp>
      <p:cxnSp>
        <p:nvCxnSpPr>
          <p:cNvPr id="1295" name="Google Shape;1295;p45"/>
          <p:cNvCxnSpPr>
            <a:stCxn id="1276" idx="2"/>
            <a:endCxn id="1278" idx="0"/>
          </p:cNvCxnSpPr>
          <p:nvPr/>
        </p:nvCxnSpPr>
        <p:spPr>
          <a:xfrm flipH="1" rot="-5400000">
            <a:off x="6662980" y="3605708"/>
            <a:ext cx="294600" cy="5838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1296" name="Google Shape;1296;p45"/>
          <p:cNvCxnSpPr>
            <a:stCxn id="1277" idx="2"/>
            <a:endCxn id="1278" idx="0"/>
          </p:cNvCxnSpPr>
          <p:nvPr/>
        </p:nvCxnSpPr>
        <p:spPr>
          <a:xfrm rot="5400000">
            <a:off x="7246852" y="3605708"/>
            <a:ext cx="294600" cy="5838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1297" name="Google Shape;1297;p45"/>
          <p:cNvCxnSpPr>
            <a:stCxn id="1280" idx="0"/>
            <a:endCxn id="1279" idx="2"/>
          </p:cNvCxnSpPr>
          <p:nvPr/>
        </p:nvCxnSpPr>
        <p:spPr>
          <a:xfrm rot="10800000">
            <a:off x="5145305" y="3748050"/>
            <a:ext cx="0" cy="297000"/>
          </a:xfrm>
          <a:prstGeom prst="straightConnector1">
            <a:avLst/>
          </a:prstGeom>
          <a:noFill/>
          <a:ln cap="flat" cmpd="sng" w="9525">
            <a:solidFill>
              <a:schemeClr val="dk1"/>
            </a:solidFill>
            <a:prstDash val="solid"/>
            <a:round/>
            <a:headEnd len="med" w="med" type="none"/>
            <a:tailEnd len="med" w="med" type="none"/>
          </a:ln>
        </p:spPr>
      </p:cxnSp>
      <p:cxnSp>
        <p:nvCxnSpPr>
          <p:cNvPr id="1298" name="Google Shape;1298;p45"/>
          <p:cNvCxnSpPr>
            <a:stCxn id="1276" idx="0"/>
            <a:endCxn id="1271" idx="2"/>
          </p:cNvCxnSpPr>
          <p:nvPr/>
        </p:nvCxnSpPr>
        <p:spPr>
          <a:xfrm rot="10800000">
            <a:off x="6518380" y="3128108"/>
            <a:ext cx="0" cy="144300"/>
          </a:xfrm>
          <a:prstGeom prst="straightConnector1">
            <a:avLst/>
          </a:prstGeom>
          <a:noFill/>
          <a:ln cap="flat" cmpd="sng" w="9525">
            <a:solidFill>
              <a:schemeClr val="dk1"/>
            </a:solidFill>
            <a:prstDash val="solid"/>
            <a:round/>
            <a:headEnd len="med" w="med" type="none"/>
            <a:tailEnd len="med" w="med" type="none"/>
          </a:ln>
        </p:spPr>
      </p:cxnSp>
      <p:cxnSp>
        <p:nvCxnSpPr>
          <p:cNvPr id="1299" name="Google Shape;1299;p45"/>
          <p:cNvCxnSpPr>
            <a:stCxn id="1277" idx="0"/>
            <a:endCxn id="1272" idx="2"/>
          </p:cNvCxnSpPr>
          <p:nvPr/>
        </p:nvCxnSpPr>
        <p:spPr>
          <a:xfrm rot="10800000">
            <a:off x="7686052" y="3128108"/>
            <a:ext cx="0" cy="144300"/>
          </a:xfrm>
          <a:prstGeom prst="straightConnector1">
            <a:avLst/>
          </a:prstGeom>
          <a:noFill/>
          <a:ln cap="flat" cmpd="sng" w="9525">
            <a:solidFill>
              <a:schemeClr val="dk1"/>
            </a:solidFill>
            <a:prstDash val="solid"/>
            <a:round/>
            <a:headEnd len="med" w="med" type="none"/>
            <a:tailEnd len="med" w="med" type="none"/>
          </a:ln>
        </p:spPr>
      </p:cxnSp>
      <p:cxnSp>
        <p:nvCxnSpPr>
          <p:cNvPr id="1300" name="Google Shape;1300;p45"/>
          <p:cNvCxnSpPr>
            <a:stCxn id="1281" idx="2"/>
            <a:endCxn id="1283" idx="0"/>
          </p:cNvCxnSpPr>
          <p:nvPr/>
        </p:nvCxnSpPr>
        <p:spPr>
          <a:xfrm flipH="1" rot="-5400000">
            <a:off x="1601356" y="3604735"/>
            <a:ext cx="297000" cy="583800"/>
          </a:xfrm>
          <a:prstGeom prst="bentConnector3">
            <a:avLst>
              <a:gd fmla="val 49986" name="adj1"/>
            </a:avLst>
          </a:prstGeom>
          <a:noFill/>
          <a:ln cap="flat" cmpd="sng" w="9525">
            <a:solidFill>
              <a:schemeClr val="dk1"/>
            </a:solidFill>
            <a:prstDash val="solid"/>
            <a:round/>
            <a:headEnd len="med" w="med" type="none"/>
            <a:tailEnd len="med" w="med" type="none"/>
          </a:ln>
        </p:spPr>
      </p:cxnSp>
      <p:cxnSp>
        <p:nvCxnSpPr>
          <p:cNvPr id="1301" name="Google Shape;1301;p45"/>
          <p:cNvCxnSpPr>
            <a:stCxn id="1282" idx="2"/>
            <a:endCxn id="1283" idx="0"/>
          </p:cNvCxnSpPr>
          <p:nvPr/>
        </p:nvCxnSpPr>
        <p:spPr>
          <a:xfrm rot="5400000">
            <a:off x="2185228" y="3604735"/>
            <a:ext cx="297000" cy="583800"/>
          </a:xfrm>
          <a:prstGeom prst="bentConnector3">
            <a:avLst>
              <a:gd fmla="val 49986" name="adj1"/>
            </a:avLst>
          </a:prstGeom>
          <a:noFill/>
          <a:ln cap="flat" cmpd="sng" w="9525">
            <a:solidFill>
              <a:schemeClr val="dk1"/>
            </a:solidFill>
            <a:prstDash val="solid"/>
            <a:round/>
            <a:headEnd len="med" w="med" type="none"/>
            <a:tailEnd len="med" w="med" type="none"/>
          </a:ln>
        </p:spPr>
      </p:cxnSp>
      <p:cxnSp>
        <p:nvCxnSpPr>
          <p:cNvPr id="1302" name="Google Shape;1302;p45"/>
          <p:cNvCxnSpPr>
            <a:stCxn id="1270" idx="2"/>
            <a:endCxn id="1279" idx="0"/>
          </p:cNvCxnSpPr>
          <p:nvPr/>
        </p:nvCxnSpPr>
        <p:spPr>
          <a:xfrm>
            <a:off x="5145305" y="3128081"/>
            <a:ext cx="0" cy="1422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 name="Shape 1306"/>
        <p:cNvGrpSpPr/>
        <p:nvPr/>
      </p:nvGrpSpPr>
      <p:grpSpPr>
        <a:xfrm>
          <a:off x="0" y="0"/>
          <a:ext cx="0" cy="0"/>
          <a:chOff x="0" y="0"/>
          <a:chExt cx="0" cy="0"/>
        </a:xfrm>
      </p:grpSpPr>
      <p:sp>
        <p:nvSpPr>
          <p:cNvPr id="1307" name="Google Shape;1307;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infographics</a:t>
            </a:r>
            <a:endParaRPr/>
          </a:p>
        </p:txBody>
      </p:sp>
      <p:graphicFrame>
        <p:nvGraphicFramePr>
          <p:cNvPr id="1308" name="Google Shape;1308;p46"/>
          <p:cNvGraphicFramePr/>
          <p:nvPr/>
        </p:nvGraphicFramePr>
        <p:xfrm>
          <a:off x="720000" y="1209750"/>
          <a:ext cx="3000000" cy="3000000"/>
        </p:xfrm>
        <a:graphic>
          <a:graphicData uri="http://schemas.openxmlformats.org/drawingml/2006/table">
            <a:tbl>
              <a:tblPr>
                <a:noFill/>
                <a:tableStyleId>{2C601716-6B85-4ADF-9D94-377CC6DD55F8}</a:tableStyleId>
              </a:tblPr>
              <a:tblGrid>
                <a:gridCol w="1986950"/>
                <a:gridCol w="690300"/>
                <a:gridCol w="690300"/>
                <a:gridCol w="690300"/>
                <a:gridCol w="690300"/>
                <a:gridCol w="690300"/>
                <a:gridCol w="690300"/>
                <a:gridCol w="690300"/>
                <a:gridCol w="690300"/>
              </a:tblGrid>
              <a:tr h="400000">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gridSpan="4">
                  <a:txBody>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Month 1</a:t>
                      </a:r>
                      <a:endParaRPr sz="1600">
                        <a:solidFill>
                          <a:schemeClr val="dk1"/>
                        </a:solidFill>
                        <a:latin typeface="Poppins Medium"/>
                        <a:ea typeface="Poppins Medium"/>
                        <a:cs typeface="Poppins Medium"/>
                        <a:sym typeface="Poppi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gridSpan="4">
                  <a:txBody>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Month 2</a:t>
                      </a:r>
                      <a:endParaRPr sz="1600">
                        <a:solidFill>
                          <a:schemeClr val="dk1"/>
                        </a:solidFill>
                        <a:latin typeface="Poppins Medium"/>
                        <a:ea typeface="Poppins Medium"/>
                        <a:cs typeface="Poppins Medium"/>
                        <a:sym typeface="Poppi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r>
              <a:tr h="371425">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W1</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W2</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W3</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W4</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W1</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W2</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W3</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Jost"/>
                          <a:ea typeface="Jost"/>
                          <a:cs typeface="Jost"/>
                          <a:sym typeface="Jost"/>
                        </a:rPr>
                        <a:t>W4</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1425">
                <a:tc rowSpan="2">
                  <a:txBody>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Objective 1</a:t>
                      </a:r>
                      <a:endParaRPr sz="1600">
                        <a:solidFill>
                          <a:schemeClr val="dk1"/>
                        </a:solidFill>
                        <a:latin typeface="Poppins Medium"/>
                        <a:ea typeface="Poppins Medium"/>
                        <a:cs typeface="Poppins Medium"/>
                        <a:sym typeface="Poppins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71425">
                <a:tc v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1425">
                <a:tc rowSpan="2">
                  <a:txBody>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Objective 2</a:t>
                      </a:r>
                      <a:endParaRPr sz="1600">
                        <a:solidFill>
                          <a:schemeClr val="dk1"/>
                        </a:solidFill>
                        <a:latin typeface="Poppins Medium"/>
                        <a:ea typeface="Poppins Medium"/>
                        <a:cs typeface="Poppins Medium"/>
                        <a:sym typeface="Poppins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1425">
                <a:tc v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1425">
                <a:tc rowSpan="2">
                  <a:txBody>
                    <a:bodyPr/>
                    <a:lstStyle/>
                    <a:p>
                      <a:pPr indent="0" lvl="0" marL="0" rtl="0" algn="ctr">
                        <a:spcBef>
                          <a:spcPts val="0"/>
                        </a:spcBef>
                        <a:spcAft>
                          <a:spcPts val="0"/>
                        </a:spcAft>
                        <a:buNone/>
                      </a:pPr>
                      <a:r>
                        <a:rPr lang="en" sz="1600">
                          <a:solidFill>
                            <a:schemeClr val="dk1"/>
                          </a:solidFill>
                          <a:latin typeface="Poppins Medium"/>
                          <a:ea typeface="Poppins Medium"/>
                          <a:cs typeface="Poppins Medium"/>
                          <a:sym typeface="Poppins Medium"/>
                        </a:rPr>
                        <a:t>Objective 3</a:t>
                      </a:r>
                      <a:endParaRPr sz="1600">
                        <a:solidFill>
                          <a:schemeClr val="dk1"/>
                        </a:solidFill>
                        <a:latin typeface="Poppins Medium"/>
                        <a:ea typeface="Poppins Medium"/>
                        <a:cs typeface="Poppins Medium"/>
                        <a:sym typeface="Poppins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1425">
                <a:tc v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r>
            </a:tbl>
          </a:graphicData>
        </a:graphic>
      </p:graphicFrame>
      <p:sp>
        <p:nvSpPr>
          <p:cNvPr id="1309" name="Google Shape;1309;p46"/>
          <p:cNvSpPr txBox="1"/>
          <p:nvPr/>
        </p:nvSpPr>
        <p:spPr>
          <a:xfrm>
            <a:off x="3213688" y="4409250"/>
            <a:ext cx="1303200" cy="2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Task assignment</a:t>
            </a:r>
            <a:endParaRPr sz="1200">
              <a:solidFill>
                <a:schemeClr val="dk1"/>
              </a:solidFill>
              <a:latin typeface="Jost"/>
              <a:ea typeface="Jost"/>
              <a:cs typeface="Jost"/>
              <a:sym typeface="Jost"/>
            </a:endParaRPr>
          </a:p>
        </p:txBody>
      </p:sp>
      <p:sp>
        <p:nvSpPr>
          <p:cNvPr id="1310" name="Google Shape;1310;p46"/>
          <p:cNvSpPr/>
          <p:nvPr/>
        </p:nvSpPr>
        <p:spPr>
          <a:xfrm>
            <a:off x="3007642" y="4445250"/>
            <a:ext cx="206700" cy="206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11" name="Google Shape;1311;p46"/>
          <p:cNvSpPr txBox="1"/>
          <p:nvPr/>
        </p:nvSpPr>
        <p:spPr>
          <a:xfrm>
            <a:off x="4832831" y="4409250"/>
            <a:ext cx="1303200" cy="2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Reviews</a:t>
            </a:r>
            <a:endParaRPr sz="1200">
              <a:solidFill>
                <a:schemeClr val="dk1"/>
              </a:solidFill>
              <a:latin typeface="Jost"/>
              <a:ea typeface="Jost"/>
              <a:cs typeface="Jost"/>
              <a:sym typeface="Jost"/>
            </a:endParaRPr>
          </a:p>
        </p:txBody>
      </p:sp>
      <p:sp>
        <p:nvSpPr>
          <p:cNvPr id="1312" name="Google Shape;1312;p46"/>
          <p:cNvSpPr/>
          <p:nvPr/>
        </p:nvSpPr>
        <p:spPr>
          <a:xfrm>
            <a:off x="4626458" y="4445250"/>
            <a:ext cx="206700" cy="2067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13" name="Google Shape;1313;p46"/>
          <p:cNvSpPr txBox="1"/>
          <p:nvPr/>
        </p:nvSpPr>
        <p:spPr>
          <a:xfrm>
            <a:off x="6451975" y="4409250"/>
            <a:ext cx="1303200" cy="2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Execute plan</a:t>
            </a:r>
            <a:endParaRPr sz="1200">
              <a:solidFill>
                <a:schemeClr val="dk1"/>
              </a:solidFill>
              <a:latin typeface="Jost"/>
              <a:ea typeface="Jost"/>
              <a:cs typeface="Jost"/>
              <a:sym typeface="Jost"/>
            </a:endParaRPr>
          </a:p>
        </p:txBody>
      </p:sp>
      <p:sp>
        <p:nvSpPr>
          <p:cNvPr id="1314" name="Google Shape;1314;p46"/>
          <p:cNvSpPr/>
          <p:nvPr/>
        </p:nvSpPr>
        <p:spPr>
          <a:xfrm>
            <a:off x="6245275" y="4445250"/>
            <a:ext cx="206700" cy="2067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15" name="Google Shape;1315;p46"/>
          <p:cNvSpPr txBox="1"/>
          <p:nvPr/>
        </p:nvSpPr>
        <p:spPr>
          <a:xfrm>
            <a:off x="1594544" y="4409250"/>
            <a:ext cx="1303200" cy="2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Planning</a:t>
            </a:r>
            <a:endParaRPr sz="1200">
              <a:solidFill>
                <a:schemeClr val="dk1"/>
              </a:solidFill>
              <a:latin typeface="Jost"/>
              <a:ea typeface="Jost"/>
              <a:cs typeface="Jost"/>
              <a:sym typeface="Jost"/>
            </a:endParaRPr>
          </a:p>
        </p:txBody>
      </p:sp>
      <p:sp>
        <p:nvSpPr>
          <p:cNvPr id="1316" name="Google Shape;1316;p46"/>
          <p:cNvSpPr/>
          <p:nvPr/>
        </p:nvSpPr>
        <p:spPr>
          <a:xfrm>
            <a:off x="1388825" y="4445250"/>
            <a:ext cx="206700" cy="206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47"/>
          <p:cNvSpPr txBox="1"/>
          <p:nvPr>
            <p:ph type="title"/>
          </p:nvPr>
        </p:nvSpPr>
        <p:spPr>
          <a:xfrm>
            <a:off x="6129775" y="2659300"/>
            <a:ext cx="2301000" cy="10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1322" name="Google Shape;1322;p47"/>
          <p:cNvSpPr txBox="1"/>
          <p:nvPr>
            <p:ph idx="1" type="subTitle"/>
          </p:nvPr>
        </p:nvSpPr>
        <p:spPr>
          <a:xfrm>
            <a:off x="6129775" y="3686200"/>
            <a:ext cx="23010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others. Just right-click on any of them and select “Replace image”</a:t>
            </a:r>
            <a:endParaRPr/>
          </a:p>
        </p:txBody>
      </p:sp>
      <p:pic>
        <p:nvPicPr>
          <p:cNvPr id="1323" name="Google Shape;1323;p47"/>
          <p:cNvPicPr preferRelativeResize="0"/>
          <p:nvPr>
            <p:ph idx="4" type="pic"/>
          </p:nvPr>
        </p:nvPicPr>
        <p:blipFill rotWithShape="1">
          <a:blip r:embed="rId3">
            <a:alphaModFix/>
          </a:blip>
          <a:srcRect b="24774" l="13463" r="26699" t="7369"/>
          <a:stretch/>
        </p:blipFill>
        <p:spPr>
          <a:xfrm>
            <a:off x="789425" y="2315200"/>
            <a:ext cx="2018400" cy="2289000"/>
          </a:xfrm>
          <a:prstGeom prst="roundRect">
            <a:avLst>
              <a:gd fmla="val 10713" name="adj"/>
            </a:avLst>
          </a:prstGeom>
        </p:spPr>
      </p:pic>
      <p:pic>
        <p:nvPicPr>
          <p:cNvPr id="1324" name="Google Shape;1324;p47"/>
          <p:cNvPicPr preferRelativeResize="0"/>
          <p:nvPr>
            <p:ph idx="2" type="pic"/>
          </p:nvPr>
        </p:nvPicPr>
        <p:blipFill rotWithShape="1">
          <a:blip r:embed="rId4">
            <a:alphaModFix/>
          </a:blip>
          <a:srcRect b="7404" l="16732" r="8400" t="5067"/>
          <a:stretch/>
        </p:blipFill>
        <p:spPr>
          <a:xfrm>
            <a:off x="2941350" y="2315100"/>
            <a:ext cx="2941800" cy="2289000"/>
          </a:xfrm>
          <a:prstGeom prst="roundRect">
            <a:avLst>
              <a:gd fmla="val 7558" name="adj"/>
            </a:avLst>
          </a:prstGeom>
        </p:spPr>
      </p:pic>
      <p:pic>
        <p:nvPicPr>
          <p:cNvPr id="1325" name="Google Shape;1325;p47"/>
          <p:cNvPicPr preferRelativeResize="0"/>
          <p:nvPr>
            <p:ph idx="3" type="pic"/>
          </p:nvPr>
        </p:nvPicPr>
        <p:blipFill rotWithShape="1">
          <a:blip r:embed="rId5">
            <a:alphaModFix/>
          </a:blip>
          <a:srcRect b="29640" l="0" r="0" t="21855"/>
          <a:stretch/>
        </p:blipFill>
        <p:spPr>
          <a:xfrm>
            <a:off x="789425" y="539500"/>
            <a:ext cx="5093700" cy="1650300"/>
          </a:xfrm>
          <a:prstGeom prst="roundRect">
            <a:avLst>
              <a:gd fmla="val 10737" name="adj"/>
            </a:avLst>
          </a:prstGeom>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553" name="Google Shape;553;p30"/>
          <p:cNvSpPr txBox="1"/>
          <p:nvPr>
            <p:ph idx="1" type="body"/>
          </p:nvPr>
        </p:nvSpPr>
        <p:spPr>
          <a:xfrm>
            <a:off x="720000" y="1139551"/>
            <a:ext cx="7704000" cy="3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554" name="Google Shape;554;p30"/>
          <p:cNvGraphicFramePr/>
          <p:nvPr/>
        </p:nvGraphicFramePr>
        <p:xfrm>
          <a:off x="720000" y="1691025"/>
          <a:ext cx="3000000" cy="3000000"/>
        </p:xfrm>
        <a:graphic>
          <a:graphicData uri="http://schemas.openxmlformats.org/drawingml/2006/table">
            <a:tbl>
              <a:tblPr>
                <a:noFill/>
                <a:tableStyleId>{2C601716-6B85-4ADF-9D94-377CC6DD55F8}</a:tableStyleId>
              </a:tblPr>
              <a:tblGrid>
                <a:gridCol w="2545950"/>
                <a:gridCol w="5158050"/>
              </a:tblGrid>
              <a:tr h="361525">
                <a:tc>
                  <a:txBody>
                    <a:bodyPr/>
                    <a:lstStyle/>
                    <a:p>
                      <a:pPr indent="0" lvl="0" marL="0" rtl="0" algn="l">
                        <a:spcBef>
                          <a:spcPts val="0"/>
                        </a:spcBef>
                        <a:spcAft>
                          <a:spcPts val="0"/>
                        </a:spcAft>
                        <a:buNone/>
                      </a:pPr>
                      <a:r>
                        <a:rPr lang="en" sz="1200" u="sng">
                          <a:solidFill>
                            <a:schemeClr val="dk1"/>
                          </a:solidFill>
                          <a:latin typeface="Jost SemiBold"/>
                          <a:ea typeface="Jost SemiBold"/>
                          <a:cs typeface="Jost SemiBold"/>
                          <a:sym typeface="Jost SemiBold"/>
                          <a:hlinkClick action="ppaction://hlinksldjump" r:id="rId3">
                            <a:extLst>
                              <a:ext uri="{A12FA001-AC4F-418D-AE19-62706E023703}">
                                <ahyp:hlinkClr val="tx"/>
                              </a:ext>
                            </a:extLst>
                          </a:hlinkClick>
                        </a:rPr>
                        <a:t>Fonts</a:t>
                      </a:r>
                      <a:endParaRPr sz="1200" u="sng">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Jost"/>
                          <a:ea typeface="Jost"/>
                          <a:cs typeface="Jost"/>
                          <a:sym typeface="Jost"/>
                        </a:rPr>
                        <a:t>To view this template correctly in PowerPoint, download and install the fonts we used</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Jost SemiBold"/>
                          <a:ea typeface="Jost SemiBold"/>
                          <a:cs typeface="Jost SemiBold"/>
                          <a:sym typeface="Jost SemiBold"/>
                          <a:hlinkClick action="ppaction://hlinksldjump" r:id="rId4">
                            <a:extLst>
                              <a:ext uri="{A12FA001-AC4F-418D-AE19-62706E023703}">
                                <ahyp:hlinkClr val="tx"/>
                              </a:ext>
                            </a:extLst>
                          </a:hlinkClick>
                        </a:rPr>
                        <a:t>Used</a:t>
                      </a:r>
                      <a:r>
                        <a:rPr lang="en" sz="1200">
                          <a:solidFill>
                            <a:schemeClr val="dk1"/>
                          </a:solidFill>
                          <a:latin typeface="Jost SemiBold"/>
                          <a:ea typeface="Jost SemiBold"/>
                          <a:cs typeface="Jost SemiBold"/>
                          <a:sym typeface="Jost SemiBold"/>
                        </a:rPr>
                        <a:t> and </a:t>
                      </a:r>
                      <a:r>
                        <a:rPr lang="en" sz="1200" u="sng">
                          <a:solidFill>
                            <a:schemeClr val="dk1"/>
                          </a:solidFill>
                          <a:latin typeface="Jost SemiBold"/>
                          <a:ea typeface="Jost SemiBold"/>
                          <a:cs typeface="Jost SemiBold"/>
                          <a:sym typeface="Jost SemiBold"/>
                          <a:hlinkClick action="ppaction://hlinksldjump" r:id="rId5">
                            <a:extLst>
                              <a:ext uri="{A12FA001-AC4F-418D-AE19-62706E023703}">
                                <ahyp:hlinkClr val="tx"/>
                              </a:ext>
                            </a:extLst>
                          </a:hlinkClick>
                        </a:rPr>
                        <a:t>alternative</a:t>
                      </a:r>
                      <a:r>
                        <a:rPr lang="en" sz="1200" u="sng">
                          <a:solidFill>
                            <a:schemeClr val="dk1"/>
                          </a:solidFill>
                          <a:latin typeface="Jost SemiBold"/>
                          <a:ea typeface="Jost SemiBold"/>
                          <a:cs typeface="Jost SemiBold"/>
                          <a:sym typeface="Jost SemiBold"/>
                          <a:hlinkClick action="ppaction://hlinksldjump" r:id="rId6">
                            <a:extLst>
                              <a:ext uri="{A12FA001-AC4F-418D-AE19-62706E023703}">
                                <ahyp:hlinkClr val="tx"/>
                              </a:ext>
                            </a:extLst>
                          </a:hlinkClick>
                        </a:rPr>
                        <a:t> resources</a:t>
                      </a:r>
                      <a:endParaRPr sz="1200" u="sng">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Jost"/>
                          <a:ea typeface="Jost"/>
                          <a:cs typeface="Jost"/>
                          <a:sym typeface="Jost"/>
                        </a:rPr>
                        <a:t>An assortment of graphic resources that are suitable for use in this presentation</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Jost SemiBold"/>
                          <a:ea typeface="Jost SemiBold"/>
                          <a:cs typeface="Jost SemiBold"/>
                          <a:sym typeface="Jost SemiBold"/>
                          <a:hlinkClick action="ppaction://hlinksldjump" r:id="rId7">
                            <a:extLst>
                              <a:ext uri="{A12FA001-AC4F-418D-AE19-62706E023703}">
                                <ahyp:hlinkClr val="tx"/>
                              </a:ext>
                            </a:extLst>
                          </a:hlinkClick>
                        </a:rPr>
                        <a:t>Thanks slide</a:t>
                      </a:r>
                      <a:endParaRPr sz="1200" u="sng">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Jost"/>
                          <a:ea typeface="Jost"/>
                          <a:cs typeface="Jost"/>
                          <a:sym typeface="Jost"/>
                        </a:rPr>
                        <a:t>You must keep it so that proper credits for our design are given</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Jost SemiBold"/>
                          <a:ea typeface="Jost SemiBold"/>
                          <a:cs typeface="Jost SemiBold"/>
                          <a:sym typeface="Jost SemiBold"/>
                          <a:hlinkClick action="ppaction://hlinksldjump" r:id="rId8">
                            <a:extLst>
                              <a:ext uri="{A12FA001-AC4F-418D-AE19-62706E023703}">
                                <ahyp:hlinkClr val="tx"/>
                              </a:ext>
                            </a:extLst>
                          </a:hlinkClick>
                        </a:rPr>
                        <a:t>Colors</a:t>
                      </a:r>
                      <a:endParaRPr sz="1200" u="sng">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Jost"/>
                          <a:ea typeface="Jost"/>
                          <a:cs typeface="Jost"/>
                          <a:sym typeface="Jost"/>
                        </a:rPr>
                        <a:t>All the colors used in this presentation</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Jost SemiBold"/>
                          <a:ea typeface="Jost SemiBold"/>
                          <a:cs typeface="Jost SemiBold"/>
                          <a:sym typeface="Jost SemiBold"/>
                          <a:hlinkClick action="ppaction://hlinksldjump" r:id="rId9">
                            <a:extLst>
                              <a:ext uri="{A12FA001-AC4F-418D-AE19-62706E023703}">
                                <ahyp:hlinkClr val="tx"/>
                              </a:ext>
                            </a:extLst>
                          </a:hlinkClick>
                        </a:rPr>
                        <a:t>Icons</a:t>
                      </a:r>
                      <a:r>
                        <a:rPr lang="en" sz="1200">
                          <a:solidFill>
                            <a:schemeClr val="dk1"/>
                          </a:solidFill>
                          <a:latin typeface="Jost SemiBold"/>
                          <a:ea typeface="Jost SemiBold"/>
                          <a:cs typeface="Jost SemiBold"/>
                          <a:sym typeface="Jost SemiBold"/>
                        </a:rPr>
                        <a:t> and </a:t>
                      </a:r>
                      <a:r>
                        <a:rPr lang="en" sz="1200" u="sng">
                          <a:solidFill>
                            <a:schemeClr val="dk1"/>
                          </a:solidFill>
                          <a:latin typeface="Jost SemiBold"/>
                          <a:ea typeface="Jost SemiBold"/>
                          <a:cs typeface="Jost SemiBold"/>
                          <a:sym typeface="Jost SemiBold"/>
                          <a:hlinkClick action="ppaction://hlinksldjump" r:id="rId10">
                            <a:extLst>
                              <a:ext uri="{A12FA001-AC4F-418D-AE19-62706E023703}">
                                <ahyp:hlinkClr val="tx"/>
                              </a:ext>
                            </a:extLst>
                          </a:hlinkClick>
                        </a:rPr>
                        <a:t>infographic resources</a:t>
                      </a:r>
                      <a:endParaRPr sz="1200" u="sng">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Jost"/>
                          <a:ea typeface="Jost"/>
                          <a:cs typeface="Jost"/>
                          <a:sym typeface="Jost"/>
                        </a:rPr>
                        <a:t>These can be used in the template, and their size and color can be edited</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a:solidFill>
                            <a:schemeClr val="dk1"/>
                          </a:solidFill>
                          <a:latin typeface="Jost SemiBold"/>
                          <a:ea typeface="Jost SemiBold"/>
                          <a:cs typeface="Jost SemiBold"/>
                          <a:sym typeface="Jost SemiBold"/>
                        </a:rPr>
                        <a:t>Editable presentation theme </a:t>
                      </a:r>
                      <a:endParaRPr sz="1200">
                        <a:solidFill>
                          <a:schemeClr val="dk1"/>
                        </a:solidFill>
                        <a:latin typeface="Jost SemiBold"/>
                        <a:ea typeface="Jost SemiBold"/>
                        <a:cs typeface="Jost SemiBold"/>
                        <a:sym typeface="Jost SemiBold"/>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Jost"/>
                          <a:ea typeface="Jost"/>
                          <a:cs typeface="Jost"/>
                          <a:sym typeface="Jost"/>
                        </a:rPr>
                        <a:t>You can edit the master slides easily. For more info, click </a:t>
                      </a:r>
                      <a:r>
                        <a:rPr b="1" lang="en" sz="1100" u="sng">
                          <a:solidFill>
                            <a:schemeClr val="dk1"/>
                          </a:solidFill>
                          <a:latin typeface="Jost"/>
                          <a:ea typeface="Jost"/>
                          <a:cs typeface="Jost"/>
                          <a:sym typeface="Jost"/>
                          <a:hlinkClick r:id="rId11">
                            <a:extLst>
                              <a:ext uri="{A12FA001-AC4F-418D-AE19-62706E023703}">
                                <ahyp:hlinkClr val="tx"/>
                              </a:ext>
                            </a:extLst>
                          </a:hlinkClick>
                        </a:rPr>
                        <a:t>here</a:t>
                      </a:r>
                      <a:endParaRPr sz="1100">
                        <a:solidFill>
                          <a:schemeClr val="dk1"/>
                        </a:solidFill>
                        <a:latin typeface="Jost"/>
                        <a:ea typeface="Jost"/>
                        <a:cs typeface="Jost"/>
                        <a:sym typeface="Jost"/>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555" name="Google Shape;555;p30"/>
          <p:cNvSpPr txBox="1"/>
          <p:nvPr/>
        </p:nvSpPr>
        <p:spPr>
          <a:xfrm>
            <a:off x="720000" y="4142300"/>
            <a:ext cx="2147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For more info:</a:t>
            </a:r>
            <a:br>
              <a:rPr lang="en" sz="1200">
                <a:solidFill>
                  <a:schemeClr val="dk1"/>
                </a:solidFill>
                <a:latin typeface="Jost"/>
                <a:ea typeface="Jost"/>
                <a:cs typeface="Jost"/>
                <a:sym typeface="Jost"/>
              </a:rPr>
            </a:br>
            <a:r>
              <a:rPr lang="en" sz="1200" u="sng">
                <a:solidFill>
                  <a:schemeClr val="dk1"/>
                </a:solidFill>
                <a:latin typeface="Jost SemiBold"/>
                <a:ea typeface="Jost SemiBold"/>
                <a:cs typeface="Jost SemiBold"/>
                <a:sym typeface="Jost SemiBold"/>
                <a:hlinkClick r:id="rId12">
                  <a:extLst>
                    <a:ext uri="{A12FA001-AC4F-418D-AE19-62706E023703}">
                      <ahyp:hlinkClr val="tx"/>
                    </a:ext>
                  </a:extLst>
                </a:hlinkClick>
              </a:rPr>
              <a:t>SLIDESGO</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3">
                  <a:extLst>
                    <a:ext uri="{A12FA001-AC4F-418D-AE19-62706E023703}">
                      <ahyp:hlinkClr val="tx"/>
                    </a:ext>
                  </a:extLst>
                </a:hlinkClick>
              </a:rPr>
              <a:t>BLOG</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4">
                  <a:extLst>
                    <a:ext uri="{A12FA001-AC4F-418D-AE19-62706E023703}">
                      <ahyp:hlinkClr val="tx"/>
                    </a:ext>
                  </a:extLst>
                </a:hlinkClick>
              </a:rPr>
              <a:t>FAQs</a:t>
            </a:r>
            <a:endParaRPr sz="1200" u="sng">
              <a:solidFill>
                <a:schemeClr val="dk1"/>
              </a:solidFill>
              <a:latin typeface="Jost SemiBold"/>
              <a:ea typeface="Jost SemiBold"/>
              <a:cs typeface="Jost SemiBold"/>
              <a:sym typeface="Jost SemiBold"/>
            </a:endParaRPr>
          </a:p>
        </p:txBody>
      </p:sp>
      <p:sp>
        <p:nvSpPr>
          <p:cNvPr id="556" name="Google Shape;556;p30"/>
          <p:cNvSpPr txBox="1"/>
          <p:nvPr/>
        </p:nvSpPr>
        <p:spPr>
          <a:xfrm>
            <a:off x="3618275" y="4142300"/>
            <a:ext cx="4086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You can visit our sister </a:t>
            </a:r>
            <a:r>
              <a:rPr lang="en" sz="1200">
                <a:solidFill>
                  <a:schemeClr val="dk1"/>
                </a:solidFill>
                <a:latin typeface="Jost"/>
                <a:ea typeface="Jost"/>
                <a:cs typeface="Jost"/>
                <a:sym typeface="Jost"/>
              </a:rPr>
              <a:t>projects</a:t>
            </a:r>
            <a:r>
              <a:rPr lang="en" sz="1200">
                <a:solidFill>
                  <a:schemeClr val="dk1"/>
                </a:solidFill>
                <a:latin typeface="Jost"/>
                <a:ea typeface="Jost"/>
                <a:cs typeface="Jost"/>
                <a:sym typeface="Jost"/>
              </a:rPr>
              <a:t>:</a:t>
            </a:r>
            <a:br>
              <a:rPr lang="en" sz="1200">
                <a:solidFill>
                  <a:schemeClr val="dk1"/>
                </a:solidFill>
                <a:latin typeface="Jost"/>
                <a:ea typeface="Jost"/>
                <a:cs typeface="Jost"/>
                <a:sym typeface="Jost"/>
              </a:rPr>
            </a:br>
            <a:r>
              <a:rPr lang="en" sz="1200" u="sng">
                <a:solidFill>
                  <a:schemeClr val="dk1"/>
                </a:solidFill>
                <a:latin typeface="Jost SemiBold"/>
                <a:ea typeface="Jost SemiBold"/>
                <a:cs typeface="Jost SemiBold"/>
                <a:sym typeface="Jost SemiBold"/>
                <a:hlinkClick r:id="rId15">
                  <a:extLst>
                    <a:ext uri="{A12FA001-AC4F-418D-AE19-62706E023703}">
                      <ahyp:hlinkClr val="tx"/>
                    </a:ext>
                  </a:extLst>
                </a:hlinkClick>
              </a:rPr>
              <a:t>FREEPIK</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6">
                  <a:extLst>
                    <a:ext uri="{A12FA001-AC4F-418D-AE19-62706E023703}">
                      <ahyp:hlinkClr val="tx"/>
                    </a:ext>
                  </a:extLst>
                </a:hlinkClick>
              </a:rPr>
              <a:t>FLATICON</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7">
                  <a:extLst>
                    <a:ext uri="{A12FA001-AC4F-418D-AE19-62706E023703}">
                      <ahyp:hlinkClr val="tx"/>
                    </a:ext>
                  </a:extLst>
                </a:hlinkClick>
              </a:rPr>
              <a:t>STORYSET</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8">
                  <a:extLst>
                    <a:ext uri="{A12FA001-AC4F-418D-AE19-62706E023703}">
                      <ahyp:hlinkClr val="tx"/>
                    </a:ext>
                  </a:extLst>
                </a:hlinkClick>
              </a:rPr>
              <a:t>WEPIK</a:t>
            </a:r>
            <a:r>
              <a:rPr lang="en" sz="1200">
                <a:solidFill>
                  <a:schemeClr val="dk1"/>
                </a:solidFill>
                <a:latin typeface="Jost SemiBold"/>
                <a:ea typeface="Jost SemiBold"/>
                <a:cs typeface="Jost SemiBold"/>
                <a:sym typeface="Jost SemiBold"/>
              </a:rPr>
              <a:t> | </a:t>
            </a:r>
            <a:r>
              <a:rPr lang="en" sz="1200" u="sng">
                <a:solidFill>
                  <a:schemeClr val="dk1"/>
                </a:solidFill>
                <a:latin typeface="Jost SemiBold"/>
                <a:ea typeface="Jost SemiBold"/>
                <a:cs typeface="Jost SemiBold"/>
                <a:sym typeface="Jost SemiBold"/>
                <a:hlinkClick r:id="rId19">
                  <a:extLst>
                    <a:ext uri="{A12FA001-AC4F-418D-AE19-62706E023703}">
                      <ahyp:hlinkClr val="tx"/>
                    </a:ext>
                  </a:extLst>
                </a:hlinkClick>
              </a:rPr>
              <a:t>VIDEVO</a:t>
            </a:r>
            <a:endParaRPr sz="1200">
              <a:solidFill>
                <a:schemeClr val="dk1"/>
              </a:solidFill>
              <a:latin typeface="Jost SemiBold"/>
              <a:ea typeface="Jost SemiBold"/>
              <a:cs typeface="Jost SemiBold"/>
              <a:sym typeface="Jost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48"/>
          <p:cNvSpPr txBox="1"/>
          <p:nvPr>
            <p:ph type="title"/>
          </p:nvPr>
        </p:nvSpPr>
        <p:spPr>
          <a:xfrm>
            <a:off x="4628375" y="542213"/>
            <a:ext cx="3802200" cy="92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31" name="Google Shape;1331;p48"/>
          <p:cNvSpPr txBox="1"/>
          <p:nvPr>
            <p:ph idx="1" type="subTitle"/>
          </p:nvPr>
        </p:nvSpPr>
        <p:spPr>
          <a:xfrm>
            <a:off x="4628350" y="1470725"/>
            <a:ext cx="3802200" cy="9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32" name="Google Shape;1332;p48"/>
          <p:cNvSpPr txBox="1"/>
          <p:nvPr/>
        </p:nvSpPr>
        <p:spPr>
          <a:xfrm>
            <a:off x="4628391" y="4343600"/>
            <a:ext cx="38022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Please keep this slide for attribution</a:t>
            </a:r>
            <a:endParaRPr sz="1200">
              <a:solidFill>
                <a:schemeClr val="dk1"/>
              </a:solidFill>
              <a:latin typeface="Jost"/>
              <a:ea typeface="Jost"/>
              <a:cs typeface="Jost"/>
              <a:sym typeface="Jost"/>
            </a:endParaRPr>
          </a:p>
        </p:txBody>
      </p:sp>
      <p:sp>
        <p:nvSpPr>
          <p:cNvPr id="1333" name="Google Shape;1333;p48"/>
          <p:cNvSpPr/>
          <p:nvPr/>
        </p:nvSpPr>
        <p:spPr>
          <a:xfrm>
            <a:off x="4714675" y="2631725"/>
            <a:ext cx="518700" cy="518700"/>
          </a:xfrm>
          <a:prstGeom prst="rect">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34" name="Google Shape;1334;p48"/>
          <p:cNvSpPr/>
          <p:nvPr/>
        </p:nvSpPr>
        <p:spPr>
          <a:xfrm>
            <a:off x="5464175" y="2631725"/>
            <a:ext cx="518700" cy="518700"/>
          </a:xfrm>
          <a:prstGeom prst="rect">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35" name="Google Shape;1335;p48"/>
          <p:cNvSpPr/>
          <p:nvPr/>
        </p:nvSpPr>
        <p:spPr>
          <a:xfrm>
            <a:off x="6213675" y="2631725"/>
            <a:ext cx="518700" cy="518700"/>
          </a:xfrm>
          <a:prstGeom prst="rect">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1336" name="Google Shape;1336;p48"/>
          <p:cNvSpPr/>
          <p:nvPr/>
        </p:nvSpPr>
        <p:spPr>
          <a:xfrm>
            <a:off x="4786242" y="2703071"/>
            <a:ext cx="375566" cy="37600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 name="Google Shape;1337;p48"/>
          <p:cNvGrpSpPr/>
          <p:nvPr/>
        </p:nvGrpSpPr>
        <p:grpSpPr>
          <a:xfrm>
            <a:off x="5535530" y="2703288"/>
            <a:ext cx="375990" cy="375575"/>
            <a:chOff x="3303268" y="3817349"/>
            <a:chExt cx="346056" cy="345674"/>
          </a:xfrm>
        </p:grpSpPr>
        <p:sp>
          <p:nvSpPr>
            <p:cNvPr id="1338" name="Google Shape;1338;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48"/>
          <p:cNvGrpSpPr/>
          <p:nvPr/>
        </p:nvGrpSpPr>
        <p:grpSpPr>
          <a:xfrm>
            <a:off x="6285030" y="2703288"/>
            <a:ext cx="375990" cy="375575"/>
            <a:chOff x="3752358" y="3817349"/>
            <a:chExt cx="346056" cy="345674"/>
          </a:xfrm>
        </p:grpSpPr>
        <p:sp>
          <p:nvSpPr>
            <p:cNvPr id="1343" name="Google Shape;1343;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8"/>
          <p:cNvGrpSpPr/>
          <p:nvPr/>
        </p:nvGrpSpPr>
        <p:grpSpPr>
          <a:xfrm>
            <a:off x="724948" y="779097"/>
            <a:ext cx="3033360" cy="3264228"/>
            <a:chOff x="724948" y="779097"/>
            <a:chExt cx="3033360" cy="3264228"/>
          </a:xfrm>
        </p:grpSpPr>
        <p:sp>
          <p:nvSpPr>
            <p:cNvPr id="1348" name="Google Shape;1348;p48"/>
            <p:cNvSpPr/>
            <p:nvPr/>
          </p:nvSpPr>
          <p:spPr>
            <a:xfrm>
              <a:off x="1058900" y="3898125"/>
              <a:ext cx="2022300" cy="145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349" name="Google Shape;1349;p48"/>
            <p:cNvGrpSpPr/>
            <p:nvPr/>
          </p:nvGrpSpPr>
          <p:grpSpPr>
            <a:xfrm>
              <a:off x="724948" y="779097"/>
              <a:ext cx="3033360" cy="3167705"/>
              <a:chOff x="724948" y="779097"/>
              <a:chExt cx="3033360" cy="3167705"/>
            </a:xfrm>
          </p:grpSpPr>
          <p:sp>
            <p:nvSpPr>
              <p:cNvPr id="1350" name="Google Shape;1350;p48"/>
              <p:cNvSpPr/>
              <p:nvPr/>
            </p:nvSpPr>
            <p:spPr>
              <a:xfrm>
                <a:off x="3141862" y="2266875"/>
                <a:ext cx="616445" cy="609752"/>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1266851" y="1446892"/>
                <a:ext cx="1552348" cy="2499910"/>
              </a:xfrm>
              <a:custGeom>
                <a:rect b="b" l="l" r="r" t="t"/>
                <a:pathLst>
                  <a:path extrusionOk="0" h="37421" w="23237">
                    <a:moveTo>
                      <a:pt x="1143" y="1"/>
                    </a:moveTo>
                    <a:cubicBezTo>
                      <a:pt x="511" y="1"/>
                      <a:pt x="1" y="511"/>
                      <a:pt x="1" y="1143"/>
                    </a:cubicBezTo>
                    <a:lnTo>
                      <a:pt x="1" y="36279"/>
                    </a:lnTo>
                    <a:cubicBezTo>
                      <a:pt x="1" y="36910"/>
                      <a:pt x="511" y="37420"/>
                      <a:pt x="1143" y="37420"/>
                    </a:cubicBezTo>
                    <a:lnTo>
                      <a:pt x="22096" y="37420"/>
                    </a:lnTo>
                    <a:cubicBezTo>
                      <a:pt x="22726" y="37420"/>
                      <a:pt x="23237" y="36910"/>
                      <a:pt x="23237" y="36279"/>
                    </a:cubicBezTo>
                    <a:lnTo>
                      <a:pt x="23237" y="1143"/>
                    </a:lnTo>
                    <a:cubicBezTo>
                      <a:pt x="23237" y="511"/>
                      <a:pt x="22726" y="1"/>
                      <a:pt x="2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1357503" y="1552775"/>
                <a:ext cx="1371106" cy="2172432"/>
              </a:xfrm>
              <a:custGeom>
                <a:rect b="b" l="l" r="r" t="t"/>
                <a:pathLst>
                  <a:path extrusionOk="0" h="32519" w="20524">
                    <a:moveTo>
                      <a:pt x="1" y="1"/>
                    </a:moveTo>
                    <a:lnTo>
                      <a:pt x="1" y="32518"/>
                    </a:lnTo>
                    <a:lnTo>
                      <a:pt x="20524" y="32518"/>
                    </a:lnTo>
                    <a:lnTo>
                      <a:pt x="20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1641013" y="3020703"/>
                <a:ext cx="203755" cy="498900"/>
              </a:xfrm>
              <a:custGeom>
                <a:rect b="b" l="l" r="r" t="t"/>
                <a:pathLst>
                  <a:path extrusionOk="0" h="7468" w="3050">
                    <a:moveTo>
                      <a:pt x="1" y="0"/>
                    </a:moveTo>
                    <a:lnTo>
                      <a:pt x="1" y="7468"/>
                    </a:lnTo>
                    <a:lnTo>
                      <a:pt x="3049" y="7468"/>
                    </a:lnTo>
                    <a:lnTo>
                      <a:pt x="30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8"/>
              <p:cNvSpPr/>
              <p:nvPr/>
            </p:nvSpPr>
            <p:spPr>
              <a:xfrm>
                <a:off x="1945166" y="2860977"/>
                <a:ext cx="203822" cy="658630"/>
              </a:xfrm>
              <a:custGeom>
                <a:rect b="b" l="l" r="r" t="t"/>
                <a:pathLst>
                  <a:path extrusionOk="0" h="9859" w="3051">
                    <a:moveTo>
                      <a:pt x="1" y="0"/>
                    </a:moveTo>
                    <a:lnTo>
                      <a:pt x="1" y="9859"/>
                    </a:lnTo>
                    <a:lnTo>
                      <a:pt x="3050" y="9859"/>
                    </a:lnTo>
                    <a:lnTo>
                      <a:pt x="30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8"/>
              <p:cNvSpPr/>
              <p:nvPr/>
            </p:nvSpPr>
            <p:spPr>
              <a:xfrm>
                <a:off x="2234088" y="3092449"/>
                <a:ext cx="203755" cy="427151"/>
              </a:xfrm>
              <a:custGeom>
                <a:rect b="b" l="l" r="r" t="t"/>
                <a:pathLst>
                  <a:path extrusionOk="0" h="6394" w="3050">
                    <a:moveTo>
                      <a:pt x="0" y="1"/>
                    </a:moveTo>
                    <a:lnTo>
                      <a:pt x="0" y="6394"/>
                    </a:lnTo>
                    <a:lnTo>
                      <a:pt x="3050" y="6394"/>
                    </a:lnTo>
                    <a:lnTo>
                      <a:pt x="3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 name="Google Shape;1356;p48"/>
              <p:cNvGrpSpPr/>
              <p:nvPr/>
            </p:nvGrpSpPr>
            <p:grpSpPr>
              <a:xfrm>
                <a:off x="1447219" y="2552347"/>
                <a:ext cx="1104621" cy="1054383"/>
                <a:chOff x="1447219" y="2552347"/>
                <a:chExt cx="1104621" cy="1054383"/>
              </a:xfrm>
            </p:grpSpPr>
            <p:sp>
              <p:nvSpPr>
                <p:cNvPr id="1357" name="Google Shape;1357;p48"/>
                <p:cNvSpPr/>
                <p:nvPr/>
              </p:nvSpPr>
              <p:spPr>
                <a:xfrm>
                  <a:off x="1514489" y="2552347"/>
                  <a:ext cx="16234" cy="1054383"/>
                </a:xfrm>
                <a:custGeom>
                  <a:rect b="b" l="l" r="r" t="t"/>
                  <a:pathLst>
                    <a:path extrusionOk="0" h="15783" w="243">
                      <a:moveTo>
                        <a:pt x="122" y="0"/>
                      </a:moveTo>
                      <a:cubicBezTo>
                        <a:pt x="54" y="0"/>
                        <a:pt x="1" y="54"/>
                        <a:pt x="1" y="121"/>
                      </a:cubicBezTo>
                      <a:lnTo>
                        <a:pt x="1" y="15648"/>
                      </a:lnTo>
                      <a:cubicBezTo>
                        <a:pt x="1" y="15729"/>
                        <a:pt x="54" y="15782"/>
                        <a:pt x="122" y="15782"/>
                      </a:cubicBezTo>
                      <a:cubicBezTo>
                        <a:pt x="189" y="15782"/>
                        <a:pt x="242" y="15729"/>
                        <a:pt x="242" y="15648"/>
                      </a:cubicBezTo>
                      <a:lnTo>
                        <a:pt x="242" y="121"/>
                      </a:lnTo>
                      <a:cubicBezTo>
                        <a:pt x="242" y="54"/>
                        <a:pt x="189"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1447219" y="3521324"/>
                  <a:ext cx="1104621" cy="16234"/>
                </a:xfrm>
                <a:custGeom>
                  <a:rect b="b" l="l" r="r" t="t"/>
                  <a:pathLst>
                    <a:path extrusionOk="0" h="243" w="16535">
                      <a:moveTo>
                        <a:pt x="121" y="1"/>
                      </a:moveTo>
                      <a:cubicBezTo>
                        <a:pt x="55" y="1"/>
                        <a:pt x="1" y="55"/>
                        <a:pt x="1" y="122"/>
                      </a:cubicBezTo>
                      <a:cubicBezTo>
                        <a:pt x="1" y="189"/>
                        <a:pt x="55" y="243"/>
                        <a:pt x="121" y="243"/>
                      </a:cubicBezTo>
                      <a:lnTo>
                        <a:pt x="16414" y="243"/>
                      </a:lnTo>
                      <a:cubicBezTo>
                        <a:pt x="16480" y="243"/>
                        <a:pt x="16534" y="189"/>
                        <a:pt x="16534" y="122"/>
                      </a:cubicBezTo>
                      <a:cubicBezTo>
                        <a:pt x="16534" y="55"/>
                        <a:pt x="16480" y="1"/>
                        <a:pt x="164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48"/>
              <p:cNvSpPr/>
              <p:nvPr/>
            </p:nvSpPr>
            <p:spPr>
              <a:xfrm>
                <a:off x="1655376" y="1802150"/>
                <a:ext cx="772600" cy="1041290"/>
              </a:xfrm>
              <a:custGeom>
                <a:rect b="b" l="l" r="r" t="t"/>
                <a:pathLst>
                  <a:path extrusionOk="0" h="15587" w="11565">
                    <a:moveTo>
                      <a:pt x="5777" y="0"/>
                    </a:moveTo>
                    <a:cubicBezTo>
                      <a:pt x="5736" y="0"/>
                      <a:pt x="5696" y="1"/>
                      <a:pt x="5655" y="2"/>
                    </a:cubicBezTo>
                    <a:cubicBezTo>
                      <a:pt x="2580" y="82"/>
                      <a:pt x="81" y="2607"/>
                      <a:pt x="41" y="5684"/>
                    </a:cubicBezTo>
                    <a:cubicBezTo>
                      <a:pt x="1" y="8007"/>
                      <a:pt x="1357" y="10021"/>
                      <a:pt x="3318" y="10961"/>
                    </a:cubicBezTo>
                    <a:cubicBezTo>
                      <a:pt x="3828" y="11217"/>
                      <a:pt x="4151" y="11740"/>
                      <a:pt x="4151" y="12319"/>
                    </a:cubicBezTo>
                    <a:lnTo>
                      <a:pt x="4151" y="13903"/>
                    </a:lnTo>
                    <a:cubicBezTo>
                      <a:pt x="4151" y="14722"/>
                      <a:pt x="4742" y="15447"/>
                      <a:pt x="5547" y="15569"/>
                    </a:cubicBezTo>
                    <a:cubicBezTo>
                      <a:pt x="5630" y="15581"/>
                      <a:pt x="5712" y="15587"/>
                      <a:pt x="5792" y="15587"/>
                    </a:cubicBezTo>
                    <a:cubicBezTo>
                      <a:pt x="6706" y="15587"/>
                      <a:pt x="7455" y="14844"/>
                      <a:pt x="7455" y="13930"/>
                    </a:cubicBezTo>
                    <a:lnTo>
                      <a:pt x="7455" y="12104"/>
                    </a:lnTo>
                    <a:cubicBezTo>
                      <a:pt x="7455" y="11633"/>
                      <a:pt x="7723" y="11217"/>
                      <a:pt x="8153" y="11029"/>
                    </a:cubicBezTo>
                    <a:cubicBezTo>
                      <a:pt x="10168" y="10129"/>
                      <a:pt x="11565" y="8114"/>
                      <a:pt x="11565" y="5764"/>
                    </a:cubicBezTo>
                    <a:cubicBezTo>
                      <a:pt x="11565" y="2581"/>
                      <a:pt x="8971" y="0"/>
                      <a:pt x="5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1983778" y="2716549"/>
                <a:ext cx="126529" cy="226202"/>
              </a:xfrm>
              <a:custGeom>
                <a:rect b="b" l="l" r="r" t="t"/>
                <a:pathLst>
                  <a:path extrusionOk="0" h="3386" w="1894">
                    <a:moveTo>
                      <a:pt x="941" y="1"/>
                    </a:moveTo>
                    <a:cubicBezTo>
                      <a:pt x="430" y="1"/>
                      <a:pt x="1" y="416"/>
                      <a:pt x="1" y="941"/>
                    </a:cubicBezTo>
                    <a:lnTo>
                      <a:pt x="1" y="2431"/>
                    </a:lnTo>
                    <a:cubicBezTo>
                      <a:pt x="1" y="2955"/>
                      <a:pt x="430" y="3385"/>
                      <a:pt x="941" y="3385"/>
                    </a:cubicBezTo>
                    <a:cubicBezTo>
                      <a:pt x="1464" y="3385"/>
                      <a:pt x="1894" y="2955"/>
                      <a:pt x="1894" y="2431"/>
                    </a:cubicBezTo>
                    <a:lnTo>
                      <a:pt x="1894" y="941"/>
                    </a:lnTo>
                    <a:cubicBezTo>
                      <a:pt x="1894" y="416"/>
                      <a:pt x="1464" y="1"/>
                      <a:pt x="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1932607" y="2614274"/>
                <a:ext cx="220791" cy="229141"/>
              </a:xfrm>
              <a:custGeom>
                <a:rect b="b" l="l" r="r" t="t"/>
                <a:pathLst>
                  <a:path extrusionOk="0" h="3430" w="3305">
                    <a:moveTo>
                      <a:pt x="1" y="0"/>
                    </a:moveTo>
                    <a:lnTo>
                      <a:pt x="1" y="162"/>
                    </a:lnTo>
                    <a:lnTo>
                      <a:pt x="1" y="1746"/>
                    </a:lnTo>
                    <a:cubicBezTo>
                      <a:pt x="1" y="2565"/>
                      <a:pt x="592" y="3278"/>
                      <a:pt x="1397" y="3412"/>
                    </a:cubicBezTo>
                    <a:cubicBezTo>
                      <a:pt x="1480" y="3424"/>
                      <a:pt x="1562" y="3430"/>
                      <a:pt x="1642" y="3430"/>
                    </a:cubicBezTo>
                    <a:cubicBezTo>
                      <a:pt x="2556" y="3430"/>
                      <a:pt x="3305" y="2687"/>
                      <a:pt x="3305" y="1773"/>
                    </a:cubicBezTo>
                    <a:lnTo>
                      <a:pt x="3305" y="0"/>
                    </a:lnTo>
                    <a:close/>
                  </a:path>
                </a:pathLst>
              </a:custGeom>
              <a:solidFill>
                <a:srgbClr val="D9D9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8"/>
              <p:cNvSpPr/>
              <p:nvPr/>
            </p:nvSpPr>
            <p:spPr>
              <a:xfrm>
                <a:off x="1932607" y="2614274"/>
                <a:ext cx="220791" cy="229141"/>
              </a:xfrm>
              <a:custGeom>
                <a:rect b="b" l="l" r="r" t="t"/>
                <a:pathLst>
                  <a:path extrusionOk="0" h="3430" w="3305">
                    <a:moveTo>
                      <a:pt x="1" y="0"/>
                    </a:moveTo>
                    <a:lnTo>
                      <a:pt x="1" y="162"/>
                    </a:lnTo>
                    <a:lnTo>
                      <a:pt x="1" y="1746"/>
                    </a:lnTo>
                    <a:cubicBezTo>
                      <a:pt x="1" y="2565"/>
                      <a:pt x="592" y="3278"/>
                      <a:pt x="1397" y="3412"/>
                    </a:cubicBezTo>
                    <a:cubicBezTo>
                      <a:pt x="1480" y="3424"/>
                      <a:pt x="1562" y="3430"/>
                      <a:pt x="1642" y="3430"/>
                    </a:cubicBezTo>
                    <a:cubicBezTo>
                      <a:pt x="2556" y="3430"/>
                      <a:pt x="3305" y="2687"/>
                      <a:pt x="3305" y="1773"/>
                    </a:cubicBezTo>
                    <a:lnTo>
                      <a:pt x="3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8"/>
              <p:cNvSpPr/>
              <p:nvPr/>
            </p:nvSpPr>
            <p:spPr>
              <a:xfrm>
                <a:off x="1933543" y="2738928"/>
                <a:ext cx="218987" cy="104550"/>
              </a:xfrm>
              <a:custGeom>
                <a:rect b="b" l="l" r="r" t="t"/>
                <a:pathLst>
                  <a:path extrusionOk="0" h="1565" w="3278">
                    <a:moveTo>
                      <a:pt x="1" y="1"/>
                    </a:moveTo>
                    <a:cubicBezTo>
                      <a:pt x="54" y="767"/>
                      <a:pt x="618" y="1424"/>
                      <a:pt x="1383" y="1546"/>
                    </a:cubicBezTo>
                    <a:cubicBezTo>
                      <a:pt x="1468" y="1559"/>
                      <a:pt x="1551" y="1565"/>
                      <a:pt x="1633" y="1565"/>
                    </a:cubicBezTo>
                    <a:cubicBezTo>
                      <a:pt x="2506" y="1565"/>
                      <a:pt x="3229" y="873"/>
                      <a:pt x="3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 name="Google Shape;1364;p48"/>
              <p:cNvGrpSpPr/>
              <p:nvPr/>
            </p:nvGrpSpPr>
            <p:grpSpPr>
              <a:xfrm>
                <a:off x="1736140" y="1911707"/>
                <a:ext cx="616457" cy="705318"/>
                <a:chOff x="1736140" y="1911707"/>
                <a:chExt cx="616457" cy="705318"/>
              </a:xfrm>
            </p:grpSpPr>
            <p:sp>
              <p:nvSpPr>
                <p:cNvPr id="1365" name="Google Shape;1365;p48"/>
                <p:cNvSpPr/>
                <p:nvPr/>
              </p:nvSpPr>
              <p:spPr>
                <a:xfrm>
                  <a:off x="1977499" y="2220337"/>
                  <a:ext cx="152583" cy="396688"/>
                </a:xfrm>
                <a:custGeom>
                  <a:rect b="b" l="l" r="r" t="t"/>
                  <a:pathLst>
                    <a:path extrusionOk="0" fill="none" h="5938" w="2284">
                      <a:moveTo>
                        <a:pt x="0" y="5830"/>
                      </a:moveTo>
                      <a:lnTo>
                        <a:pt x="0" y="27"/>
                      </a:lnTo>
                      <a:lnTo>
                        <a:pt x="632" y="2633"/>
                      </a:lnTo>
                      <a:lnTo>
                        <a:pt x="1101" y="1"/>
                      </a:lnTo>
                      <a:lnTo>
                        <a:pt x="1504" y="2674"/>
                      </a:lnTo>
                      <a:lnTo>
                        <a:pt x="2283" y="27"/>
                      </a:lnTo>
                      <a:lnTo>
                        <a:pt x="2095" y="5937"/>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1736140" y="2002359"/>
                  <a:ext cx="72751" cy="208231"/>
                </a:xfrm>
                <a:custGeom>
                  <a:rect b="b" l="l" r="r" t="t"/>
                  <a:pathLst>
                    <a:path extrusionOk="0" fill="none" h="3117" w="1089">
                      <a:moveTo>
                        <a:pt x="1088" y="0"/>
                      </a:moveTo>
                      <a:cubicBezTo>
                        <a:pt x="363" y="873"/>
                        <a:pt x="1" y="1988"/>
                        <a:pt x="67" y="3116"/>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1864402" y="1911707"/>
                  <a:ext cx="84442" cy="40484"/>
                </a:xfrm>
                <a:custGeom>
                  <a:rect b="b" l="l" r="r" t="t"/>
                  <a:pathLst>
                    <a:path extrusionOk="0" fill="none" h="606" w="1264">
                      <a:moveTo>
                        <a:pt x="1263" y="0"/>
                      </a:moveTo>
                      <a:cubicBezTo>
                        <a:pt x="821" y="122"/>
                        <a:pt x="391" y="349"/>
                        <a:pt x="1" y="605"/>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2217922" y="2400705"/>
                  <a:ext cx="53912" cy="42221"/>
                </a:xfrm>
                <a:custGeom>
                  <a:rect b="b" l="l" r="r" t="t"/>
                  <a:pathLst>
                    <a:path extrusionOk="0" fill="none" h="632" w="807">
                      <a:moveTo>
                        <a:pt x="807" y="1"/>
                      </a:moveTo>
                      <a:cubicBezTo>
                        <a:pt x="565" y="255"/>
                        <a:pt x="296" y="470"/>
                        <a:pt x="1" y="63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2310377" y="2227485"/>
                  <a:ext cx="42221" cy="123055"/>
                </a:xfrm>
                <a:custGeom>
                  <a:rect b="b" l="l" r="r" t="t"/>
                  <a:pathLst>
                    <a:path extrusionOk="0" fill="none" h="1842" w="632">
                      <a:moveTo>
                        <a:pt x="631" y="1"/>
                      </a:moveTo>
                      <a:cubicBezTo>
                        <a:pt x="565" y="646"/>
                        <a:pt x="336" y="1277"/>
                        <a:pt x="1" y="1842"/>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 name="Google Shape;1370;p48"/>
              <p:cNvSpPr/>
              <p:nvPr/>
            </p:nvSpPr>
            <p:spPr>
              <a:xfrm>
                <a:off x="2630696" y="1891933"/>
                <a:ext cx="808541" cy="521413"/>
              </a:xfrm>
              <a:custGeom>
                <a:rect b="b" l="l" r="r" t="t"/>
                <a:pathLst>
                  <a:path extrusionOk="0" h="7805" w="12103">
                    <a:moveTo>
                      <a:pt x="1008" y="1"/>
                    </a:moveTo>
                    <a:cubicBezTo>
                      <a:pt x="457" y="1"/>
                      <a:pt x="0" y="444"/>
                      <a:pt x="0" y="995"/>
                    </a:cubicBezTo>
                    <a:lnTo>
                      <a:pt x="0" y="6811"/>
                    </a:lnTo>
                    <a:cubicBezTo>
                      <a:pt x="0" y="7361"/>
                      <a:pt x="457" y="7805"/>
                      <a:pt x="1008" y="7805"/>
                    </a:cubicBezTo>
                    <a:lnTo>
                      <a:pt x="11108" y="7805"/>
                    </a:lnTo>
                    <a:cubicBezTo>
                      <a:pt x="11658" y="7805"/>
                      <a:pt x="12102" y="7361"/>
                      <a:pt x="12102" y="6811"/>
                    </a:cubicBezTo>
                    <a:lnTo>
                      <a:pt x="12102" y="995"/>
                    </a:lnTo>
                    <a:cubicBezTo>
                      <a:pt x="12102" y="444"/>
                      <a:pt x="11658" y="1"/>
                      <a:pt x="1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2948276" y="2034624"/>
                <a:ext cx="248648" cy="236022"/>
              </a:xfrm>
              <a:custGeom>
                <a:rect b="b" l="l" r="r" t="t"/>
                <a:pathLst>
                  <a:path extrusionOk="0" h="3533" w="3722">
                    <a:moveTo>
                      <a:pt x="1" y="1"/>
                    </a:moveTo>
                    <a:lnTo>
                      <a:pt x="1" y="3533"/>
                    </a:lnTo>
                    <a:lnTo>
                      <a:pt x="3722" y="169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 name="Google Shape;1372;p48"/>
              <p:cNvGrpSpPr/>
              <p:nvPr/>
            </p:nvGrpSpPr>
            <p:grpSpPr>
              <a:xfrm>
                <a:off x="724948" y="1231675"/>
                <a:ext cx="952105" cy="555417"/>
                <a:chOff x="724948" y="1307875"/>
                <a:chExt cx="952105" cy="555417"/>
              </a:xfrm>
            </p:grpSpPr>
            <p:sp>
              <p:nvSpPr>
                <p:cNvPr id="1373" name="Google Shape;1373;p48"/>
                <p:cNvSpPr/>
                <p:nvPr/>
              </p:nvSpPr>
              <p:spPr>
                <a:xfrm>
                  <a:off x="724948" y="1307875"/>
                  <a:ext cx="952105" cy="555417"/>
                </a:xfrm>
                <a:custGeom>
                  <a:rect b="b" l="l" r="r" t="t"/>
                  <a:pathLst>
                    <a:path extrusionOk="0" h="8314" w="14252">
                      <a:moveTo>
                        <a:pt x="1008" y="0"/>
                      </a:moveTo>
                      <a:cubicBezTo>
                        <a:pt x="444" y="0"/>
                        <a:pt x="0" y="443"/>
                        <a:pt x="0" y="994"/>
                      </a:cubicBezTo>
                      <a:lnTo>
                        <a:pt x="0" y="5427"/>
                      </a:lnTo>
                      <a:cubicBezTo>
                        <a:pt x="0" y="5977"/>
                        <a:pt x="444" y="6433"/>
                        <a:pt x="1008" y="6433"/>
                      </a:cubicBezTo>
                      <a:lnTo>
                        <a:pt x="8811" y="6433"/>
                      </a:lnTo>
                      <a:lnTo>
                        <a:pt x="11538" y="8314"/>
                      </a:lnTo>
                      <a:lnTo>
                        <a:pt x="10718" y="6433"/>
                      </a:lnTo>
                      <a:lnTo>
                        <a:pt x="13243" y="6433"/>
                      </a:lnTo>
                      <a:cubicBezTo>
                        <a:pt x="13795" y="6433"/>
                        <a:pt x="14251" y="5977"/>
                        <a:pt x="14251" y="5427"/>
                      </a:cubicBezTo>
                      <a:lnTo>
                        <a:pt x="14251" y="994"/>
                      </a:lnTo>
                      <a:cubicBezTo>
                        <a:pt x="14251" y="443"/>
                        <a:pt x="13795" y="0"/>
                        <a:pt x="13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930433" y="1414626"/>
                  <a:ext cx="535709" cy="19774"/>
                </a:xfrm>
                <a:custGeom>
                  <a:rect b="b" l="l" r="r" t="t"/>
                  <a:pathLst>
                    <a:path extrusionOk="0" h="296" w="8019">
                      <a:moveTo>
                        <a:pt x="0" y="0"/>
                      </a:moveTo>
                      <a:lnTo>
                        <a:pt x="0" y="296"/>
                      </a:lnTo>
                      <a:lnTo>
                        <a:pt x="8018" y="296"/>
                      </a:lnTo>
                      <a:lnTo>
                        <a:pt x="80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930433" y="1481028"/>
                  <a:ext cx="535709" cy="20710"/>
                </a:xfrm>
                <a:custGeom>
                  <a:rect b="b" l="l" r="r" t="t"/>
                  <a:pathLst>
                    <a:path extrusionOk="0" h="310" w="8019">
                      <a:moveTo>
                        <a:pt x="0" y="0"/>
                      </a:moveTo>
                      <a:lnTo>
                        <a:pt x="0" y="310"/>
                      </a:lnTo>
                      <a:lnTo>
                        <a:pt x="8018" y="310"/>
                      </a:lnTo>
                      <a:lnTo>
                        <a:pt x="80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8"/>
                <p:cNvSpPr/>
                <p:nvPr/>
              </p:nvSpPr>
              <p:spPr>
                <a:xfrm>
                  <a:off x="930433" y="1547430"/>
                  <a:ext cx="535709" cy="20710"/>
                </a:xfrm>
                <a:custGeom>
                  <a:rect b="b" l="l" r="r" t="t"/>
                  <a:pathLst>
                    <a:path extrusionOk="0" h="310" w="8019">
                      <a:moveTo>
                        <a:pt x="0" y="0"/>
                      </a:moveTo>
                      <a:lnTo>
                        <a:pt x="0" y="310"/>
                      </a:lnTo>
                      <a:lnTo>
                        <a:pt x="8018" y="310"/>
                      </a:lnTo>
                      <a:lnTo>
                        <a:pt x="80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8"/>
                <p:cNvSpPr/>
                <p:nvPr/>
              </p:nvSpPr>
              <p:spPr>
                <a:xfrm>
                  <a:off x="930433" y="1614701"/>
                  <a:ext cx="535709" cy="20710"/>
                </a:xfrm>
                <a:custGeom>
                  <a:rect b="b" l="l" r="r" t="t"/>
                  <a:pathLst>
                    <a:path extrusionOk="0" h="310" w="8019">
                      <a:moveTo>
                        <a:pt x="0" y="1"/>
                      </a:moveTo>
                      <a:lnTo>
                        <a:pt x="0" y="309"/>
                      </a:lnTo>
                      <a:lnTo>
                        <a:pt x="8018" y="309"/>
                      </a:lnTo>
                      <a:lnTo>
                        <a:pt x="80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 name="Google Shape;1378;p48"/>
              <p:cNvSpPr/>
              <p:nvPr/>
            </p:nvSpPr>
            <p:spPr>
              <a:xfrm>
                <a:off x="1849171" y="3783325"/>
                <a:ext cx="387736" cy="105084"/>
              </a:xfrm>
              <a:custGeom>
                <a:rect b="b" l="l" r="r" t="t"/>
                <a:pathLst>
                  <a:path extrusionOk="0" h="1573" w="5804">
                    <a:moveTo>
                      <a:pt x="5010" y="68"/>
                    </a:moveTo>
                    <a:cubicBezTo>
                      <a:pt x="5413" y="68"/>
                      <a:pt x="5736" y="391"/>
                      <a:pt x="5736" y="794"/>
                    </a:cubicBezTo>
                    <a:cubicBezTo>
                      <a:pt x="5736" y="1197"/>
                      <a:pt x="5413" y="1519"/>
                      <a:pt x="5010" y="1519"/>
                    </a:cubicBezTo>
                    <a:lnTo>
                      <a:pt x="793" y="1519"/>
                    </a:lnTo>
                    <a:cubicBezTo>
                      <a:pt x="390" y="1519"/>
                      <a:pt x="55" y="1197"/>
                      <a:pt x="55" y="794"/>
                    </a:cubicBezTo>
                    <a:cubicBezTo>
                      <a:pt x="55" y="391"/>
                      <a:pt x="390" y="68"/>
                      <a:pt x="793" y="68"/>
                    </a:cubicBezTo>
                    <a:close/>
                    <a:moveTo>
                      <a:pt x="793" y="1"/>
                    </a:moveTo>
                    <a:cubicBezTo>
                      <a:pt x="350" y="1"/>
                      <a:pt x="1" y="364"/>
                      <a:pt x="1" y="794"/>
                    </a:cubicBezTo>
                    <a:cubicBezTo>
                      <a:pt x="1" y="1224"/>
                      <a:pt x="350" y="1573"/>
                      <a:pt x="793" y="1573"/>
                    </a:cubicBezTo>
                    <a:lnTo>
                      <a:pt x="5010" y="1573"/>
                    </a:lnTo>
                    <a:cubicBezTo>
                      <a:pt x="5440" y="1573"/>
                      <a:pt x="5803" y="1224"/>
                      <a:pt x="5803" y="794"/>
                    </a:cubicBezTo>
                    <a:cubicBezTo>
                      <a:pt x="5803" y="364"/>
                      <a:pt x="5440" y="1"/>
                      <a:pt x="5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744449" y="2740700"/>
                <a:ext cx="437399" cy="453139"/>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8"/>
              <p:cNvSpPr/>
              <p:nvPr/>
            </p:nvSpPr>
            <p:spPr>
              <a:xfrm>
                <a:off x="2234099" y="891950"/>
                <a:ext cx="437399" cy="453139"/>
              </a:xfrm>
              <a:custGeom>
                <a:rect b="b" l="l" r="r" t="t"/>
                <a:pathLst>
                  <a:path extrusionOk="0" fill="none" h="243" w="3225">
                    <a:moveTo>
                      <a:pt x="1" y="243"/>
                    </a:moveTo>
                    <a:lnTo>
                      <a:pt x="3224"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2728609" y="77909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387" name="Google Shape;1387;p49"/>
          <p:cNvGrpSpPr/>
          <p:nvPr/>
        </p:nvGrpSpPr>
        <p:grpSpPr>
          <a:xfrm>
            <a:off x="6871130" y="1426956"/>
            <a:ext cx="410619" cy="388883"/>
            <a:chOff x="7684313" y="1511275"/>
            <a:chExt cx="456700" cy="432525"/>
          </a:xfrm>
        </p:grpSpPr>
        <p:sp>
          <p:nvSpPr>
            <p:cNvPr id="1388" name="Google Shape;1388;p49"/>
            <p:cNvSpPr/>
            <p:nvPr/>
          </p:nvSpPr>
          <p:spPr>
            <a:xfrm>
              <a:off x="7684313" y="1618125"/>
              <a:ext cx="456700" cy="325675"/>
            </a:xfrm>
            <a:custGeom>
              <a:rect b="b" l="l" r="r" t="t"/>
              <a:pathLst>
                <a:path extrusionOk="0" h="13027" w="18268">
                  <a:moveTo>
                    <a:pt x="1413" y="1"/>
                  </a:moveTo>
                  <a:cubicBezTo>
                    <a:pt x="607" y="1"/>
                    <a:pt x="0" y="607"/>
                    <a:pt x="0" y="1414"/>
                  </a:cubicBezTo>
                  <a:lnTo>
                    <a:pt x="0" y="11614"/>
                  </a:lnTo>
                  <a:cubicBezTo>
                    <a:pt x="0" y="12381"/>
                    <a:pt x="607" y="13027"/>
                    <a:pt x="1413" y="13027"/>
                  </a:cubicBezTo>
                  <a:lnTo>
                    <a:pt x="16855" y="13027"/>
                  </a:lnTo>
                  <a:cubicBezTo>
                    <a:pt x="17622" y="13027"/>
                    <a:pt x="18268" y="12381"/>
                    <a:pt x="18268" y="11614"/>
                  </a:cubicBezTo>
                  <a:lnTo>
                    <a:pt x="18268" y="6333"/>
                  </a:lnTo>
                  <a:cubicBezTo>
                    <a:pt x="18268" y="6172"/>
                    <a:pt x="18145" y="6049"/>
                    <a:pt x="17984" y="6049"/>
                  </a:cubicBezTo>
                  <a:cubicBezTo>
                    <a:pt x="17864" y="6049"/>
                    <a:pt x="17742" y="6172"/>
                    <a:pt x="17742" y="6333"/>
                  </a:cubicBezTo>
                  <a:lnTo>
                    <a:pt x="17742" y="11614"/>
                  </a:lnTo>
                  <a:cubicBezTo>
                    <a:pt x="17742" y="12098"/>
                    <a:pt x="17339" y="12462"/>
                    <a:pt x="16855" y="12462"/>
                  </a:cubicBezTo>
                  <a:lnTo>
                    <a:pt x="1413" y="12462"/>
                  </a:lnTo>
                  <a:cubicBezTo>
                    <a:pt x="929" y="12462"/>
                    <a:pt x="526" y="12098"/>
                    <a:pt x="526" y="11614"/>
                  </a:cubicBezTo>
                  <a:lnTo>
                    <a:pt x="526" y="3107"/>
                  </a:lnTo>
                  <a:lnTo>
                    <a:pt x="10042" y="3107"/>
                  </a:lnTo>
                  <a:cubicBezTo>
                    <a:pt x="10203" y="3107"/>
                    <a:pt x="10323" y="2985"/>
                    <a:pt x="10323" y="2824"/>
                  </a:cubicBezTo>
                  <a:cubicBezTo>
                    <a:pt x="10323" y="2662"/>
                    <a:pt x="10203" y="2543"/>
                    <a:pt x="10042" y="2543"/>
                  </a:cubicBezTo>
                  <a:lnTo>
                    <a:pt x="526" y="2543"/>
                  </a:lnTo>
                  <a:lnTo>
                    <a:pt x="526" y="1414"/>
                  </a:lnTo>
                  <a:cubicBezTo>
                    <a:pt x="526" y="930"/>
                    <a:pt x="929" y="527"/>
                    <a:pt x="1413" y="527"/>
                  </a:cubicBezTo>
                  <a:lnTo>
                    <a:pt x="9397" y="527"/>
                  </a:lnTo>
                  <a:cubicBezTo>
                    <a:pt x="9558" y="527"/>
                    <a:pt x="9677" y="404"/>
                    <a:pt x="9677" y="243"/>
                  </a:cubicBezTo>
                  <a:cubicBezTo>
                    <a:pt x="9677" y="124"/>
                    <a:pt x="9558" y="1"/>
                    <a:pt x="9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9"/>
            <p:cNvSpPr/>
            <p:nvPr/>
          </p:nvSpPr>
          <p:spPr>
            <a:xfrm>
              <a:off x="7939388" y="1511275"/>
              <a:ext cx="201625" cy="267200"/>
            </a:xfrm>
            <a:custGeom>
              <a:rect b="b" l="l" r="r" t="t"/>
              <a:pathLst>
                <a:path extrusionOk="0" h="10688" w="8065">
                  <a:moveTo>
                    <a:pt x="2339" y="3188"/>
                  </a:moveTo>
                  <a:lnTo>
                    <a:pt x="2339" y="6817"/>
                  </a:lnTo>
                  <a:lnTo>
                    <a:pt x="2055" y="6817"/>
                  </a:lnTo>
                  <a:cubicBezTo>
                    <a:pt x="1210" y="6817"/>
                    <a:pt x="565" y="6172"/>
                    <a:pt x="565" y="5323"/>
                  </a:cubicBezTo>
                  <a:lnTo>
                    <a:pt x="565" y="4678"/>
                  </a:lnTo>
                  <a:cubicBezTo>
                    <a:pt x="565" y="3833"/>
                    <a:pt x="1210" y="3188"/>
                    <a:pt x="2055" y="3188"/>
                  </a:cubicBezTo>
                  <a:close/>
                  <a:moveTo>
                    <a:pt x="6936" y="527"/>
                  </a:moveTo>
                  <a:cubicBezTo>
                    <a:pt x="7258" y="527"/>
                    <a:pt x="7539" y="807"/>
                    <a:pt x="7539" y="1130"/>
                  </a:cubicBezTo>
                  <a:lnTo>
                    <a:pt x="7539" y="8872"/>
                  </a:lnTo>
                  <a:cubicBezTo>
                    <a:pt x="7539" y="9194"/>
                    <a:pt x="7258" y="9478"/>
                    <a:pt x="6936" y="9478"/>
                  </a:cubicBezTo>
                  <a:cubicBezTo>
                    <a:pt x="6613" y="9478"/>
                    <a:pt x="6371" y="9194"/>
                    <a:pt x="6371" y="8872"/>
                  </a:cubicBezTo>
                  <a:lnTo>
                    <a:pt x="6371" y="4275"/>
                  </a:lnTo>
                  <a:cubicBezTo>
                    <a:pt x="6371" y="4114"/>
                    <a:pt x="6249" y="3994"/>
                    <a:pt x="6087" y="3994"/>
                  </a:cubicBezTo>
                  <a:cubicBezTo>
                    <a:pt x="5926" y="3994"/>
                    <a:pt x="5807" y="4114"/>
                    <a:pt x="5807" y="4275"/>
                  </a:cubicBezTo>
                  <a:lnTo>
                    <a:pt x="5807" y="8307"/>
                  </a:lnTo>
                  <a:lnTo>
                    <a:pt x="4113" y="6898"/>
                  </a:lnTo>
                  <a:cubicBezTo>
                    <a:pt x="4071" y="6856"/>
                    <a:pt x="3991" y="6817"/>
                    <a:pt x="3952" y="6817"/>
                  </a:cubicBezTo>
                  <a:lnTo>
                    <a:pt x="2861" y="6817"/>
                  </a:lnTo>
                  <a:lnTo>
                    <a:pt x="2861" y="3188"/>
                  </a:lnTo>
                  <a:lnTo>
                    <a:pt x="3952" y="3188"/>
                  </a:lnTo>
                  <a:cubicBezTo>
                    <a:pt x="3991" y="3188"/>
                    <a:pt x="4071" y="3146"/>
                    <a:pt x="4113" y="3107"/>
                  </a:cubicBezTo>
                  <a:lnTo>
                    <a:pt x="5807" y="1694"/>
                  </a:lnTo>
                  <a:lnTo>
                    <a:pt x="5807" y="3146"/>
                  </a:lnTo>
                  <a:cubicBezTo>
                    <a:pt x="5807" y="3269"/>
                    <a:pt x="5926" y="3388"/>
                    <a:pt x="6087" y="3388"/>
                  </a:cubicBezTo>
                  <a:cubicBezTo>
                    <a:pt x="6249" y="3388"/>
                    <a:pt x="6371" y="3269"/>
                    <a:pt x="6371" y="3146"/>
                  </a:cubicBezTo>
                  <a:lnTo>
                    <a:pt x="6371" y="1130"/>
                  </a:lnTo>
                  <a:cubicBezTo>
                    <a:pt x="6371" y="807"/>
                    <a:pt x="6613" y="527"/>
                    <a:pt x="6936" y="527"/>
                  </a:cubicBezTo>
                  <a:close/>
                  <a:moveTo>
                    <a:pt x="6936" y="1"/>
                  </a:moveTo>
                  <a:cubicBezTo>
                    <a:pt x="6371" y="1"/>
                    <a:pt x="5887" y="446"/>
                    <a:pt x="5845" y="969"/>
                  </a:cubicBezTo>
                  <a:lnTo>
                    <a:pt x="3829" y="2623"/>
                  </a:lnTo>
                  <a:lnTo>
                    <a:pt x="2055" y="2623"/>
                  </a:lnTo>
                  <a:cubicBezTo>
                    <a:pt x="926" y="2623"/>
                    <a:pt x="0" y="3549"/>
                    <a:pt x="0" y="4678"/>
                  </a:cubicBezTo>
                  <a:lnTo>
                    <a:pt x="0" y="5323"/>
                  </a:lnTo>
                  <a:cubicBezTo>
                    <a:pt x="0" y="6452"/>
                    <a:pt x="926" y="7381"/>
                    <a:pt x="2055" y="7381"/>
                  </a:cubicBezTo>
                  <a:lnTo>
                    <a:pt x="2055" y="7743"/>
                  </a:lnTo>
                  <a:cubicBezTo>
                    <a:pt x="2055" y="7865"/>
                    <a:pt x="2178" y="7985"/>
                    <a:pt x="2339" y="7985"/>
                  </a:cubicBezTo>
                  <a:cubicBezTo>
                    <a:pt x="2458" y="7985"/>
                    <a:pt x="2581" y="7865"/>
                    <a:pt x="2581" y="7743"/>
                  </a:cubicBezTo>
                  <a:lnTo>
                    <a:pt x="2581" y="7381"/>
                  </a:lnTo>
                  <a:lnTo>
                    <a:pt x="3829" y="7381"/>
                  </a:lnTo>
                  <a:lnTo>
                    <a:pt x="4194" y="7662"/>
                  </a:lnTo>
                  <a:lnTo>
                    <a:pt x="3629" y="8227"/>
                  </a:lnTo>
                  <a:cubicBezTo>
                    <a:pt x="3549" y="8268"/>
                    <a:pt x="3549" y="8349"/>
                    <a:pt x="3549" y="8430"/>
                  </a:cubicBezTo>
                  <a:lnTo>
                    <a:pt x="3549" y="10043"/>
                  </a:lnTo>
                  <a:cubicBezTo>
                    <a:pt x="3549" y="10081"/>
                    <a:pt x="3507" y="10123"/>
                    <a:pt x="3426" y="10123"/>
                  </a:cubicBezTo>
                  <a:lnTo>
                    <a:pt x="2700" y="10123"/>
                  </a:lnTo>
                  <a:cubicBezTo>
                    <a:pt x="2620" y="10123"/>
                    <a:pt x="2581" y="10081"/>
                    <a:pt x="2581" y="10043"/>
                  </a:cubicBezTo>
                  <a:lnTo>
                    <a:pt x="2581" y="8872"/>
                  </a:lnTo>
                  <a:cubicBezTo>
                    <a:pt x="2581" y="8710"/>
                    <a:pt x="2458" y="8591"/>
                    <a:pt x="2339" y="8591"/>
                  </a:cubicBezTo>
                  <a:cubicBezTo>
                    <a:pt x="2178" y="8591"/>
                    <a:pt x="2055" y="8710"/>
                    <a:pt x="2055" y="8872"/>
                  </a:cubicBezTo>
                  <a:lnTo>
                    <a:pt x="2055" y="10043"/>
                  </a:lnTo>
                  <a:cubicBezTo>
                    <a:pt x="2055" y="10404"/>
                    <a:pt x="2339" y="10688"/>
                    <a:pt x="2700" y="10688"/>
                  </a:cubicBezTo>
                  <a:lnTo>
                    <a:pt x="3426" y="10688"/>
                  </a:lnTo>
                  <a:cubicBezTo>
                    <a:pt x="3791" y="10688"/>
                    <a:pt x="4071" y="10404"/>
                    <a:pt x="4071" y="10043"/>
                  </a:cubicBezTo>
                  <a:lnTo>
                    <a:pt x="4071" y="8549"/>
                  </a:lnTo>
                  <a:lnTo>
                    <a:pt x="4636" y="8027"/>
                  </a:lnTo>
                  <a:lnTo>
                    <a:pt x="5845" y="8994"/>
                  </a:lnTo>
                  <a:cubicBezTo>
                    <a:pt x="5887" y="9559"/>
                    <a:pt x="6371" y="10001"/>
                    <a:pt x="6936" y="10001"/>
                  </a:cubicBezTo>
                  <a:cubicBezTo>
                    <a:pt x="7539" y="10001"/>
                    <a:pt x="8065" y="9478"/>
                    <a:pt x="8065" y="8872"/>
                  </a:cubicBezTo>
                  <a:lnTo>
                    <a:pt x="8065" y="1130"/>
                  </a:lnTo>
                  <a:cubicBezTo>
                    <a:pt x="8065" y="485"/>
                    <a:pt x="7539" y="1"/>
                    <a:pt x="6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9"/>
            <p:cNvSpPr/>
            <p:nvPr/>
          </p:nvSpPr>
          <p:spPr>
            <a:xfrm>
              <a:off x="7836563" y="1745150"/>
              <a:ext cx="152200" cy="151225"/>
            </a:xfrm>
            <a:custGeom>
              <a:rect b="b" l="l" r="r" t="t"/>
              <a:pathLst>
                <a:path extrusionOk="0" h="6049" w="6088">
                  <a:moveTo>
                    <a:pt x="3023" y="1"/>
                  </a:moveTo>
                  <a:cubicBezTo>
                    <a:pt x="1371" y="1"/>
                    <a:pt x="0" y="1371"/>
                    <a:pt x="0" y="3026"/>
                  </a:cubicBezTo>
                  <a:cubicBezTo>
                    <a:pt x="0" y="3630"/>
                    <a:pt x="200" y="4236"/>
                    <a:pt x="523" y="4759"/>
                  </a:cubicBezTo>
                  <a:cubicBezTo>
                    <a:pt x="575" y="4837"/>
                    <a:pt x="677" y="4882"/>
                    <a:pt x="776" y="4882"/>
                  </a:cubicBezTo>
                  <a:cubicBezTo>
                    <a:pt x="830" y="4882"/>
                    <a:pt x="884" y="4868"/>
                    <a:pt x="926" y="4839"/>
                  </a:cubicBezTo>
                  <a:cubicBezTo>
                    <a:pt x="1049" y="4720"/>
                    <a:pt x="1049" y="4559"/>
                    <a:pt x="968" y="4436"/>
                  </a:cubicBezTo>
                  <a:cubicBezTo>
                    <a:pt x="684" y="4033"/>
                    <a:pt x="523" y="3549"/>
                    <a:pt x="523" y="3026"/>
                  </a:cubicBezTo>
                  <a:cubicBezTo>
                    <a:pt x="523" y="1655"/>
                    <a:pt x="1652" y="526"/>
                    <a:pt x="3023" y="526"/>
                  </a:cubicBezTo>
                  <a:cubicBezTo>
                    <a:pt x="4436" y="526"/>
                    <a:pt x="5523" y="1655"/>
                    <a:pt x="5523" y="3026"/>
                  </a:cubicBezTo>
                  <a:cubicBezTo>
                    <a:pt x="5523" y="4397"/>
                    <a:pt x="4436" y="5526"/>
                    <a:pt x="3023" y="5526"/>
                  </a:cubicBezTo>
                  <a:cubicBezTo>
                    <a:pt x="2581" y="5526"/>
                    <a:pt x="2136" y="5404"/>
                    <a:pt x="1733" y="5162"/>
                  </a:cubicBezTo>
                  <a:cubicBezTo>
                    <a:pt x="1691" y="5133"/>
                    <a:pt x="1643" y="5120"/>
                    <a:pt x="1596" y="5120"/>
                  </a:cubicBezTo>
                  <a:cubicBezTo>
                    <a:pt x="1510" y="5120"/>
                    <a:pt x="1424" y="5165"/>
                    <a:pt x="1371" y="5242"/>
                  </a:cubicBezTo>
                  <a:cubicBezTo>
                    <a:pt x="1291" y="5365"/>
                    <a:pt x="1329" y="5526"/>
                    <a:pt x="1452" y="5607"/>
                  </a:cubicBezTo>
                  <a:cubicBezTo>
                    <a:pt x="1936" y="5929"/>
                    <a:pt x="2458" y="6049"/>
                    <a:pt x="3023" y="6049"/>
                  </a:cubicBezTo>
                  <a:cubicBezTo>
                    <a:pt x="4716" y="6049"/>
                    <a:pt x="6087" y="4720"/>
                    <a:pt x="6087" y="3026"/>
                  </a:cubicBezTo>
                  <a:cubicBezTo>
                    <a:pt x="6087" y="1371"/>
                    <a:pt x="4716" y="1"/>
                    <a:pt x="3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9"/>
            <p:cNvSpPr/>
            <p:nvPr/>
          </p:nvSpPr>
          <p:spPr>
            <a:xfrm>
              <a:off x="7889938" y="1784325"/>
              <a:ext cx="60525" cy="72775"/>
            </a:xfrm>
            <a:custGeom>
              <a:rect b="b" l="l" r="r" t="t"/>
              <a:pathLst>
                <a:path extrusionOk="0" h="2911" w="2421">
                  <a:moveTo>
                    <a:pt x="565" y="530"/>
                  </a:moveTo>
                  <a:lnTo>
                    <a:pt x="1856" y="1417"/>
                  </a:lnTo>
                  <a:lnTo>
                    <a:pt x="1856" y="1459"/>
                  </a:lnTo>
                  <a:lnTo>
                    <a:pt x="1856" y="1498"/>
                  </a:lnTo>
                  <a:lnTo>
                    <a:pt x="565" y="2385"/>
                  </a:lnTo>
                  <a:lnTo>
                    <a:pt x="527" y="2385"/>
                  </a:lnTo>
                  <a:lnTo>
                    <a:pt x="527" y="2346"/>
                  </a:lnTo>
                  <a:lnTo>
                    <a:pt x="527" y="572"/>
                  </a:lnTo>
                  <a:lnTo>
                    <a:pt x="527" y="530"/>
                  </a:lnTo>
                  <a:close/>
                  <a:moveTo>
                    <a:pt x="579" y="1"/>
                  </a:moveTo>
                  <a:cubicBezTo>
                    <a:pt x="480" y="1"/>
                    <a:pt x="378" y="31"/>
                    <a:pt x="285" y="88"/>
                  </a:cubicBezTo>
                  <a:cubicBezTo>
                    <a:pt x="123" y="169"/>
                    <a:pt x="1" y="369"/>
                    <a:pt x="1" y="572"/>
                  </a:cubicBezTo>
                  <a:lnTo>
                    <a:pt x="1" y="2346"/>
                  </a:lnTo>
                  <a:cubicBezTo>
                    <a:pt x="1" y="2546"/>
                    <a:pt x="123" y="2750"/>
                    <a:pt x="285" y="2830"/>
                  </a:cubicBezTo>
                  <a:cubicBezTo>
                    <a:pt x="365" y="2911"/>
                    <a:pt x="485" y="2911"/>
                    <a:pt x="565" y="2911"/>
                  </a:cubicBezTo>
                  <a:cubicBezTo>
                    <a:pt x="688" y="2911"/>
                    <a:pt x="807" y="2869"/>
                    <a:pt x="888" y="2830"/>
                  </a:cubicBezTo>
                  <a:lnTo>
                    <a:pt x="2178" y="1943"/>
                  </a:lnTo>
                  <a:cubicBezTo>
                    <a:pt x="2301" y="1821"/>
                    <a:pt x="2420" y="1659"/>
                    <a:pt x="2420" y="1459"/>
                  </a:cubicBezTo>
                  <a:cubicBezTo>
                    <a:pt x="2420" y="1256"/>
                    <a:pt x="2301" y="1095"/>
                    <a:pt x="2178" y="975"/>
                  </a:cubicBezTo>
                  <a:lnTo>
                    <a:pt x="888" y="127"/>
                  </a:lnTo>
                  <a:cubicBezTo>
                    <a:pt x="802" y="41"/>
                    <a:pt x="693"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9"/>
            <p:cNvSpPr/>
            <p:nvPr/>
          </p:nvSpPr>
          <p:spPr>
            <a:xfrm>
              <a:off x="7716563" y="1650400"/>
              <a:ext cx="17200" cy="13175"/>
            </a:xfrm>
            <a:custGeom>
              <a:rect b="b" l="l" r="r" t="t"/>
              <a:pathLst>
                <a:path extrusionOk="0" h="527" w="688">
                  <a:moveTo>
                    <a:pt x="284" y="0"/>
                  </a:moveTo>
                  <a:cubicBezTo>
                    <a:pt x="123" y="0"/>
                    <a:pt x="0" y="123"/>
                    <a:pt x="0" y="284"/>
                  </a:cubicBezTo>
                  <a:cubicBezTo>
                    <a:pt x="0" y="403"/>
                    <a:pt x="123" y="526"/>
                    <a:pt x="284" y="526"/>
                  </a:cubicBezTo>
                  <a:lnTo>
                    <a:pt x="446" y="526"/>
                  </a:lnTo>
                  <a:cubicBezTo>
                    <a:pt x="565" y="526"/>
                    <a:pt x="688" y="403"/>
                    <a:pt x="688" y="284"/>
                  </a:cubicBezTo>
                  <a:cubicBezTo>
                    <a:pt x="688" y="123"/>
                    <a:pt x="565"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9"/>
            <p:cNvSpPr/>
            <p:nvPr/>
          </p:nvSpPr>
          <p:spPr>
            <a:xfrm>
              <a:off x="7757938" y="1650400"/>
              <a:ext cx="17125" cy="13175"/>
            </a:xfrm>
            <a:custGeom>
              <a:rect b="b" l="l" r="r" t="t"/>
              <a:pathLst>
                <a:path extrusionOk="0" h="527" w="685">
                  <a:moveTo>
                    <a:pt x="281" y="0"/>
                  </a:moveTo>
                  <a:cubicBezTo>
                    <a:pt x="120" y="0"/>
                    <a:pt x="0" y="123"/>
                    <a:pt x="0" y="284"/>
                  </a:cubicBezTo>
                  <a:cubicBezTo>
                    <a:pt x="0" y="403"/>
                    <a:pt x="120" y="526"/>
                    <a:pt x="281" y="526"/>
                  </a:cubicBezTo>
                  <a:lnTo>
                    <a:pt x="442" y="526"/>
                  </a:lnTo>
                  <a:cubicBezTo>
                    <a:pt x="604" y="526"/>
                    <a:pt x="684" y="403"/>
                    <a:pt x="684" y="284"/>
                  </a:cubicBezTo>
                  <a:cubicBezTo>
                    <a:pt x="684" y="123"/>
                    <a:pt x="60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9"/>
            <p:cNvSpPr/>
            <p:nvPr/>
          </p:nvSpPr>
          <p:spPr>
            <a:xfrm>
              <a:off x="7799213" y="1650400"/>
              <a:ext cx="18175" cy="13175"/>
            </a:xfrm>
            <a:custGeom>
              <a:rect b="b" l="l" r="r" t="t"/>
              <a:pathLst>
                <a:path extrusionOk="0" h="527" w="727">
                  <a:moveTo>
                    <a:pt x="285" y="0"/>
                  </a:moveTo>
                  <a:cubicBezTo>
                    <a:pt x="123" y="0"/>
                    <a:pt x="1" y="123"/>
                    <a:pt x="1" y="284"/>
                  </a:cubicBezTo>
                  <a:cubicBezTo>
                    <a:pt x="1" y="403"/>
                    <a:pt x="123" y="526"/>
                    <a:pt x="285" y="526"/>
                  </a:cubicBezTo>
                  <a:lnTo>
                    <a:pt x="446" y="526"/>
                  </a:lnTo>
                  <a:cubicBezTo>
                    <a:pt x="607" y="526"/>
                    <a:pt x="727" y="403"/>
                    <a:pt x="727" y="284"/>
                  </a:cubicBezTo>
                  <a:cubicBezTo>
                    <a:pt x="727" y="123"/>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49"/>
          <p:cNvGrpSpPr/>
          <p:nvPr/>
        </p:nvGrpSpPr>
        <p:grpSpPr>
          <a:xfrm>
            <a:off x="6202244" y="1416099"/>
            <a:ext cx="410641" cy="410619"/>
            <a:chOff x="6940363" y="1499200"/>
            <a:chExt cx="456725" cy="456700"/>
          </a:xfrm>
        </p:grpSpPr>
        <p:sp>
          <p:nvSpPr>
            <p:cNvPr id="1396" name="Google Shape;1396;p49"/>
            <p:cNvSpPr/>
            <p:nvPr/>
          </p:nvSpPr>
          <p:spPr>
            <a:xfrm>
              <a:off x="7010938" y="1570800"/>
              <a:ext cx="314525" cy="314525"/>
            </a:xfrm>
            <a:custGeom>
              <a:rect b="b" l="l" r="r" t="t"/>
              <a:pathLst>
                <a:path extrusionOk="0" h="12581" w="12581">
                  <a:moveTo>
                    <a:pt x="6290" y="0"/>
                  </a:moveTo>
                  <a:cubicBezTo>
                    <a:pt x="2823" y="0"/>
                    <a:pt x="0" y="2823"/>
                    <a:pt x="0" y="6291"/>
                  </a:cubicBezTo>
                  <a:cubicBezTo>
                    <a:pt x="0" y="9758"/>
                    <a:pt x="2823" y="12581"/>
                    <a:pt x="6290" y="12581"/>
                  </a:cubicBezTo>
                  <a:cubicBezTo>
                    <a:pt x="9758" y="12581"/>
                    <a:pt x="12581" y="9758"/>
                    <a:pt x="12581" y="6291"/>
                  </a:cubicBezTo>
                  <a:cubicBezTo>
                    <a:pt x="12581" y="4678"/>
                    <a:pt x="11935" y="3146"/>
                    <a:pt x="10806" y="1936"/>
                  </a:cubicBezTo>
                  <a:cubicBezTo>
                    <a:pt x="10766" y="1896"/>
                    <a:pt x="10706" y="1875"/>
                    <a:pt x="10640" y="1875"/>
                  </a:cubicBezTo>
                  <a:cubicBezTo>
                    <a:pt x="10575" y="1875"/>
                    <a:pt x="10505" y="1896"/>
                    <a:pt x="10445" y="1936"/>
                  </a:cubicBezTo>
                  <a:cubicBezTo>
                    <a:pt x="10323" y="2055"/>
                    <a:pt x="10323" y="2217"/>
                    <a:pt x="10445" y="2339"/>
                  </a:cubicBezTo>
                  <a:cubicBezTo>
                    <a:pt x="11494" y="3388"/>
                    <a:pt x="12058" y="4797"/>
                    <a:pt x="12058" y="6291"/>
                  </a:cubicBezTo>
                  <a:cubicBezTo>
                    <a:pt x="12058" y="9474"/>
                    <a:pt x="9477" y="12055"/>
                    <a:pt x="6290" y="12055"/>
                  </a:cubicBezTo>
                  <a:cubicBezTo>
                    <a:pt x="3107" y="12055"/>
                    <a:pt x="526" y="9474"/>
                    <a:pt x="526" y="6291"/>
                  </a:cubicBezTo>
                  <a:cubicBezTo>
                    <a:pt x="526" y="3146"/>
                    <a:pt x="3107" y="565"/>
                    <a:pt x="6290" y="565"/>
                  </a:cubicBezTo>
                  <a:cubicBezTo>
                    <a:pt x="7500" y="565"/>
                    <a:pt x="8629" y="926"/>
                    <a:pt x="9597" y="1613"/>
                  </a:cubicBezTo>
                  <a:cubicBezTo>
                    <a:pt x="9640" y="1642"/>
                    <a:pt x="9688" y="1655"/>
                    <a:pt x="9737" y="1655"/>
                  </a:cubicBezTo>
                  <a:cubicBezTo>
                    <a:pt x="9828" y="1655"/>
                    <a:pt x="9923" y="1610"/>
                    <a:pt x="10000" y="1533"/>
                  </a:cubicBezTo>
                  <a:cubicBezTo>
                    <a:pt x="10081" y="1410"/>
                    <a:pt x="10042" y="1249"/>
                    <a:pt x="9919" y="1168"/>
                  </a:cubicBezTo>
                  <a:cubicBezTo>
                    <a:pt x="8871" y="404"/>
                    <a:pt x="7581" y="0"/>
                    <a:pt x="6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9"/>
            <p:cNvSpPr/>
            <p:nvPr/>
          </p:nvSpPr>
          <p:spPr>
            <a:xfrm>
              <a:off x="7047213" y="1607100"/>
              <a:ext cx="243000" cy="242925"/>
            </a:xfrm>
            <a:custGeom>
              <a:rect b="b" l="l" r="r" t="t"/>
              <a:pathLst>
                <a:path extrusionOk="0" h="9717" w="9720">
                  <a:moveTo>
                    <a:pt x="6575" y="2016"/>
                  </a:moveTo>
                  <a:lnTo>
                    <a:pt x="6614" y="3426"/>
                  </a:lnTo>
                  <a:lnTo>
                    <a:pt x="3065" y="3426"/>
                  </a:lnTo>
                  <a:lnTo>
                    <a:pt x="3065" y="3306"/>
                  </a:lnTo>
                  <a:cubicBezTo>
                    <a:pt x="3065" y="2661"/>
                    <a:pt x="3630" y="2135"/>
                    <a:pt x="4275" y="2135"/>
                  </a:cubicBezTo>
                  <a:lnTo>
                    <a:pt x="6333" y="2135"/>
                  </a:lnTo>
                  <a:cubicBezTo>
                    <a:pt x="6414" y="2135"/>
                    <a:pt x="6452" y="2097"/>
                    <a:pt x="6494" y="2055"/>
                  </a:cubicBezTo>
                  <a:lnTo>
                    <a:pt x="6575" y="2016"/>
                  </a:lnTo>
                  <a:close/>
                  <a:moveTo>
                    <a:pt x="5485" y="6893"/>
                  </a:moveTo>
                  <a:lnTo>
                    <a:pt x="5485" y="7377"/>
                  </a:lnTo>
                  <a:cubicBezTo>
                    <a:pt x="5485" y="7742"/>
                    <a:pt x="5204" y="8022"/>
                    <a:pt x="4839" y="8022"/>
                  </a:cubicBezTo>
                  <a:cubicBezTo>
                    <a:pt x="4478" y="8022"/>
                    <a:pt x="4194" y="7742"/>
                    <a:pt x="4194" y="7377"/>
                  </a:cubicBezTo>
                  <a:lnTo>
                    <a:pt x="4194" y="6893"/>
                  </a:lnTo>
                  <a:cubicBezTo>
                    <a:pt x="4397" y="6974"/>
                    <a:pt x="4597" y="7016"/>
                    <a:pt x="4839" y="7016"/>
                  </a:cubicBezTo>
                  <a:cubicBezTo>
                    <a:pt x="5043" y="7016"/>
                    <a:pt x="5285" y="6974"/>
                    <a:pt x="5485" y="6893"/>
                  </a:cubicBezTo>
                  <a:close/>
                  <a:moveTo>
                    <a:pt x="5968" y="7700"/>
                  </a:moveTo>
                  <a:cubicBezTo>
                    <a:pt x="6452" y="7861"/>
                    <a:pt x="6855" y="8103"/>
                    <a:pt x="7220" y="8468"/>
                  </a:cubicBezTo>
                  <a:cubicBezTo>
                    <a:pt x="6533" y="8910"/>
                    <a:pt x="5726" y="9193"/>
                    <a:pt x="4839" y="9193"/>
                  </a:cubicBezTo>
                  <a:cubicBezTo>
                    <a:pt x="3994" y="9193"/>
                    <a:pt x="3146" y="8910"/>
                    <a:pt x="2462" y="8468"/>
                  </a:cubicBezTo>
                  <a:cubicBezTo>
                    <a:pt x="2823" y="8103"/>
                    <a:pt x="3227" y="7861"/>
                    <a:pt x="3710" y="7700"/>
                  </a:cubicBezTo>
                  <a:cubicBezTo>
                    <a:pt x="3872" y="8184"/>
                    <a:pt x="4317" y="8548"/>
                    <a:pt x="4839" y="8548"/>
                  </a:cubicBezTo>
                  <a:cubicBezTo>
                    <a:pt x="5365" y="8548"/>
                    <a:pt x="5807" y="8184"/>
                    <a:pt x="5968" y="7700"/>
                  </a:cubicBezTo>
                  <a:close/>
                  <a:moveTo>
                    <a:pt x="4839" y="0"/>
                  </a:moveTo>
                  <a:cubicBezTo>
                    <a:pt x="2178" y="0"/>
                    <a:pt x="1" y="2177"/>
                    <a:pt x="1" y="4839"/>
                  </a:cubicBezTo>
                  <a:cubicBezTo>
                    <a:pt x="1" y="5603"/>
                    <a:pt x="123" y="6290"/>
                    <a:pt x="446" y="6935"/>
                  </a:cubicBezTo>
                  <a:cubicBezTo>
                    <a:pt x="508" y="7059"/>
                    <a:pt x="617" y="7111"/>
                    <a:pt x="718" y="7111"/>
                  </a:cubicBezTo>
                  <a:cubicBezTo>
                    <a:pt x="749" y="7111"/>
                    <a:pt x="779" y="7106"/>
                    <a:pt x="807" y="7097"/>
                  </a:cubicBezTo>
                  <a:cubicBezTo>
                    <a:pt x="930" y="7016"/>
                    <a:pt x="1010" y="6855"/>
                    <a:pt x="930" y="6732"/>
                  </a:cubicBezTo>
                  <a:cubicBezTo>
                    <a:pt x="646" y="6129"/>
                    <a:pt x="527" y="5523"/>
                    <a:pt x="527" y="4839"/>
                  </a:cubicBezTo>
                  <a:cubicBezTo>
                    <a:pt x="527" y="2458"/>
                    <a:pt x="2462" y="523"/>
                    <a:pt x="4839" y="523"/>
                  </a:cubicBezTo>
                  <a:cubicBezTo>
                    <a:pt x="7220" y="523"/>
                    <a:pt x="9155" y="2458"/>
                    <a:pt x="9155" y="4839"/>
                  </a:cubicBezTo>
                  <a:cubicBezTo>
                    <a:pt x="9155" y="6168"/>
                    <a:pt x="8591" y="7339"/>
                    <a:pt x="7662" y="8145"/>
                  </a:cubicBezTo>
                  <a:cubicBezTo>
                    <a:pt x="7220" y="7661"/>
                    <a:pt x="6655" y="7339"/>
                    <a:pt x="6010" y="7177"/>
                  </a:cubicBezTo>
                  <a:lnTo>
                    <a:pt x="6010" y="6652"/>
                  </a:lnTo>
                  <a:cubicBezTo>
                    <a:pt x="6210" y="6571"/>
                    <a:pt x="6372" y="6452"/>
                    <a:pt x="6494" y="6290"/>
                  </a:cubicBezTo>
                  <a:cubicBezTo>
                    <a:pt x="6614" y="6168"/>
                    <a:pt x="6614" y="6006"/>
                    <a:pt x="6494" y="5887"/>
                  </a:cubicBezTo>
                  <a:cubicBezTo>
                    <a:pt x="6439" y="5851"/>
                    <a:pt x="6376" y="5831"/>
                    <a:pt x="6316" y="5831"/>
                  </a:cubicBezTo>
                  <a:cubicBezTo>
                    <a:pt x="6242" y="5831"/>
                    <a:pt x="6174" y="5860"/>
                    <a:pt x="6130" y="5926"/>
                  </a:cubicBezTo>
                  <a:cubicBezTo>
                    <a:pt x="5768" y="6248"/>
                    <a:pt x="5323" y="6452"/>
                    <a:pt x="4839" y="6452"/>
                  </a:cubicBezTo>
                  <a:cubicBezTo>
                    <a:pt x="3872" y="6452"/>
                    <a:pt x="3065" y="5684"/>
                    <a:pt x="3065" y="4716"/>
                  </a:cubicBezTo>
                  <a:lnTo>
                    <a:pt x="3065" y="3952"/>
                  </a:lnTo>
                  <a:lnTo>
                    <a:pt x="6614" y="3952"/>
                  </a:lnTo>
                  <a:lnTo>
                    <a:pt x="6614" y="4716"/>
                  </a:lnTo>
                  <a:cubicBezTo>
                    <a:pt x="6614" y="4797"/>
                    <a:pt x="6575" y="4919"/>
                    <a:pt x="6575" y="5039"/>
                  </a:cubicBezTo>
                  <a:cubicBezTo>
                    <a:pt x="6533" y="5161"/>
                    <a:pt x="6655" y="5323"/>
                    <a:pt x="6775" y="5323"/>
                  </a:cubicBezTo>
                  <a:cubicBezTo>
                    <a:pt x="6802" y="5329"/>
                    <a:pt x="6828" y="5332"/>
                    <a:pt x="6852" y="5332"/>
                  </a:cubicBezTo>
                  <a:cubicBezTo>
                    <a:pt x="6975" y="5332"/>
                    <a:pt x="7065" y="5254"/>
                    <a:pt x="7097" y="5119"/>
                  </a:cubicBezTo>
                  <a:cubicBezTo>
                    <a:pt x="7139" y="4958"/>
                    <a:pt x="7139" y="4839"/>
                    <a:pt x="7139" y="4716"/>
                  </a:cubicBezTo>
                  <a:lnTo>
                    <a:pt x="7139" y="3668"/>
                  </a:lnTo>
                  <a:lnTo>
                    <a:pt x="7139" y="1694"/>
                  </a:lnTo>
                  <a:cubicBezTo>
                    <a:pt x="7139" y="1532"/>
                    <a:pt x="7017" y="1410"/>
                    <a:pt x="6897" y="1329"/>
                  </a:cubicBezTo>
                  <a:cubicBezTo>
                    <a:pt x="6853" y="1315"/>
                    <a:pt x="6803" y="1306"/>
                    <a:pt x="6753" y="1306"/>
                  </a:cubicBezTo>
                  <a:cubicBezTo>
                    <a:pt x="6663" y="1306"/>
                    <a:pt x="6570" y="1334"/>
                    <a:pt x="6494" y="1410"/>
                  </a:cubicBezTo>
                  <a:lnTo>
                    <a:pt x="6252" y="1613"/>
                  </a:lnTo>
                  <a:lnTo>
                    <a:pt x="4275" y="1613"/>
                  </a:lnTo>
                  <a:cubicBezTo>
                    <a:pt x="3307" y="1613"/>
                    <a:pt x="2543" y="2377"/>
                    <a:pt x="2543" y="3306"/>
                  </a:cubicBezTo>
                  <a:lnTo>
                    <a:pt x="2543" y="3668"/>
                  </a:lnTo>
                  <a:lnTo>
                    <a:pt x="2543" y="4716"/>
                  </a:lnTo>
                  <a:cubicBezTo>
                    <a:pt x="2543" y="5523"/>
                    <a:pt x="2985" y="6290"/>
                    <a:pt x="3672" y="6652"/>
                  </a:cubicBezTo>
                  <a:lnTo>
                    <a:pt x="3672" y="7177"/>
                  </a:lnTo>
                  <a:cubicBezTo>
                    <a:pt x="3027" y="7339"/>
                    <a:pt x="2462" y="7661"/>
                    <a:pt x="2017" y="8145"/>
                  </a:cubicBezTo>
                  <a:lnTo>
                    <a:pt x="1533" y="7661"/>
                  </a:lnTo>
                  <a:cubicBezTo>
                    <a:pt x="1486" y="7590"/>
                    <a:pt x="1412" y="7547"/>
                    <a:pt x="1335" y="7547"/>
                  </a:cubicBezTo>
                  <a:cubicBezTo>
                    <a:pt x="1279" y="7547"/>
                    <a:pt x="1222" y="7569"/>
                    <a:pt x="1172" y="7619"/>
                  </a:cubicBezTo>
                  <a:cubicBezTo>
                    <a:pt x="1049" y="7700"/>
                    <a:pt x="1049" y="7861"/>
                    <a:pt x="1130" y="7984"/>
                  </a:cubicBezTo>
                  <a:cubicBezTo>
                    <a:pt x="2059" y="9071"/>
                    <a:pt x="3388" y="9716"/>
                    <a:pt x="4839" y="9716"/>
                  </a:cubicBezTo>
                  <a:cubicBezTo>
                    <a:pt x="7501" y="9716"/>
                    <a:pt x="9720" y="7539"/>
                    <a:pt x="9720" y="4839"/>
                  </a:cubicBezTo>
                  <a:cubicBezTo>
                    <a:pt x="9720" y="2177"/>
                    <a:pt x="7501" y="0"/>
                    <a:pt x="4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9"/>
            <p:cNvSpPr/>
            <p:nvPr/>
          </p:nvSpPr>
          <p:spPr>
            <a:xfrm>
              <a:off x="7235763" y="1499200"/>
              <a:ext cx="161325" cy="160325"/>
            </a:xfrm>
            <a:custGeom>
              <a:rect b="b" l="l" r="r" t="t"/>
              <a:pathLst>
                <a:path extrusionOk="0" h="6413" w="6453">
                  <a:moveTo>
                    <a:pt x="3226" y="526"/>
                  </a:moveTo>
                  <a:cubicBezTo>
                    <a:pt x="3910" y="526"/>
                    <a:pt x="4475" y="1129"/>
                    <a:pt x="4475" y="1816"/>
                  </a:cubicBezTo>
                  <a:cubicBezTo>
                    <a:pt x="4475" y="2542"/>
                    <a:pt x="3910" y="3106"/>
                    <a:pt x="3226" y="3106"/>
                  </a:cubicBezTo>
                  <a:cubicBezTo>
                    <a:pt x="2501" y="3106"/>
                    <a:pt x="1936" y="2542"/>
                    <a:pt x="1936" y="1816"/>
                  </a:cubicBezTo>
                  <a:cubicBezTo>
                    <a:pt x="1936" y="1129"/>
                    <a:pt x="2501" y="526"/>
                    <a:pt x="3226" y="526"/>
                  </a:cubicBezTo>
                  <a:close/>
                  <a:moveTo>
                    <a:pt x="4878" y="1129"/>
                  </a:moveTo>
                  <a:cubicBezTo>
                    <a:pt x="5484" y="1613"/>
                    <a:pt x="5888" y="2381"/>
                    <a:pt x="5888" y="3226"/>
                  </a:cubicBezTo>
                  <a:cubicBezTo>
                    <a:pt x="5888" y="3629"/>
                    <a:pt x="5807" y="4032"/>
                    <a:pt x="5646" y="4397"/>
                  </a:cubicBezTo>
                  <a:cubicBezTo>
                    <a:pt x="5442" y="3832"/>
                    <a:pt x="5081" y="3348"/>
                    <a:pt x="4555" y="3026"/>
                  </a:cubicBezTo>
                  <a:cubicBezTo>
                    <a:pt x="4839" y="2703"/>
                    <a:pt x="5039" y="2300"/>
                    <a:pt x="5039" y="1816"/>
                  </a:cubicBezTo>
                  <a:cubicBezTo>
                    <a:pt x="5039" y="1574"/>
                    <a:pt x="4959" y="1332"/>
                    <a:pt x="4878" y="1129"/>
                  </a:cubicBezTo>
                  <a:close/>
                  <a:moveTo>
                    <a:pt x="3226" y="0"/>
                  </a:moveTo>
                  <a:cubicBezTo>
                    <a:pt x="2459" y="0"/>
                    <a:pt x="1694" y="284"/>
                    <a:pt x="1130" y="768"/>
                  </a:cubicBezTo>
                  <a:cubicBezTo>
                    <a:pt x="523" y="1290"/>
                    <a:pt x="162" y="1977"/>
                    <a:pt x="39" y="2703"/>
                  </a:cubicBezTo>
                  <a:cubicBezTo>
                    <a:pt x="1" y="2864"/>
                    <a:pt x="120" y="2984"/>
                    <a:pt x="242" y="3026"/>
                  </a:cubicBezTo>
                  <a:cubicBezTo>
                    <a:pt x="404" y="3026"/>
                    <a:pt x="523" y="2945"/>
                    <a:pt x="565" y="2784"/>
                  </a:cubicBezTo>
                  <a:cubicBezTo>
                    <a:pt x="684" y="2177"/>
                    <a:pt x="968" y="1613"/>
                    <a:pt x="1452" y="1171"/>
                  </a:cubicBezTo>
                  <a:cubicBezTo>
                    <a:pt x="1479" y="1171"/>
                    <a:pt x="1507" y="1171"/>
                    <a:pt x="1522" y="1157"/>
                  </a:cubicBezTo>
                  <a:lnTo>
                    <a:pt x="1522" y="1157"/>
                  </a:lnTo>
                  <a:cubicBezTo>
                    <a:pt x="1448" y="1354"/>
                    <a:pt x="1410" y="1585"/>
                    <a:pt x="1410" y="1816"/>
                  </a:cubicBezTo>
                  <a:cubicBezTo>
                    <a:pt x="1410" y="2300"/>
                    <a:pt x="1572" y="2703"/>
                    <a:pt x="1855" y="3026"/>
                  </a:cubicBezTo>
                  <a:cubicBezTo>
                    <a:pt x="1694" y="3106"/>
                    <a:pt x="1572" y="3226"/>
                    <a:pt x="1410" y="3348"/>
                  </a:cubicBezTo>
                  <a:cubicBezTo>
                    <a:pt x="1330" y="3468"/>
                    <a:pt x="1330" y="3629"/>
                    <a:pt x="1410" y="3752"/>
                  </a:cubicBezTo>
                  <a:cubicBezTo>
                    <a:pt x="1491" y="3790"/>
                    <a:pt x="1533" y="3832"/>
                    <a:pt x="1613" y="3832"/>
                  </a:cubicBezTo>
                  <a:cubicBezTo>
                    <a:pt x="1694" y="3832"/>
                    <a:pt x="1733" y="3790"/>
                    <a:pt x="1813" y="3752"/>
                  </a:cubicBezTo>
                  <a:cubicBezTo>
                    <a:pt x="1936" y="3590"/>
                    <a:pt x="2097" y="3468"/>
                    <a:pt x="2297" y="3387"/>
                  </a:cubicBezTo>
                  <a:cubicBezTo>
                    <a:pt x="2539" y="3548"/>
                    <a:pt x="2862" y="3629"/>
                    <a:pt x="3226" y="3629"/>
                  </a:cubicBezTo>
                  <a:cubicBezTo>
                    <a:pt x="3549" y="3629"/>
                    <a:pt x="3871" y="3548"/>
                    <a:pt x="4152" y="3387"/>
                  </a:cubicBezTo>
                  <a:cubicBezTo>
                    <a:pt x="4759" y="3710"/>
                    <a:pt x="5162" y="4316"/>
                    <a:pt x="5200" y="5042"/>
                  </a:cubicBezTo>
                  <a:cubicBezTo>
                    <a:pt x="4797" y="5445"/>
                    <a:pt x="4275" y="5768"/>
                    <a:pt x="3668" y="5887"/>
                  </a:cubicBezTo>
                  <a:cubicBezTo>
                    <a:pt x="3507" y="5887"/>
                    <a:pt x="3426" y="6048"/>
                    <a:pt x="3426" y="6171"/>
                  </a:cubicBezTo>
                  <a:cubicBezTo>
                    <a:pt x="3468" y="6332"/>
                    <a:pt x="3588" y="6413"/>
                    <a:pt x="3710" y="6413"/>
                  </a:cubicBezTo>
                  <a:lnTo>
                    <a:pt x="3749" y="6413"/>
                  </a:lnTo>
                  <a:cubicBezTo>
                    <a:pt x="4475" y="6290"/>
                    <a:pt x="5162" y="5887"/>
                    <a:pt x="5646" y="5322"/>
                  </a:cubicBezTo>
                  <a:cubicBezTo>
                    <a:pt x="6168" y="4719"/>
                    <a:pt x="6452" y="3993"/>
                    <a:pt x="6452" y="3226"/>
                  </a:cubicBezTo>
                  <a:cubicBezTo>
                    <a:pt x="6452" y="1452"/>
                    <a:pt x="5000" y="0"/>
                    <a:pt x="3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9"/>
            <p:cNvSpPr/>
            <p:nvPr/>
          </p:nvSpPr>
          <p:spPr>
            <a:xfrm>
              <a:off x="6940363" y="1499200"/>
              <a:ext cx="160350" cy="159275"/>
            </a:xfrm>
            <a:custGeom>
              <a:rect b="b" l="l" r="r" t="t"/>
              <a:pathLst>
                <a:path extrusionOk="0" h="6371" w="6414">
                  <a:moveTo>
                    <a:pt x="3226" y="526"/>
                  </a:moveTo>
                  <a:cubicBezTo>
                    <a:pt x="3913" y="526"/>
                    <a:pt x="4478" y="1129"/>
                    <a:pt x="4478" y="1816"/>
                  </a:cubicBezTo>
                  <a:cubicBezTo>
                    <a:pt x="4478" y="2542"/>
                    <a:pt x="3913" y="3106"/>
                    <a:pt x="3226" y="3106"/>
                  </a:cubicBezTo>
                  <a:cubicBezTo>
                    <a:pt x="2501" y="3106"/>
                    <a:pt x="1936" y="2542"/>
                    <a:pt x="1936" y="1816"/>
                  </a:cubicBezTo>
                  <a:cubicBezTo>
                    <a:pt x="1936" y="1129"/>
                    <a:pt x="2501" y="526"/>
                    <a:pt x="3226" y="526"/>
                  </a:cubicBezTo>
                  <a:close/>
                  <a:moveTo>
                    <a:pt x="1533" y="1090"/>
                  </a:moveTo>
                  <a:lnTo>
                    <a:pt x="1533" y="1090"/>
                  </a:lnTo>
                  <a:cubicBezTo>
                    <a:pt x="1452" y="1332"/>
                    <a:pt x="1414" y="1574"/>
                    <a:pt x="1414" y="1816"/>
                  </a:cubicBezTo>
                  <a:cubicBezTo>
                    <a:pt x="1414" y="2300"/>
                    <a:pt x="1575" y="2703"/>
                    <a:pt x="1855" y="3026"/>
                  </a:cubicBezTo>
                  <a:cubicBezTo>
                    <a:pt x="1333" y="3348"/>
                    <a:pt x="968" y="3832"/>
                    <a:pt x="807" y="4397"/>
                  </a:cubicBezTo>
                  <a:cubicBezTo>
                    <a:pt x="607" y="4032"/>
                    <a:pt x="526" y="3629"/>
                    <a:pt x="526" y="3187"/>
                  </a:cubicBezTo>
                  <a:cubicBezTo>
                    <a:pt x="526" y="2339"/>
                    <a:pt x="930" y="1613"/>
                    <a:pt x="1533" y="1090"/>
                  </a:cubicBezTo>
                  <a:close/>
                  <a:moveTo>
                    <a:pt x="3226" y="0"/>
                  </a:moveTo>
                  <a:cubicBezTo>
                    <a:pt x="1452" y="0"/>
                    <a:pt x="1" y="1413"/>
                    <a:pt x="1" y="3187"/>
                  </a:cubicBezTo>
                  <a:cubicBezTo>
                    <a:pt x="1" y="3952"/>
                    <a:pt x="284" y="4719"/>
                    <a:pt x="768" y="5284"/>
                  </a:cubicBezTo>
                  <a:cubicBezTo>
                    <a:pt x="1252" y="5887"/>
                    <a:pt x="1936" y="6252"/>
                    <a:pt x="2662" y="6371"/>
                  </a:cubicBezTo>
                  <a:lnTo>
                    <a:pt x="2704" y="6371"/>
                  </a:lnTo>
                  <a:cubicBezTo>
                    <a:pt x="2865" y="6371"/>
                    <a:pt x="2946" y="6290"/>
                    <a:pt x="2984" y="6171"/>
                  </a:cubicBezTo>
                  <a:cubicBezTo>
                    <a:pt x="3026" y="6010"/>
                    <a:pt x="2904" y="5887"/>
                    <a:pt x="2743" y="5848"/>
                  </a:cubicBezTo>
                  <a:cubicBezTo>
                    <a:pt x="2139" y="5768"/>
                    <a:pt x="1614" y="5445"/>
                    <a:pt x="1210" y="5000"/>
                  </a:cubicBezTo>
                  <a:cubicBezTo>
                    <a:pt x="1252" y="4316"/>
                    <a:pt x="1694" y="3710"/>
                    <a:pt x="2301" y="3387"/>
                  </a:cubicBezTo>
                  <a:cubicBezTo>
                    <a:pt x="2543" y="3548"/>
                    <a:pt x="2865" y="3629"/>
                    <a:pt x="3226" y="3629"/>
                  </a:cubicBezTo>
                  <a:cubicBezTo>
                    <a:pt x="3549" y="3629"/>
                    <a:pt x="3872" y="3548"/>
                    <a:pt x="4113" y="3387"/>
                  </a:cubicBezTo>
                  <a:cubicBezTo>
                    <a:pt x="4317" y="3468"/>
                    <a:pt x="4478" y="3590"/>
                    <a:pt x="4597" y="3752"/>
                  </a:cubicBezTo>
                  <a:cubicBezTo>
                    <a:pt x="4678" y="3790"/>
                    <a:pt x="4720" y="3832"/>
                    <a:pt x="4801" y="3832"/>
                  </a:cubicBezTo>
                  <a:cubicBezTo>
                    <a:pt x="4881" y="3832"/>
                    <a:pt x="4962" y="3790"/>
                    <a:pt x="5001" y="3752"/>
                  </a:cubicBezTo>
                  <a:cubicBezTo>
                    <a:pt x="5081" y="3629"/>
                    <a:pt x="5081" y="3468"/>
                    <a:pt x="5001" y="3348"/>
                  </a:cubicBezTo>
                  <a:cubicBezTo>
                    <a:pt x="4881" y="3226"/>
                    <a:pt x="4720" y="3106"/>
                    <a:pt x="4559" y="3026"/>
                  </a:cubicBezTo>
                  <a:cubicBezTo>
                    <a:pt x="4839" y="2703"/>
                    <a:pt x="5042" y="2300"/>
                    <a:pt x="5042" y="1816"/>
                  </a:cubicBezTo>
                  <a:cubicBezTo>
                    <a:pt x="5042" y="1574"/>
                    <a:pt x="4962" y="1332"/>
                    <a:pt x="4881" y="1090"/>
                  </a:cubicBezTo>
                  <a:lnTo>
                    <a:pt x="4881" y="1090"/>
                  </a:lnTo>
                  <a:lnTo>
                    <a:pt x="4962" y="1171"/>
                  </a:lnTo>
                  <a:cubicBezTo>
                    <a:pt x="5446" y="1574"/>
                    <a:pt x="5768" y="2177"/>
                    <a:pt x="5849" y="2784"/>
                  </a:cubicBezTo>
                  <a:cubicBezTo>
                    <a:pt x="5888" y="2945"/>
                    <a:pt x="6010" y="3026"/>
                    <a:pt x="6171" y="3026"/>
                  </a:cubicBezTo>
                  <a:cubicBezTo>
                    <a:pt x="6333" y="2984"/>
                    <a:pt x="6413" y="2864"/>
                    <a:pt x="6371" y="2703"/>
                  </a:cubicBezTo>
                  <a:cubicBezTo>
                    <a:pt x="6252" y="1935"/>
                    <a:pt x="5888" y="1252"/>
                    <a:pt x="5323" y="768"/>
                  </a:cubicBezTo>
                  <a:cubicBezTo>
                    <a:pt x="4720" y="284"/>
                    <a:pt x="3994" y="0"/>
                    <a:pt x="3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9"/>
            <p:cNvSpPr/>
            <p:nvPr/>
          </p:nvSpPr>
          <p:spPr>
            <a:xfrm>
              <a:off x="7236738" y="1796600"/>
              <a:ext cx="160350" cy="159300"/>
            </a:xfrm>
            <a:custGeom>
              <a:rect b="b" l="l" r="r" t="t"/>
              <a:pathLst>
                <a:path extrusionOk="0" h="6372" w="6414">
                  <a:moveTo>
                    <a:pt x="4881" y="1088"/>
                  </a:moveTo>
                  <a:lnTo>
                    <a:pt x="4881" y="1088"/>
                  </a:lnTo>
                  <a:cubicBezTo>
                    <a:pt x="5484" y="1613"/>
                    <a:pt x="5849" y="2339"/>
                    <a:pt x="5849" y="3146"/>
                  </a:cubicBezTo>
                  <a:cubicBezTo>
                    <a:pt x="5849" y="3549"/>
                    <a:pt x="5768" y="3952"/>
                    <a:pt x="5607" y="4313"/>
                  </a:cubicBezTo>
                  <a:cubicBezTo>
                    <a:pt x="5403" y="3749"/>
                    <a:pt x="5042" y="3265"/>
                    <a:pt x="4516" y="2942"/>
                  </a:cubicBezTo>
                  <a:cubicBezTo>
                    <a:pt x="4800" y="2620"/>
                    <a:pt x="5000" y="2217"/>
                    <a:pt x="5000" y="1733"/>
                  </a:cubicBezTo>
                  <a:cubicBezTo>
                    <a:pt x="5000" y="1533"/>
                    <a:pt x="4961" y="1291"/>
                    <a:pt x="4881" y="1088"/>
                  </a:cubicBezTo>
                  <a:close/>
                  <a:moveTo>
                    <a:pt x="4113" y="3307"/>
                  </a:moveTo>
                  <a:cubicBezTo>
                    <a:pt x="4720" y="3630"/>
                    <a:pt x="5123" y="4233"/>
                    <a:pt x="5161" y="4920"/>
                  </a:cubicBezTo>
                  <a:cubicBezTo>
                    <a:pt x="4678" y="5484"/>
                    <a:pt x="3952" y="5846"/>
                    <a:pt x="3187" y="5846"/>
                  </a:cubicBezTo>
                  <a:cubicBezTo>
                    <a:pt x="2381" y="5846"/>
                    <a:pt x="1655" y="5484"/>
                    <a:pt x="1171" y="4920"/>
                  </a:cubicBezTo>
                  <a:cubicBezTo>
                    <a:pt x="1210" y="4233"/>
                    <a:pt x="1613" y="3630"/>
                    <a:pt x="2258" y="3307"/>
                  </a:cubicBezTo>
                  <a:cubicBezTo>
                    <a:pt x="2542" y="3468"/>
                    <a:pt x="2865" y="3549"/>
                    <a:pt x="3187" y="3549"/>
                  </a:cubicBezTo>
                  <a:cubicBezTo>
                    <a:pt x="3510" y="3549"/>
                    <a:pt x="3832" y="3468"/>
                    <a:pt x="4113" y="3307"/>
                  </a:cubicBezTo>
                  <a:close/>
                  <a:moveTo>
                    <a:pt x="3710" y="1"/>
                  </a:moveTo>
                  <a:cubicBezTo>
                    <a:pt x="3591" y="1"/>
                    <a:pt x="3429" y="81"/>
                    <a:pt x="3429" y="242"/>
                  </a:cubicBezTo>
                  <a:cubicBezTo>
                    <a:pt x="3387" y="362"/>
                    <a:pt x="3468" y="484"/>
                    <a:pt x="3591" y="523"/>
                  </a:cubicBezTo>
                  <a:cubicBezTo>
                    <a:pt x="4113" y="726"/>
                    <a:pt x="4436" y="1210"/>
                    <a:pt x="4436" y="1733"/>
                  </a:cubicBezTo>
                  <a:cubicBezTo>
                    <a:pt x="4436" y="2459"/>
                    <a:pt x="3871" y="3023"/>
                    <a:pt x="3187" y="3023"/>
                  </a:cubicBezTo>
                  <a:cubicBezTo>
                    <a:pt x="2742" y="3023"/>
                    <a:pt x="2381" y="2823"/>
                    <a:pt x="2139" y="2459"/>
                  </a:cubicBezTo>
                  <a:cubicBezTo>
                    <a:pt x="2092" y="2389"/>
                    <a:pt x="2004" y="2346"/>
                    <a:pt x="1915" y="2346"/>
                  </a:cubicBezTo>
                  <a:cubicBezTo>
                    <a:pt x="1850" y="2346"/>
                    <a:pt x="1786" y="2369"/>
                    <a:pt x="1736" y="2420"/>
                  </a:cubicBezTo>
                  <a:cubicBezTo>
                    <a:pt x="1613" y="2501"/>
                    <a:pt x="1613" y="2662"/>
                    <a:pt x="1694" y="2781"/>
                  </a:cubicBezTo>
                  <a:cubicBezTo>
                    <a:pt x="1736" y="2823"/>
                    <a:pt x="1774" y="2904"/>
                    <a:pt x="1816" y="2942"/>
                  </a:cubicBezTo>
                  <a:cubicBezTo>
                    <a:pt x="1291" y="3265"/>
                    <a:pt x="929" y="3749"/>
                    <a:pt x="768" y="4313"/>
                  </a:cubicBezTo>
                  <a:cubicBezTo>
                    <a:pt x="645" y="4113"/>
                    <a:pt x="565" y="3871"/>
                    <a:pt x="526" y="3630"/>
                  </a:cubicBezTo>
                  <a:cubicBezTo>
                    <a:pt x="526" y="3523"/>
                    <a:pt x="404" y="3419"/>
                    <a:pt x="292" y="3419"/>
                  </a:cubicBezTo>
                  <a:cubicBezTo>
                    <a:pt x="275" y="3419"/>
                    <a:pt x="258" y="3421"/>
                    <a:pt x="242" y="3426"/>
                  </a:cubicBezTo>
                  <a:cubicBezTo>
                    <a:pt x="81" y="3468"/>
                    <a:pt x="0" y="3588"/>
                    <a:pt x="0" y="3749"/>
                  </a:cubicBezTo>
                  <a:cubicBezTo>
                    <a:pt x="284" y="5242"/>
                    <a:pt x="1613" y="6371"/>
                    <a:pt x="3187" y="6371"/>
                  </a:cubicBezTo>
                  <a:cubicBezTo>
                    <a:pt x="4961" y="6371"/>
                    <a:pt x="6413" y="4920"/>
                    <a:pt x="6413" y="3146"/>
                  </a:cubicBezTo>
                  <a:cubicBezTo>
                    <a:pt x="6413" y="1613"/>
                    <a:pt x="5284" y="281"/>
                    <a:pt x="3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9"/>
            <p:cNvSpPr/>
            <p:nvPr/>
          </p:nvSpPr>
          <p:spPr>
            <a:xfrm>
              <a:off x="6940363" y="1796600"/>
              <a:ext cx="160350" cy="159300"/>
            </a:xfrm>
            <a:custGeom>
              <a:rect b="b" l="l" r="r" t="t"/>
              <a:pathLst>
                <a:path extrusionOk="0" h="6372" w="6414">
                  <a:moveTo>
                    <a:pt x="1494" y="1088"/>
                  </a:moveTo>
                  <a:lnTo>
                    <a:pt x="1494" y="1088"/>
                  </a:lnTo>
                  <a:cubicBezTo>
                    <a:pt x="1452" y="1291"/>
                    <a:pt x="1414" y="1533"/>
                    <a:pt x="1414" y="1733"/>
                  </a:cubicBezTo>
                  <a:cubicBezTo>
                    <a:pt x="1414" y="2217"/>
                    <a:pt x="1575" y="2620"/>
                    <a:pt x="1855" y="2942"/>
                  </a:cubicBezTo>
                  <a:cubicBezTo>
                    <a:pt x="1333" y="3265"/>
                    <a:pt x="968" y="3749"/>
                    <a:pt x="807" y="4313"/>
                  </a:cubicBezTo>
                  <a:cubicBezTo>
                    <a:pt x="607" y="3952"/>
                    <a:pt x="526" y="3549"/>
                    <a:pt x="526" y="3146"/>
                  </a:cubicBezTo>
                  <a:cubicBezTo>
                    <a:pt x="526" y="2339"/>
                    <a:pt x="888" y="1613"/>
                    <a:pt x="1494" y="1088"/>
                  </a:cubicBezTo>
                  <a:close/>
                  <a:moveTo>
                    <a:pt x="4113" y="3307"/>
                  </a:moveTo>
                  <a:cubicBezTo>
                    <a:pt x="4759" y="3630"/>
                    <a:pt x="5162" y="4233"/>
                    <a:pt x="5204" y="4920"/>
                  </a:cubicBezTo>
                  <a:cubicBezTo>
                    <a:pt x="4720" y="5484"/>
                    <a:pt x="3994" y="5846"/>
                    <a:pt x="3226" y="5846"/>
                  </a:cubicBezTo>
                  <a:cubicBezTo>
                    <a:pt x="2420" y="5846"/>
                    <a:pt x="1694" y="5484"/>
                    <a:pt x="1210" y="4920"/>
                  </a:cubicBezTo>
                  <a:cubicBezTo>
                    <a:pt x="1252" y="4233"/>
                    <a:pt x="1655" y="3630"/>
                    <a:pt x="2301" y="3307"/>
                  </a:cubicBezTo>
                  <a:cubicBezTo>
                    <a:pt x="2543" y="3468"/>
                    <a:pt x="2865" y="3549"/>
                    <a:pt x="3226" y="3549"/>
                  </a:cubicBezTo>
                  <a:cubicBezTo>
                    <a:pt x="3549" y="3549"/>
                    <a:pt x="3872" y="3468"/>
                    <a:pt x="4113" y="3307"/>
                  </a:cubicBezTo>
                  <a:close/>
                  <a:moveTo>
                    <a:pt x="2662" y="1"/>
                  </a:moveTo>
                  <a:cubicBezTo>
                    <a:pt x="1130" y="281"/>
                    <a:pt x="1" y="1613"/>
                    <a:pt x="1" y="3146"/>
                  </a:cubicBezTo>
                  <a:cubicBezTo>
                    <a:pt x="1" y="4920"/>
                    <a:pt x="1452" y="6371"/>
                    <a:pt x="3226" y="6371"/>
                  </a:cubicBezTo>
                  <a:cubicBezTo>
                    <a:pt x="4759" y="6371"/>
                    <a:pt x="6091" y="5242"/>
                    <a:pt x="6371" y="3749"/>
                  </a:cubicBezTo>
                  <a:cubicBezTo>
                    <a:pt x="6413" y="3588"/>
                    <a:pt x="6291" y="3468"/>
                    <a:pt x="6171" y="3426"/>
                  </a:cubicBezTo>
                  <a:cubicBezTo>
                    <a:pt x="6150" y="3421"/>
                    <a:pt x="6130" y="3419"/>
                    <a:pt x="6110" y="3419"/>
                  </a:cubicBezTo>
                  <a:cubicBezTo>
                    <a:pt x="5980" y="3419"/>
                    <a:pt x="5883" y="3523"/>
                    <a:pt x="5849" y="3630"/>
                  </a:cubicBezTo>
                  <a:cubicBezTo>
                    <a:pt x="5807" y="3871"/>
                    <a:pt x="5726" y="4113"/>
                    <a:pt x="5646" y="4313"/>
                  </a:cubicBezTo>
                  <a:cubicBezTo>
                    <a:pt x="5446" y="3749"/>
                    <a:pt x="5081" y="3265"/>
                    <a:pt x="4559" y="2942"/>
                  </a:cubicBezTo>
                  <a:cubicBezTo>
                    <a:pt x="4597" y="2904"/>
                    <a:pt x="4639" y="2823"/>
                    <a:pt x="4678" y="2781"/>
                  </a:cubicBezTo>
                  <a:cubicBezTo>
                    <a:pt x="4801" y="2662"/>
                    <a:pt x="4759" y="2501"/>
                    <a:pt x="4639" y="2420"/>
                  </a:cubicBezTo>
                  <a:cubicBezTo>
                    <a:pt x="4584" y="2383"/>
                    <a:pt x="4521" y="2364"/>
                    <a:pt x="4461" y="2364"/>
                  </a:cubicBezTo>
                  <a:cubicBezTo>
                    <a:pt x="4388" y="2364"/>
                    <a:pt x="4319" y="2393"/>
                    <a:pt x="4275" y="2459"/>
                  </a:cubicBezTo>
                  <a:cubicBezTo>
                    <a:pt x="4033" y="2823"/>
                    <a:pt x="3630" y="3023"/>
                    <a:pt x="3226" y="3023"/>
                  </a:cubicBezTo>
                  <a:cubicBezTo>
                    <a:pt x="2501" y="3023"/>
                    <a:pt x="1936" y="2459"/>
                    <a:pt x="1936" y="1733"/>
                  </a:cubicBezTo>
                  <a:cubicBezTo>
                    <a:pt x="1936" y="1210"/>
                    <a:pt x="2259" y="726"/>
                    <a:pt x="2784" y="523"/>
                  </a:cubicBezTo>
                  <a:cubicBezTo>
                    <a:pt x="2904" y="484"/>
                    <a:pt x="2984" y="362"/>
                    <a:pt x="2946" y="242"/>
                  </a:cubicBezTo>
                  <a:cubicBezTo>
                    <a:pt x="2946" y="81"/>
                    <a:pt x="2784" y="1"/>
                    <a:pt x="2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49"/>
          <p:cNvGrpSpPr/>
          <p:nvPr/>
        </p:nvGrpSpPr>
        <p:grpSpPr>
          <a:xfrm>
            <a:off x="5535180" y="1416099"/>
            <a:ext cx="410641" cy="410619"/>
            <a:chOff x="6198438" y="1499200"/>
            <a:chExt cx="456725" cy="456700"/>
          </a:xfrm>
        </p:grpSpPr>
        <p:sp>
          <p:nvSpPr>
            <p:cNvPr id="1403" name="Google Shape;1403;p49"/>
            <p:cNvSpPr/>
            <p:nvPr/>
          </p:nvSpPr>
          <p:spPr>
            <a:xfrm>
              <a:off x="6460538" y="1545325"/>
              <a:ext cx="149225" cy="149450"/>
            </a:xfrm>
            <a:custGeom>
              <a:rect b="b" l="l" r="r" t="t"/>
              <a:pathLst>
                <a:path extrusionOk="0" h="5978" w="5969">
                  <a:moveTo>
                    <a:pt x="261" y="0"/>
                  </a:moveTo>
                  <a:cubicBezTo>
                    <a:pt x="154" y="0"/>
                    <a:pt x="42" y="79"/>
                    <a:pt x="42" y="213"/>
                  </a:cubicBezTo>
                  <a:cubicBezTo>
                    <a:pt x="0" y="374"/>
                    <a:pt x="81" y="494"/>
                    <a:pt x="204" y="536"/>
                  </a:cubicBezTo>
                  <a:cubicBezTo>
                    <a:pt x="2784" y="1139"/>
                    <a:pt x="4839" y="3197"/>
                    <a:pt x="5404" y="5777"/>
                  </a:cubicBezTo>
                  <a:cubicBezTo>
                    <a:pt x="5445" y="5897"/>
                    <a:pt x="5565" y="5977"/>
                    <a:pt x="5687" y="5977"/>
                  </a:cubicBezTo>
                  <a:lnTo>
                    <a:pt x="5726" y="5977"/>
                  </a:lnTo>
                  <a:cubicBezTo>
                    <a:pt x="5887" y="5939"/>
                    <a:pt x="5968" y="5777"/>
                    <a:pt x="5929" y="5655"/>
                  </a:cubicBezTo>
                  <a:cubicBezTo>
                    <a:pt x="5323" y="2874"/>
                    <a:pt x="3107" y="655"/>
                    <a:pt x="323" y="10"/>
                  </a:cubicBezTo>
                  <a:cubicBezTo>
                    <a:pt x="303" y="3"/>
                    <a:pt x="282" y="0"/>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9"/>
            <p:cNvSpPr/>
            <p:nvPr/>
          </p:nvSpPr>
          <p:spPr>
            <a:xfrm>
              <a:off x="6459563" y="1761050"/>
              <a:ext cx="150200" cy="148475"/>
            </a:xfrm>
            <a:custGeom>
              <a:rect b="b" l="l" r="r" t="t"/>
              <a:pathLst>
                <a:path extrusionOk="0" h="5939" w="6008">
                  <a:moveTo>
                    <a:pt x="5703" y="0"/>
                  </a:moveTo>
                  <a:cubicBezTo>
                    <a:pt x="5595" y="0"/>
                    <a:pt x="5477" y="79"/>
                    <a:pt x="5443" y="213"/>
                  </a:cubicBezTo>
                  <a:cubicBezTo>
                    <a:pt x="4839" y="2794"/>
                    <a:pt x="2781" y="4848"/>
                    <a:pt x="201" y="5413"/>
                  </a:cubicBezTo>
                  <a:cubicBezTo>
                    <a:pt x="81" y="5455"/>
                    <a:pt x="1" y="5574"/>
                    <a:pt x="1" y="5735"/>
                  </a:cubicBezTo>
                  <a:cubicBezTo>
                    <a:pt x="39" y="5858"/>
                    <a:pt x="162" y="5939"/>
                    <a:pt x="281" y="5939"/>
                  </a:cubicBezTo>
                  <a:lnTo>
                    <a:pt x="323" y="5939"/>
                  </a:lnTo>
                  <a:cubicBezTo>
                    <a:pt x="3104" y="5293"/>
                    <a:pt x="5323" y="3116"/>
                    <a:pt x="5968" y="332"/>
                  </a:cubicBezTo>
                  <a:cubicBezTo>
                    <a:pt x="6007" y="171"/>
                    <a:pt x="5926" y="52"/>
                    <a:pt x="5765" y="10"/>
                  </a:cubicBezTo>
                  <a:cubicBezTo>
                    <a:pt x="5745" y="3"/>
                    <a:pt x="5724" y="0"/>
                    <a:pt x="5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9"/>
            <p:cNvSpPr/>
            <p:nvPr/>
          </p:nvSpPr>
          <p:spPr>
            <a:xfrm>
              <a:off x="6243838" y="1760025"/>
              <a:ext cx="150200" cy="149500"/>
            </a:xfrm>
            <a:custGeom>
              <a:rect b="b" l="l" r="r" t="t"/>
              <a:pathLst>
                <a:path extrusionOk="0" h="5980" w="6008">
                  <a:moveTo>
                    <a:pt x="324" y="1"/>
                  </a:moveTo>
                  <a:cubicBezTo>
                    <a:pt x="298" y="1"/>
                    <a:pt x="271" y="5"/>
                    <a:pt x="243" y="12"/>
                  </a:cubicBezTo>
                  <a:cubicBezTo>
                    <a:pt x="120" y="51"/>
                    <a:pt x="1" y="173"/>
                    <a:pt x="40" y="335"/>
                  </a:cubicBezTo>
                  <a:cubicBezTo>
                    <a:pt x="685" y="3115"/>
                    <a:pt x="2862" y="5334"/>
                    <a:pt x="5646" y="5980"/>
                  </a:cubicBezTo>
                  <a:lnTo>
                    <a:pt x="5727" y="5980"/>
                  </a:lnTo>
                  <a:cubicBezTo>
                    <a:pt x="5846" y="5980"/>
                    <a:pt x="5927" y="5899"/>
                    <a:pt x="5968" y="5776"/>
                  </a:cubicBezTo>
                  <a:cubicBezTo>
                    <a:pt x="6007" y="5615"/>
                    <a:pt x="5927" y="5454"/>
                    <a:pt x="5765" y="5454"/>
                  </a:cubicBezTo>
                  <a:cubicBezTo>
                    <a:pt x="3185" y="4851"/>
                    <a:pt x="1130" y="2793"/>
                    <a:pt x="565" y="212"/>
                  </a:cubicBezTo>
                  <a:cubicBezTo>
                    <a:pt x="531" y="79"/>
                    <a:pt x="444"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9"/>
            <p:cNvSpPr/>
            <p:nvPr/>
          </p:nvSpPr>
          <p:spPr>
            <a:xfrm>
              <a:off x="6244813" y="1545325"/>
              <a:ext cx="150275" cy="148475"/>
            </a:xfrm>
            <a:custGeom>
              <a:rect b="b" l="l" r="r" t="t"/>
              <a:pathLst>
                <a:path extrusionOk="0" h="5939" w="6011">
                  <a:moveTo>
                    <a:pt x="5723" y="0"/>
                  </a:moveTo>
                  <a:cubicBezTo>
                    <a:pt x="5698" y="0"/>
                    <a:pt x="5672" y="3"/>
                    <a:pt x="5646" y="10"/>
                  </a:cubicBezTo>
                  <a:cubicBezTo>
                    <a:pt x="2865" y="616"/>
                    <a:pt x="646" y="2832"/>
                    <a:pt x="1" y="5616"/>
                  </a:cubicBezTo>
                  <a:cubicBezTo>
                    <a:pt x="1" y="5736"/>
                    <a:pt x="81" y="5897"/>
                    <a:pt x="204" y="5897"/>
                  </a:cubicBezTo>
                  <a:cubicBezTo>
                    <a:pt x="242" y="5939"/>
                    <a:pt x="242" y="5939"/>
                    <a:pt x="284" y="5939"/>
                  </a:cubicBezTo>
                  <a:cubicBezTo>
                    <a:pt x="404" y="5939"/>
                    <a:pt x="526" y="5858"/>
                    <a:pt x="526" y="5736"/>
                  </a:cubicBezTo>
                  <a:cubicBezTo>
                    <a:pt x="1130" y="3155"/>
                    <a:pt x="3188" y="1100"/>
                    <a:pt x="5768" y="536"/>
                  </a:cubicBezTo>
                  <a:cubicBezTo>
                    <a:pt x="5929" y="494"/>
                    <a:pt x="6010" y="332"/>
                    <a:pt x="5968" y="213"/>
                  </a:cubicBezTo>
                  <a:cubicBezTo>
                    <a:pt x="5936" y="79"/>
                    <a:pt x="5845" y="0"/>
                    <a:pt x="5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9"/>
            <p:cNvSpPr/>
            <p:nvPr/>
          </p:nvSpPr>
          <p:spPr>
            <a:xfrm>
              <a:off x="6198438" y="1499200"/>
              <a:ext cx="456725" cy="456700"/>
            </a:xfrm>
            <a:custGeom>
              <a:rect b="b" l="l" r="r" t="t"/>
              <a:pathLst>
                <a:path extrusionOk="0" h="18268" w="18269">
                  <a:moveTo>
                    <a:pt x="9155" y="526"/>
                  </a:moveTo>
                  <a:cubicBezTo>
                    <a:pt x="9317" y="526"/>
                    <a:pt x="9436" y="645"/>
                    <a:pt x="9436" y="768"/>
                  </a:cubicBezTo>
                  <a:lnTo>
                    <a:pt x="9436" y="3145"/>
                  </a:lnTo>
                  <a:lnTo>
                    <a:pt x="8913" y="3145"/>
                  </a:lnTo>
                  <a:lnTo>
                    <a:pt x="8913" y="768"/>
                  </a:lnTo>
                  <a:cubicBezTo>
                    <a:pt x="8913" y="645"/>
                    <a:pt x="9033" y="526"/>
                    <a:pt x="9155" y="526"/>
                  </a:cubicBezTo>
                  <a:close/>
                  <a:moveTo>
                    <a:pt x="11371" y="5445"/>
                  </a:moveTo>
                  <a:lnTo>
                    <a:pt x="11413" y="7381"/>
                  </a:lnTo>
                  <a:lnTo>
                    <a:pt x="6897" y="7381"/>
                  </a:lnTo>
                  <a:lnTo>
                    <a:pt x="6897" y="7219"/>
                  </a:lnTo>
                  <a:cubicBezTo>
                    <a:pt x="6897" y="6371"/>
                    <a:pt x="7581" y="5687"/>
                    <a:pt x="8430" y="5687"/>
                  </a:cubicBezTo>
                  <a:lnTo>
                    <a:pt x="11010" y="5687"/>
                  </a:lnTo>
                  <a:cubicBezTo>
                    <a:pt x="11091" y="5687"/>
                    <a:pt x="11130" y="5645"/>
                    <a:pt x="11171" y="5606"/>
                  </a:cubicBezTo>
                  <a:lnTo>
                    <a:pt x="11371" y="5445"/>
                  </a:lnTo>
                  <a:close/>
                  <a:moveTo>
                    <a:pt x="3146" y="8832"/>
                  </a:moveTo>
                  <a:lnTo>
                    <a:pt x="3146" y="9113"/>
                  </a:lnTo>
                  <a:lnTo>
                    <a:pt x="3146" y="9355"/>
                  </a:lnTo>
                  <a:lnTo>
                    <a:pt x="807" y="9355"/>
                  </a:lnTo>
                  <a:cubicBezTo>
                    <a:pt x="646" y="9355"/>
                    <a:pt x="527" y="9235"/>
                    <a:pt x="527" y="9113"/>
                  </a:cubicBezTo>
                  <a:cubicBezTo>
                    <a:pt x="527" y="8951"/>
                    <a:pt x="646" y="8832"/>
                    <a:pt x="807" y="8832"/>
                  </a:cubicBezTo>
                  <a:close/>
                  <a:moveTo>
                    <a:pt x="10001" y="11574"/>
                  </a:moveTo>
                  <a:lnTo>
                    <a:pt x="10001" y="12258"/>
                  </a:lnTo>
                  <a:cubicBezTo>
                    <a:pt x="10001" y="12742"/>
                    <a:pt x="9639" y="13145"/>
                    <a:pt x="9155" y="13145"/>
                  </a:cubicBezTo>
                  <a:cubicBezTo>
                    <a:pt x="8672" y="13145"/>
                    <a:pt x="8268" y="12742"/>
                    <a:pt x="8268" y="12258"/>
                  </a:cubicBezTo>
                  <a:lnTo>
                    <a:pt x="8268" y="11574"/>
                  </a:lnTo>
                  <a:cubicBezTo>
                    <a:pt x="8549" y="11693"/>
                    <a:pt x="8833" y="11735"/>
                    <a:pt x="9155" y="11735"/>
                  </a:cubicBezTo>
                  <a:cubicBezTo>
                    <a:pt x="9436" y="11735"/>
                    <a:pt x="9720" y="11693"/>
                    <a:pt x="10001" y="11574"/>
                  </a:cubicBezTo>
                  <a:close/>
                  <a:moveTo>
                    <a:pt x="10484" y="12580"/>
                  </a:moveTo>
                  <a:cubicBezTo>
                    <a:pt x="11171" y="12784"/>
                    <a:pt x="11736" y="13145"/>
                    <a:pt x="12220" y="13629"/>
                  </a:cubicBezTo>
                  <a:cubicBezTo>
                    <a:pt x="11333" y="14235"/>
                    <a:pt x="10284" y="14597"/>
                    <a:pt x="9155" y="14597"/>
                  </a:cubicBezTo>
                  <a:cubicBezTo>
                    <a:pt x="8026" y="14597"/>
                    <a:pt x="6978" y="14235"/>
                    <a:pt x="6091" y="13629"/>
                  </a:cubicBezTo>
                  <a:cubicBezTo>
                    <a:pt x="6533" y="13145"/>
                    <a:pt x="7139" y="12784"/>
                    <a:pt x="7784" y="12580"/>
                  </a:cubicBezTo>
                  <a:cubicBezTo>
                    <a:pt x="7946" y="13187"/>
                    <a:pt x="8468" y="13671"/>
                    <a:pt x="9155" y="13671"/>
                  </a:cubicBezTo>
                  <a:cubicBezTo>
                    <a:pt x="9801" y="13671"/>
                    <a:pt x="10365" y="13187"/>
                    <a:pt x="10484" y="12580"/>
                  </a:cubicBezTo>
                  <a:close/>
                  <a:moveTo>
                    <a:pt x="9397" y="15122"/>
                  </a:moveTo>
                  <a:lnTo>
                    <a:pt x="9397" y="17461"/>
                  </a:lnTo>
                  <a:cubicBezTo>
                    <a:pt x="9397" y="17622"/>
                    <a:pt x="9275" y="17742"/>
                    <a:pt x="9113" y="17742"/>
                  </a:cubicBezTo>
                  <a:cubicBezTo>
                    <a:pt x="8994" y="17742"/>
                    <a:pt x="8872" y="17622"/>
                    <a:pt x="8872" y="17461"/>
                  </a:cubicBezTo>
                  <a:lnTo>
                    <a:pt x="8872" y="15122"/>
                  </a:lnTo>
                  <a:close/>
                  <a:moveTo>
                    <a:pt x="9155" y="0"/>
                  </a:moveTo>
                  <a:cubicBezTo>
                    <a:pt x="8710" y="0"/>
                    <a:pt x="8388" y="365"/>
                    <a:pt x="8388" y="768"/>
                  </a:cubicBezTo>
                  <a:lnTo>
                    <a:pt x="8388" y="3187"/>
                  </a:lnTo>
                  <a:cubicBezTo>
                    <a:pt x="5688" y="3548"/>
                    <a:pt x="3591" y="5645"/>
                    <a:pt x="3226" y="8306"/>
                  </a:cubicBezTo>
                  <a:lnTo>
                    <a:pt x="807" y="8306"/>
                  </a:lnTo>
                  <a:cubicBezTo>
                    <a:pt x="365" y="8306"/>
                    <a:pt x="1" y="8671"/>
                    <a:pt x="1" y="9113"/>
                  </a:cubicBezTo>
                  <a:cubicBezTo>
                    <a:pt x="1" y="9558"/>
                    <a:pt x="365" y="9880"/>
                    <a:pt x="807" y="9880"/>
                  </a:cubicBezTo>
                  <a:lnTo>
                    <a:pt x="3226" y="9880"/>
                  </a:lnTo>
                  <a:cubicBezTo>
                    <a:pt x="3307" y="10687"/>
                    <a:pt x="3549" y="11451"/>
                    <a:pt x="3952" y="12138"/>
                  </a:cubicBezTo>
                  <a:cubicBezTo>
                    <a:pt x="4005" y="12216"/>
                    <a:pt x="4091" y="12261"/>
                    <a:pt x="4178" y="12261"/>
                  </a:cubicBezTo>
                  <a:cubicBezTo>
                    <a:pt x="4226" y="12261"/>
                    <a:pt x="4274" y="12248"/>
                    <a:pt x="4317" y="12219"/>
                  </a:cubicBezTo>
                  <a:cubicBezTo>
                    <a:pt x="4478" y="12138"/>
                    <a:pt x="4517" y="11977"/>
                    <a:pt x="4436" y="11855"/>
                  </a:cubicBezTo>
                  <a:cubicBezTo>
                    <a:pt x="3952" y="11048"/>
                    <a:pt x="3710" y="10080"/>
                    <a:pt x="3710" y="9113"/>
                  </a:cubicBezTo>
                  <a:cubicBezTo>
                    <a:pt x="3710" y="6129"/>
                    <a:pt x="6130" y="3671"/>
                    <a:pt x="9155" y="3671"/>
                  </a:cubicBezTo>
                  <a:cubicBezTo>
                    <a:pt x="12139" y="3671"/>
                    <a:pt x="14597" y="6129"/>
                    <a:pt x="14597" y="9113"/>
                  </a:cubicBezTo>
                  <a:cubicBezTo>
                    <a:pt x="14597" y="10806"/>
                    <a:pt x="13833" y="12300"/>
                    <a:pt x="12623" y="13306"/>
                  </a:cubicBezTo>
                  <a:cubicBezTo>
                    <a:pt x="12059" y="12703"/>
                    <a:pt x="11333" y="12258"/>
                    <a:pt x="10526" y="12058"/>
                  </a:cubicBezTo>
                  <a:lnTo>
                    <a:pt x="10526" y="11371"/>
                  </a:lnTo>
                  <a:cubicBezTo>
                    <a:pt x="10849" y="11171"/>
                    <a:pt x="11171" y="10929"/>
                    <a:pt x="11371" y="10606"/>
                  </a:cubicBezTo>
                  <a:cubicBezTo>
                    <a:pt x="11452" y="10484"/>
                    <a:pt x="11452" y="10322"/>
                    <a:pt x="11333" y="10242"/>
                  </a:cubicBezTo>
                  <a:cubicBezTo>
                    <a:pt x="11278" y="10206"/>
                    <a:pt x="11215" y="10186"/>
                    <a:pt x="11156" y="10186"/>
                  </a:cubicBezTo>
                  <a:cubicBezTo>
                    <a:pt x="11082" y="10186"/>
                    <a:pt x="11013" y="10216"/>
                    <a:pt x="10968" y="10284"/>
                  </a:cubicBezTo>
                  <a:cubicBezTo>
                    <a:pt x="10526" y="10848"/>
                    <a:pt x="9881" y="11209"/>
                    <a:pt x="9155" y="11209"/>
                  </a:cubicBezTo>
                  <a:cubicBezTo>
                    <a:pt x="7904" y="11209"/>
                    <a:pt x="6897" y="10203"/>
                    <a:pt x="6897" y="8951"/>
                  </a:cubicBezTo>
                  <a:lnTo>
                    <a:pt x="6897" y="7945"/>
                  </a:lnTo>
                  <a:lnTo>
                    <a:pt x="11413" y="7945"/>
                  </a:lnTo>
                  <a:lnTo>
                    <a:pt x="11413" y="8951"/>
                  </a:lnTo>
                  <a:cubicBezTo>
                    <a:pt x="11413" y="9074"/>
                    <a:pt x="11371" y="9193"/>
                    <a:pt x="11371" y="9316"/>
                  </a:cubicBezTo>
                  <a:cubicBezTo>
                    <a:pt x="11333" y="9477"/>
                    <a:pt x="11452" y="9597"/>
                    <a:pt x="11575" y="9639"/>
                  </a:cubicBezTo>
                  <a:cubicBezTo>
                    <a:pt x="11596" y="9644"/>
                    <a:pt x="11616" y="9646"/>
                    <a:pt x="11636" y="9646"/>
                  </a:cubicBezTo>
                  <a:cubicBezTo>
                    <a:pt x="11766" y="9646"/>
                    <a:pt x="11861" y="9542"/>
                    <a:pt x="11897" y="9435"/>
                  </a:cubicBezTo>
                  <a:cubicBezTo>
                    <a:pt x="11936" y="9274"/>
                    <a:pt x="11936" y="9113"/>
                    <a:pt x="11936" y="8951"/>
                  </a:cubicBezTo>
                  <a:lnTo>
                    <a:pt x="11936" y="5203"/>
                  </a:lnTo>
                  <a:cubicBezTo>
                    <a:pt x="11897" y="5042"/>
                    <a:pt x="11817" y="4881"/>
                    <a:pt x="11694" y="4839"/>
                  </a:cubicBezTo>
                  <a:cubicBezTo>
                    <a:pt x="11622" y="4803"/>
                    <a:pt x="11550" y="4783"/>
                    <a:pt x="11481" y="4783"/>
                  </a:cubicBezTo>
                  <a:cubicBezTo>
                    <a:pt x="11397" y="4783"/>
                    <a:pt x="11318" y="4813"/>
                    <a:pt x="11252" y="4881"/>
                  </a:cubicBezTo>
                  <a:lnTo>
                    <a:pt x="10930" y="5122"/>
                  </a:lnTo>
                  <a:lnTo>
                    <a:pt x="8430" y="5122"/>
                  </a:lnTo>
                  <a:cubicBezTo>
                    <a:pt x="7301" y="5122"/>
                    <a:pt x="6372" y="6048"/>
                    <a:pt x="6372" y="7219"/>
                  </a:cubicBezTo>
                  <a:lnTo>
                    <a:pt x="6372" y="8951"/>
                  </a:lnTo>
                  <a:cubicBezTo>
                    <a:pt x="6372" y="9961"/>
                    <a:pt x="6897" y="10887"/>
                    <a:pt x="7743" y="11371"/>
                  </a:cubicBezTo>
                  <a:lnTo>
                    <a:pt x="7743" y="12058"/>
                  </a:lnTo>
                  <a:cubicBezTo>
                    <a:pt x="6936" y="12258"/>
                    <a:pt x="6210" y="12703"/>
                    <a:pt x="5646" y="13306"/>
                  </a:cubicBezTo>
                  <a:cubicBezTo>
                    <a:pt x="5446" y="13145"/>
                    <a:pt x="5243" y="12945"/>
                    <a:pt x="5081" y="12742"/>
                  </a:cubicBezTo>
                  <a:cubicBezTo>
                    <a:pt x="5016" y="12698"/>
                    <a:pt x="4938" y="12666"/>
                    <a:pt x="4861" y="12666"/>
                  </a:cubicBezTo>
                  <a:cubicBezTo>
                    <a:pt x="4797" y="12666"/>
                    <a:pt x="4734" y="12688"/>
                    <a:pt x="4678" y="12742"/>
                  </a:cubicBezTo>
                  <a:cubicBezTo>
                    <a:pt x="4597" y="12822"/>
                    <a:pt x="4559" y="12984"/>
                    <a:pt x="4678" y="13106"/>
                  </a:cubicBezTo>
                  <a:cubicBezTo>
                    <a:pt x="5646" y="14193"/>
                    <a:pt x="6936" y="14880"/>
                    <a:pt x="8307" y="15042"/>
                  </a:cubicBezTo>
                  <a:lnTo>
                    <a:pt x="8307" y="17461"/>
                  </a:lnTo>
                  <a:cubicBezTo>
                    <a:pt x="8307" y="17903"/>
                    <a:pt x="8672" y="18267"/>
                    <a:pt x="9113" y="18267"/>
                  </a:cubicBezTo>
                  <a:cubicBezTo>
                    <a:pt x="9559" y="18267"/>
                    <a:pt x="9920" y="17903"/>
                    <a:pt x="9920" y="17461"/>
                  </a:cubicBezTo>
                  <a:lnTo>
                    <a:pt x="9920" y="15080"/>
                  </a:lnTo>
                  <a:cubicBezTo>
                    <a:pt x="12581" y="14719"/>
                    <a:pt x="14720" y="12622"/>
                    <a:pt x="15081" y="9961"/>
                  </a:cubicBezTo>
                  <a:lnTo>
                    <a:pt x="17500" y="9961"/>
                  </a:lnTo>
                  <a:cubicBezTo>
                    <a:pt x="17904" y="9961"/>
                    <a:pt x="18268" y="9597"/>
                    <a:pt x="18268" y="9155"/>
                  </a:cubicBezTo>
                  <a:cubicBezTo>
                    <a:pt x="18268" y="8710"/>
                    <a:pt x="17904" y="8348"/>
                    <a:pt x="17500" y="8348"/>
                  </a:cubicBezTo>
                  <a:lnTo>
                    <a:pt x="17017" y="8348"/>
                  </a:lnTo>
                  <a:cubicBezTo>
                    <a:pt x="16855" y="8348"/>
                    <a:pt x="16736" y="8468"/>
                    <a:pt x="16736" y="8629"/>
                  </a:cubicBezTo>
                  <a:cubicBezTo>
                    <a:pt x="16736" y="8751"/>
                    <a:pt x="16855" y="8871"/>
                    <a:pt x="17017" y="8871"/>
                  </a:cubicBezTo>
                  <a:lnTo>
                    <a:pt x="17500" y="8871"/>
                  </a:lnTo>
                  <a:cubicBezTo>
                    <a:pt x="17623" y="8871"/>
                    <a:pt x="17742" y="8993"/>
                    <a:pt x="17742" y="9155"/>
                  </a:cubicBezTo>
                  <a:cubicBezTo>
                    <a:pt x="17742" y="9274"/>
                    <a:pt x="17623" y="9397"/>
                    <a:pt x="17500" y="9397"/>
                  </a:cubicBezTo>
                  <a:lnTo>
                    <a:pt x="15123" y="9397"/>
                  </a:lnTo>
                  <a:lnTo>
                    <a:pt x="15123" y="9113"/>
                  </a:lnTo>
                  <a:lnTo>
                    <a:pt x="15123" y="8871"/>
                  </a:lnTo>
                  <a:lnTo>
                    <a:pt x="15888" y="8871"/>
                  </a:lnTo>
                  <a:cubicBezTo>
                    <a:pt x="16010" y="8871"/>
                    <a:pt x="16129" y="8751"/>
                    <a:pt x="16129" y="8629"/>
                  </a:cubicBezTo>
                  <a:cubicBezTo>
                    <a:pt x="16129" y="8468"/>
                    <a:pt x="16010" y="8348"/>
                    <a:pt x="15888" y="8348"/>
                  </a:cubicBezTo>
                  <a:lnTo>
                    <a:pt x="15081" y="8348"/>
                  </a:lnTo>
                  <a:cubicBezTo>
                    <a:pt x="14720" y="5687"/>
                    <a:pt x="12623" y="3548"/>
                    <a:pt x="9962" y="3187"/>
                  </a:cubicBezTo>
                  <a:lnTo>
                    <a:pt x="9962" y="768"/>
                  </a:lnTo>
                  <a:cubicBezTo>
                    <a:pt x="9962" y="365"/>
                    <a:pt x="9597" y="0"/>
                    <a:pt x="9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9"/>
          <p:cNvGrpSpPr/>
          <p:nvPr/>
        </p:nvGrpSpPr>
        <p:grpSpPr>
          <a:xfrm>
            <a:off x="4859056" y="1421516"/>
            <a:ext cx="410619" cy="399762"/>
            <a:chOff x="5446438" y="1505225"/>
            <a:chExt cx="456700" cy="444625"/>
          </a:xfrm>
        </p:grpSpPr>
        <p:sp>
          <p:nvSpPr>
            <p:cNvPr id="1409" name="Google Shape;1409;p49"/>
            <p:cNvSpPr/>
            <p:nvPr/>
          </p:nvSpPr>
          <p:spPr>
            <a:xfrm>
              <a:off x="5446438" y="1538550"/>
              <a:ext cx="456700" cy="411300"/>
            </a:xfrm>
            <a:custGeom>
              <a:rect b="b" l="l" r="r" t="t"/>
              <a:pathLst>
                <a:path extrusionOk="0" h="16452" w="18268">
                  <a:moveTo>
                    <a:pt x="12500" y="15161"/>
                  </a:moveTo>
                  <a:cubicBezTo>
                    <a:pt x="12662" y="15161"/>
                    <a:pt x="12742" y="15242"/>
                    <a:pt x="12742" y="15403"/>
                  </a:cubicBezTo>
                  <a:lnTo>
                    <a:pt x="12742" y="15645"/>
                  </a:lnTo>
                  <a:cubicBezTo>
                    <a:pt x="12742" y="15806"/>
                    <a:pt x="12662" y="15887"/>
                    <a:pt x="12500" y="15887"/>
                  </a:cubicBezTo>
                  <a:lnTo>
                    <a:pt x="5726" y="15887"/>
                  </a:lnTo>
                  <a:cubicBezTo>
                    <a:pt x="5607" y="15887"/>
                    <a:pt x="5526" y="15806"/>
                    <a:pt x="5526" y="15645"/>
                  </a:cubicBezTo>
                  <a:lnTo>
                    <a:pt x="5526" y="15403"/>
                  </a:lnTo>
                  <a:cubicBezTo>
                    <a:pt x="5526" y="15242"/>
                    <a:pt x="5607" y="15161"/>
                    <a:pt x="5726" y="15161"/>
                  </a:cubicBezTo>
                  <a:close/>
                  <a:moveTo>
                    <a:pt x="2017" y="0"/>
                  </a:moveTo>
                  <a:cubicBezTo>
                    <a:pt x="888" y="0"/>
                    <a:pt x="1" y="887"/>
                    <a:pt x="1" y="1974"/>
                  </a:cubicBezTo>
                  <a:lnTo>
                    <a:pt x="1" y="10645"/>
                  </a:lnTo>
                  <a:cubicBezTo>
                    <a:pt x="1" y="11732"/>
                    <a:pt x="888" y="12661"/>
                    <a:pt x="2017" y="12661"/>
                  </a:cubicBezTo>
                  <a:lnTo>
                    <a:pt x="6978" y="12661"/>
                  </a:lnTo>
                  <a:lnTo>
                    <a:pt x="6978" y="13587"/>
                  </a:lnTo>
                  <a:lnTo>
                    <a:pt x="6091" y="14597"/>
                  </a:lnTo>
                  <a:lnTo>
                    <a:pt x="5726" y="14597"/>
                  </a:lnTo>
                  <a:cubicBezTo>
                    <a:pt x="5323" y="14597"/>
                    <a:pt x="4962" y="14958"/>
                    <a:pt x="4962" y="15403"/>
                  </a:cubicBezTo>
                  <a:lnTo>
                    <a:pt x="4962" y="15645"/>
                  </a:lnTo>
                  <a:cubicBezTo>
                    <a:pt x="4962" y="16087"/>
                    <a:pt x="5323" y="16451"/>
                    <a:pt x="5726" y="16451"/>
                  </a:cubicBezTo>
                  <a:lnTo>
                    <a:pt x="12500" y="16451"/>
                  </a:lnTo>
                  <a:cubicBezTo>
                    <a:pt x="12946" y="16451"/>
                    <a:pt x="13307" y="16087"/>
                    <a:pt x="13307" y="15645"/>
                  </a:cubicBezTo>
                  <a:lnTo>
                    <a:pt x="13307" y="15403"/>
                  </a:lnTo>
                  <a:cubicBezTo>
                    <a:pt x="13307" y="14958"/>
                    <a:pt x="12946" y="14597"/>
                    <a:pt x="12500" y="14597"/>
                  </a:cubicBezTo>
                  <a:lnTo>
                    <a:pt x="12220" y="14597"/>
                  </a:lnTo>
                  <a:lnTo>
                    <a:pt x="11333" y="13587"/>
                  </a:lnTo>
                  <a:lnTo>
                    <a:pt x="11333" y="12661"/>
                  </a:lnTo>
                  <a:lnTo>
                    <a:pt x="16252" y="12661"/>
                  </a:lnTo>
                  <a:cubicBezTo>
                    <a:pt x="17381" y="12661"/>
                    <a:pt x="18268" y="11732"/>
                    <a:pt x="18268" y="10645"/>
                  </a:cubicBezTo>
                  <a:lnTo>
                    <a:pt x="18268" y="1974"/>
                  </a:lnTo>
                  <a:cubicBezTo>
                    <a:pt x="18268" y="887"/>
                    <a:pt x="17381" y="0"/>
                    <a:pt x="16252" y="0"/>
                  </a:cubicBezTo>
                  <a:lnTo>
                    <a:pt x="13510" y="0"/>
                  </a:lnTo>
                  <a:cubicBezTo>
                    <a:pt x="13349" y="0"/>
                    <a:pt x="13226" y="120"/>
                    <a:pt x="13226" y="242"/>
                  </a:cubicBezTo>
                  <a:cubicBezTo>
                    <a:pt x="13226" y="403"/>
                    <a:pt x="13349" y="523"/>
                    <a:pt x="13510" y="523"/>
                  </a:cubicBezTo>
                  <a:lnTo>
                    <a:pt x="16252" y="523"/>
                  </a:lnTo>
                  <a:cubicBezTo>
                    <a:pt x="17058" y="523"/>
                    <a:pt x="17742" y="1168"/>
                    <a:pt x="17742" y="1974"/>
                  </a:cubicBezTo>
                  <a:lnTo>
                    <a:pt x="17742" y="10361"/>
                  </a:lnTo>
                  <a:lnTo>
                    <a:pt x="14639" y="10361"/>
                  </a:lnTo>
                  <a:cubicBezTo>
                    <a:pt x="14516" y="10361"/>
                    <a:pt x="14397" y="10484"/>
                    <a:pt x="14397" y="10645"/>
                  </a:cubicBezTo>
                  <a:cubicBezTo>
                    <a:pt x="14397" y="10806"/>
                    <a:pt x="14516" y="10926"/>
                    <a:pt x="14639" y="10926"/>
                  </a:cubicBezTo>
                  <a:lnTo>
                    <a:pt x="17704" y="10926"/>
                  </a:lnTo>
                  <a:cubicBezTo>
                    <a:pt x="17581" y="11571"/>
                    <a:pt x="16978" y="12097"/>
                    <a:pt x="16252" y="12097"/>
                  </a:cubicBezTo>
                  <a:lnTo>
                    <a:pt x="9275" y="12097"/>
                  </a:lnTo>
                  <a:cubicBezTo>
                    <a:pt x="9113" y="12097"/>
                    <a:pt x="8994" y="12216"/>
                    <a:pt x="8994" y="12377"/>
                  </a:cubicBezTo>
                  <a:cubicBezTo>
                    <a:pt x="8994" y="12539"/>
                    <a:pt x="9113" y="12661"/>
                    <a:pt x="9275" y="12661"/>
                  </a:cubicBezTo>
                  <a:lnTo>
                    <a:pt x="10807" y="12661"/>
                  </a:lnTo>
                  <a:lnTo>
                    <a:pt x="10807" y="13710"/>
                  </a:lnTo>
                  <a:cubicBezTo>
                    <a:pt x="10807" y="13748"/>
                    <a:pt x="10807" y="13829"/>
                    <a:pt x="10849" y="13871"/>
                  </a:cubicBezTo>
                  <a:lnTo>
                    <a:pt x="11494" y="14597"/>
                  </a:lnTo>
                  <a:lnTo>
                    <a:pt x="6817" y="14597"/>
                  </a:lnTo>
                  <a:lnTo>
                    <a:pt x="7462" y="13871"/>
                  </a:lnTo>
                  <a:cubicBezTo>
                    <a:pt x="7500" y="13829"/>
                    <a:pt x="7500" y="13748"/>
                    <a:pt x="7500" y="13710"/>
                  </a:cubicBezTo>
                  <a:lnTo>
                    <a:pt x="7500" y="12661"/>
                  </a:lnTo>
                  <a:lnTo>
                    <a:pt x="8107" y="12661"/>
                  </a:lnTo>
                  <a:cubicBezTo>
                    <a:pt x="8268" y="12661"/>
                    <a:pt x="8388" y="12539"/>
                    <a:pt x="8388" y="12377"/>
                  </a:cubicBezTo>
                  <a:cubicBezTo>
                    <a:pt x="8388" y="12216"/>
                    <a:pt x="8268" y="12097"/>
                    <a:pt x="8107" y="12097"/>
                  </a:cubicBezTo>
                  <a:lnTo>
                    <a:pt x="2017" y="12097"/>
                  </a:lnTo>
                  <a:cubicBezTo>
                    <a:pt x="1291" y="12097"/>
                    <a:pt x="688" y="11571"/>
                    <a:pt x="565" y="10926"/>
                  </a:cubicBezTo>
                  <a:lnTo>
                    <a:pt x="13510" y="10926"/>
                  </a:lnTo>
                  <a:cubicBezTo>
                    <a:pt x="13671" y="10926"/>
                    <a:pt x="13752" y="10806"/>
                    <a:pt x="13752" y="10645"/>
                  </a:cubicBezTo>
                  <a:cubicBezTo>
                    <a:pt x="13752" y="10484"/>
                    <a:pt x="13671" y="10361"/>
                    <a:pt x="13510" y="10361"/>
                  </a:cubicBezTo>
                  <a:lnTo>
                    <a:pt x="526" y="10361"/>
                  </a:lnTo>
                  <a:lnTo>
                    <a:pt x="526" y="1974"/>
                  </a:lnTo>
                  <a:cubicBezTo>
                    <a:pt x="526" y="1168"/>
                    <a:pt x="1172" y="523"/>
                    <a:pt x="2017" y="523"/>
                  </a:cubicBezTo>
                  <a:lnTo>
                    <a:pt x="4800" y="523"/>
                  </a:lnTo>
                  <a:cubicBezTo>
                    <a:pt x="4962" y="523"/>
                    <a:pt x="5081" y="403"/>
                    <a:pt x="5081" y="242"/>
                  </a:cubicBezTo>
                  <a:cubicBezTo>
                    <a:pt x="5081" y="120"/>
                    <a:pt x="4962" y="0"/>
                    <a:pt x="4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9"/>
            <p:cNvSpPr/>
            <p:nvPr/>
          </p:nvSpPr>
          <p:spPr>
            <a:xfrm>
              <a:off x="5507963" y="1505225"/>
              <a:ext cx="356875" cy="268175"/>
            </a:xfrm>
            <a:custGeom>
              <a:rect b="b" l="l" r="r" t="t"/>
              <a:pathLst>
                <a:path extrusionOk="0" h="10727" w="14275">
                  <a:moveTo>
                    <a:pt x="6694" y="527"/>
                  </a:moveTo>
                  <a:cubicBezTo>
                    <a:pt x="8710" y="527"/>
                    <a:pt x="10323" y="2098"/>
                    <a:pt x="10485" y="4075"/>
                  </a:cubicBezTo>
                  <a:lnTo>
                    <a:pt x="6814" y="4075"/>
                  </a:lnTo>
                  <a:lnTo>
                    <a:pt x="4839" y="1049"/>
                  </a:lnTo>
                  <a:cubicBezTo>
                    <a:pt x="5404" y="727"/>
                    <a:pt x="6007" y="527"/>
                    <a:pt x="6694" y="527"/>
                  </a:cubicBezTo>
                  <a:close/>
                  <a:moveTo>
                    <a:pt x="5846" y="5404"/>
                  </a:moveTo>
                  <a:cubicBezTo>
                    <a:pt x="6130" y="5404"/>
                    <a:pt x="6330" y="5607"/>
                    <a:pt x="6330" y="5849"/>
                  </a:cubicBezTo>
                  <a:cubicBezTo>
                    <a:pt x="6330" y="6130"/>
                    <a:pt x="6130" y="6333"/>
                    <a:pt x="5846" y="6333"/>
                  </a:cubicBezTo>
                  <a:cubicBezTo>
                    <a:pt x="5604" y="6333"/>
                    <a:pt x="5404" y="6130"/>
                    <a:pt x="5404" y="5849"/>
                  </a:cubicBezTo>
                  <a:cubicBezTo>
                    <a:pt x="5404" y="5607"/>
                    <a:pt x="5604" y="5404"/>
                    <a:pt x="5846" y="5404"/>
                  </a:cubicBezTo>
                  <a:close/>
                  <a:moveTo>
                    <a:pt x="13307" y="6130"/>
                  </a:moveTo>
                  <a:cubicBezTo>
                    <a:pt x="13549" y="6130"/>
                    <a:pt x="13749" y="6333"/>
                    <a:pt x="13749" y="6575"/>
                  </a:cubicBezTo>
                  <a:cubicBezTo>
                    <a:pt x="13749" y="6856"/>
                    <a:pt x="13549" y="7059"/>
                    <a:pt x="13307" y="7059"/>
                  </a:cubicBezTo>
                  <a:cubicBezTo>
                    <a:pt x="13023" y="7059"/>
                    <a:pt x="12823" y="6856"/>
                    <a:pt x="12823" y="6575"/>
                  </a:cubicBezTo>
                  <a:cubicBezTo>
                    <a:pt x="12823" y="6333"/>
                    <a:pt x="13023" y="6130"/>
                    <a:pt x="13307" y="6130"/>
                  </a:cubicBezTo>
                  <a:close/>
                  <a:moveTo>
                    <a:pt x="969" y="9275"/>
                  </a:moveTo>
                  <a:cubicBezTo>
                    <a:pt x="1249" y="9275"/>
                    <a:pt x="1452" y="9478"/>
                    <a:pt x="1452" y="9720"/>
                  </a:cubicBezTo>
                  <a:cubicBezTo>
                    <a:pt x="1452" y="9962"/>
                    <a:pt x="1249" y="10162"/>
                    <a:pt x="969" y="10162"/>
                  </a:cubicBezTo>
                  <a:cubicBezTo>
                    <a:pt x="727" y="10162"/>
                    <a:pt x="523" y="9962"/>
                    <a:pt x="523" y="9720"/>
                  </a:cubicBezTo>
                  <a:cubicBezTo>
                    <a:pt x="523" y="9478"/>
                    <a:pt x="727" y="9275"/>
                    <a:pt x="969" y="9275"/>
                  </a:cubicBezTo>
                  <a:close/>
                  <a:moveTo>
                    <a:pt x="9920" y="9275"/>
                  </a:moveTo>
                  <a:cubicBezTo>
                    <a:pt x="10081" y="9275"/>
                    <a:pt x="10201" y="9317"/>
                    <a:pt x="10281" y="9398"/>
                  </a:cubicBezTo>
                  <a:cubicBezTo>
                    <a:pt x="10362" y="9478"/>
                    <a:pt x="10404" y="9598"/>
                    <a:pt x="10404" y="9720"/>
                  </a:cubicBezTo>
                  <a:cubicBezTo>
                    <a:pt x="10404" y="9962"/>
                    <a:pt x="10201" y="10162"/>
                    <a:pt x="9920" y="10162"/>
                  </a:cubicBezTo>
                  <a:cubicBezTo>
                    <a:pt x="9678" y="10162"/>
                    <a:pt x="9475" y="9962"/>
                    <a:pt x="9475" y="9720"/>
                  </a:cubicBezTo>
                  <a:cubicBezTo>
                    <a:pt x="9475" y="9598"/>
                    <a:pt x="9517" y="9478"/>
                    <a:pt x="9597" y="9398"/>
                  </a:cubicBezTo>
                  <a:cubicBezTo>
                    <a:pt x="9678" y="9317"/>
                    <a:pt x="9797" y="9275"/>
                    <a:pt x="9920" y="9275"/>
                  </a:cubicBezTo>
                  <a:close/>
                  <a:moveTo>
                    <a:pt x="6694" y="1"/>
                  </a:moveTo>
                  <a:cubicBezTo>
                    <a:pt x="5604" y="1"/>
                    <a:pt x="4556" y="404"/>
                    <a:pt x="3749" y="1130"/>
                  </a:cubicBezTo>
                  <a:cubicBezTo>
                    <a:pt x="2943" y="1898"/>
                    <a:pt x="2459" y="2865"/>
                    <a:pt x="2378" y="3952"/>
                  </a:cubicBezTo>
                  <a:cubicBezTo>
                    <a:pt x="2378" y="4114"/>
                    <a:pt x="2459" y="4236"/>
                    <a:pt x="2620" y="4236"/>
                  </a:cubicBezTo>
                  <a:cubicBezTo>
                    <a:pt x="2781" y="4236"/>
                    <a:pt x="2904" y="4156"/>
                    <a:pt x="2904" y="3994"/>
                  </a:cubicBezTo>
                  <a:cubicBezTo>
                    <a:pt x="2985" y="3065"/>
                    <a:pt x="3427" y="2178"/>
                    <a:pt x="4114" y="1533"/>
                  </a:cubicBezTo>
                  <a:cubicBezTo>
                    <a:pt x="4194" y="1453"/>
                    <a:pt x="4275" y="1414"/>
                    <a:pt x="4356" y="1333"/>
                  </a:cubicBezTo>
                  <a:lnTo>
                    <a:pt x="6452" y="4478"/>
                  </a:lnTo>
                  <a:cubicBezTo>
                    <a:pt x="6533" y="4559"/>
                    <a:pt x="6614" y="4598"/>
                    <a:pt x="6694" y="4598"/>
                  </a:cubicBezTo>
                  <a:lnTo>
                    <a:pt x="10485" y="4598"/>
                  </a:lnTo>
                  <a:cubicBezTo>
                    <a:pt x="10362" y="6011"/>
                    <a:pt x="9517" y="7220"/>
                    <a:pt x="8265" y="7785"/>
                  </a:cubicBezTo>
                  <a:lnTo>
                    <a:pt x="6733" y="6333"/>
                  </a:lnTo>
                  <a:cubicBezTo>
                    <a:pt x="6814" y="6172"/>
                    <a:pt x="6856" y="6011"/>
                    <a:pt x="6856" y="5849"/>
                  </a:cubicBezTo>
                  <a:cubicBezTo>
                    <a:pt x="6856" y="5323"/>
                    <a:pt x="6410" y="4881"/>
                    <a:pt x="5846" y="4881"/>
                  </a:cubicBezTo>
                  <a:cubicBezTo>
                    <a:pt x="5323" y="4881"/>
                    <a:pt x="4878" y="5323"/>
                    <a:pt x="4878" y="5849"/>
                  </a:cubicBezTo>
                  <a:cubicBezTo>
                    <a:pt x="4878" y="6011"/>
                    <a:pt x="4878" y="6130"/>
                    <a:pt x="4920" y="6252"/>
                  </a:cubicBezTo>
                  <a:lnTo>
                    <a:pt x="4717" y="6452"/>
                  </a:lnTo>
                  <a:cubicBezTo>
                    <a:pt x="4598" y="6533"/>
                    <a:pt x="4556" y="6694"/>
                    <a:pt x="4636" y="6817"/>
                  </a:cubicBezTo>
                  <a:cubicBezTo>
                    <a:pt x="4717" y="6898"/>
                    <a:pt x="4798" y="6898"/>
                    <a:pt x="4878" y="6898"/>
                  </a:cubicBezTo>
                  <a:cubicBezTo>
                    <a:pt x="4920" y="6898"/>
                    <a:pt x="5001" y="6898"/>
                    <a:pt x="5039" y="6856"/>
                  </a:cubicBezTo>
                  <a:lnTo>
                    <a:pt x="5281" y="6656"/>
                  </a:lnTo>
                  <a:cubicBezTo>
                    <a:pt x="5443" y="6775"/>
                    <a:pt x="5646" y="6856"/>
                    <a:pt x="5846" y="6856"/>
                  </a:cubicBezTo>
                  <a:cubicBezTo>
                    <a:pt x="6049" y="6856"/>
                    <a:pt x="6210" y="6817"/>
                    <a:pt x="6372" y="6694"/>
                  </a:cubicBezTo>
                  <a:lnTo>
                    <a:pt x="7701" y="7985"/>
                  </a:lnTo>
                  <a:cubicBezTo>
                    <a:pt x="7378" y="8065"/>
                    <a:pt x="7056" y="8107"/>
                    <a:pt x="6694" y="8107"/>
                  </a:cubicBezTo>
                  <a:cubicBezTo>
                    <a:pt x="4878" y="8107"/>
                    <a:pt x="3307" y="6856"/>
                    <a:pt x="2985" y="5081"/>
                  </a:cubicBezTo>
                  <a:cubicBezTo>
                    <a:pt x="2943" y="4920"/>
                    <a:pt x="2781" y="4840"/>
                    <a:pt x="2662" y="4840"/>
                  </a:cubicBezTo>
                  <a:cubicBezTo>
                    <a:pt x="2501" y="4881"/>
                    <a:pt x="2420" y="5043"/>
                    <a:pt x="2459" y="5162"/>
                  </a:cubicBezTo>
                  <a:cubicBezTo>
                    <a:pt x="2620" y="6011"/>
                    <a:pt x="3023" y="6736"/>
                    <a:pt x="3549" y="7340"/>
                  </a:cubicBezTo>
                  <a:lnTo>
                    <a:pt x="1572" y="8914"/>
                  </a:lnTo>
                  <a:cubicBezTo>
                    <a:pt x="1410" y="8791"/>
                    <a:pt x="1210" y="8710"/>
                    <a:pt x="969" y="8710"/>
                  </a:cubicBezTo>
                  <a:cubicBezTo>
                    <a:pt x="443" y="8710"/>
                    <a:pt x="1" y="9156"/>
                    <a:pt x="1" y="9720"/>
                  </a:cubicBezTo>
                  <a:cubicBezTo>
                    <a:pt x="1" y="10285"/>
                    <a:pt x="443" y="10727"/>
                    <a:pt x="969" y="10727"/>
                  </a:cubicBezTo>
                  <a:cubicBezTo>
                    <a:pt x="1533" y="10727"/>
                    <a:pt x="1975" y="10285"/>
                    <a:pt x="1975" y="9720"/>
                  </a:cubicBezTo>
                  <a:cubicBezTo>
                    <a:pt x="1975" y="9598"/>
                    <a:pt x="1936" y="9436"/>
                    <a:pt x="1894" y="9317"/>
                  </a:cubicBezTo>
                  <a:lnTo>
                    <a:pt x="3952" y="7704"/>
                  </a:lnTo>
                  <a:cubicBezTo>
                    <a:pt x="4717" y="8307"/>
                    <a:pt x="5685" y="8672"/>
                    <a:pt x="6694" y="8672"/>
                  </a:cubicBezTo>
                  <a:cubicBezTo>
                    <a:pt x="7217" y="8672"/>
                    <a:pt x="7701" y="8591"/>
                    <a:pt x="8146" y="8388"/>
                  </a:cubicBezTo>
                  <a:lnTo>
                    <a:pt x="9072" y="9275"/>
                  </a:lnTo>
                  <a:cubicBezTo>
                    <a:pt x="8991" y="9398"/>
                    <a:pt x="8952" y="9559"/>
                    <a:pt x="8952" y="9720"/>
                  </a:cubicBezTo>
                  <a:cubicBezTo>
                    <a:pt x="8952" y="10285"/>
                    <a:pt x="9394" y="10727"/>
                    <a:pt x="9920" y="10727"/>
                  </a:cubicBezTo>
                  <a:cubicBezTo>
                    <a:pt x="10485" y="10727"/>
                    <a:pt x="10926" y="10285"/>
                    <a:pt x="10926" y="9720"/>
                  </a:cubicBezTo>
                  <a:cubicBezTo>
                    <a:pt x="10926" y="9559"/>
                    <a:pt x="10888" y="9398"/>
                    <a:pt x="10807" y="9275"/>
                  </a:cubicBezTo>
                  <a:lnTo>
                    <a:pt x="12781" y="7420"/>
                  </a:lnTo>
                  <a:cubicBezTo>
                    <a:pt x="12943" y="7543"/>
                    <a:pt x="13104" y="7581"/>
                    <a:pt x="13307" y="7581"/>
                  </a:cubicBezTo>
                  <a:cubicBezTo>
                    <a:pt x="13830" y="7581"/>
                    <a:pt x="14275" y="7140"/>
                    <a:pt x="14275" y="6575"/>
                  </a:cubicBezTo>
                  <a:cubicBezTo>
                    <a:pt x="14275" y="6049"/>
                    <a:pt x="13830" y="5607"/>
                    <a:pt x="13307" y="5607"/>
                  </a:cubicBezTo>
                  <a:cubicBezTo>
                    <a:pt x="12743" y="5607"/>
                    <a:pt x="12297" y="6049"/>
                    <a:pt x="12297" y="6575"/>
                  </a:cubicBezTo>
                  <a:cubicBezTo>
                    <a:pt x="12297" y="6736"/>
                    <a:pt x="12339" y="6898"/>
                    <a:pt x="12420" y="7059"/>
                  </a:cubicBezTo>
                  <a:lnTo>
                    <a:pt x="10443" y="8872"/>
                  </a:lnTo>
                  <a:cubicBezTo>
                    <a:pt x="10323" y="8791"/>
                    <a:pt x="10120" y="8710"/>
                    <a:pt x="9920" y="8710"/>
                  </a:cubicBezTo>
                  <a:cubicBezTo>
                    <a:pt x="9759" y="8710"/>
                    <a:pt x="9556" y="8791"/>
                    <a:pt x="9436" y="8872"/>
                  </a:cubicBezTo>
                  <a:lnTo>
                    <a:pt x="8710" y="8188"/>
                  </a:lnTo>
                  <a:cubicBezTo>
                    <a:pt x="10081" y="7462"/>
                    <a:pt x="11007" y="6011"/>
                    <a:pt x="11007" y="4317"/>
                  </a:cubicBezTo>
                  <a:cubicBezTo>
                    <a:pt x="11007" y="1936"/>
                    <a:pt x="9072" y="1"/>
                    <a:pt x="6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49"/>
          <p:cNvGrpSpPr/>
          <p:nvPr/>
        </p:nvGrpSpPr>
        <p:grpSpPr>
          <a:xfrm>
            <a:off x="4183877" y="1416099"/>
            <a:ext cx="414170" cy="410619"/>
            <a:chOff x="4695488" y="1499200"/>
            <a:chExt cx="460650" cy="456700"/>
          </a:xfrm>
        </p:grpSpPr>
        <p:sp>
          <p:nvSpPr>
            <p:cNvPr id="1412" name="Google Shape;1412;p49"/>
            <p:cNvSpPr/>
            <p:nvPr/>
          </p:nvSpPr>
          <p:spPr>
            <a:xfrm>
              <a:off x="4722663" y="1499200"/>
              <a:ext cx="433475" cy="456700"/>
            </a:xfrm>
            <a:custGeom>
              <a:rect b="b" l="l" r="r" t="t"/>
              <a:pathLst>
                <a:path extrusionOk="0" h="18268" w="17339">
                  <a:moveTo>
                    <a:pt x="15929" y="526"/>
                  </a:moveTo>
                  <a:cubicBezTo>
                    <a:pt x="16413" y="526"/>
                    <a:pt x="16816" y="929"/>
                    <a:pt x="16816" y="1413"/>
                  </a:cubicBezTo>
                  <a:lnTo>
                    <a:pt x="16816" y="11090"/>
                  </a:lnTo>
                  <a:cubicBezTo>
                    <a:pt x="16816" y="11613"/>
                    <a:pt x="16413" y="12016"/>
                    <a:pt x="15929" y="12016"/>
                  </a:cubicBezTo>
                  <a:lnTo>
                    <a:pt x="4920" y="12016"/>
                  </a:lnTo>
                  <a:lnTo>
                    <a:pt x="5162" y="11451"/>
                  </a:lnTo>
                  <a:lnTo>
                    <a:pt x="14478" y="11451"/>
                  </a:lnTo>
                  <a:cubicBezTo>
                    <a:pt x="14678" y="11451"/>
                    <a:pt x="14839" y="11290"/>
                    <a:pt x="14839" y="11090"/>
                  </a:cubicBezTo>
                  <a:lnTo>
                    <a:pt x="14839" y="1413"/>
                  </a:lnTo>
                  <a:cubicBezTo>
                    <a:pt x="14839" y="1252"/>
                    <a:pt x="14678" y="1048"/>
                    <a:pt x="14478" y="1048"/>
                  </a:cubicBezTo>
                  <a:lnTo>
                    <a:pt x="6049" y="1048"/>
                  </a:lnTo>
                  <a:cubicBezTo>
                    <a:pt x="5929" y="1048"/>
                    <a:pt x="5807" y="1171"/>
                    <a:pt x="5807" y="1332"/>
                  </a:cubicBezTo>
                  <a:cubicBezTo>
                    <a:pt x="5807" y="1494"/>
                    <a:pt x="5929" y="1613"/>
                    <a:pt x="6049" y="1613"/>
                  </a:cubicBezTo>
                  <a:lnTo>
                    <a:pt x="14316" y="1613"/>
                  </a:lnTo>
                  <a:lnTo>
                    <a:pt x="14316" y="10929"/>
                  </a:lnTo>
                  <a:lnTo>
                    <a:pt x="5404" y="10929"/>
                  </a:lnTo>
                  <a:lnTo>
                    <a:pt x="5768" y="10203"/>
                  </a:lnTo>
                  <a:cubicBezTo>
                    <a:pt x="5968" y="9758"/>
                    <a:pt x="5849" y="9235"/>
                    <a:pt x="5446" y="8913"/>
                  </a:cubicBezTo>
                  <a:cubicBezTo>
                    <a:pt x="5297" y="8795"/>
                    <a:pt x="5106" y="8720"/>
                    <a:pt x="4904" y="8720"/>
                  </a:cubicBezTo>
                  <a:cubicBezTo>
                    <a:pt x="4830" y="8720"/>
                    <a:pt x="4754" y="8730"/>
                    <a:pt x="4678" y="8751"/>
                  </a:cubicBezTo>
                  <a:cubicBezTo>
                    <a:pt x="4436" y="8790"/>
                    <a:pt x="4194" y="8913"/>
                    <a:pt x="4033" y="9155"/>
                  </a:cubicBezTo>
                  <a:lnTo>
                    <a:pt x="2865" y="10768"/>
                  </a:lnTo>
                  <a:lnTo>
                    <a:pt x="2865" y="1613"/>
                  </a:lnTo>
                  <a:lnTo>
                    <a:pt x="4920" y="1613"/>
                  </a:lnTo>
                  <a:cubicBezTo>
                    <a:pt x="5081" y="1613"/>
                    <a:pt x="5204" y="1494"/>
                    <a:pt x="5204" y="1332"/>
                  </a:cubicBezTo>
                  <a:cubicBezTo>
                    <a:pt x="5204" y="1171"/>
                    <a:pt x="5081" y="1048"/>
                    <a:pt x="4920" y="1048"/>
                  </a:cubicBezTo>
                  <a:lnTo>
                    <a:pt x="2704" y="1048"/>
                  </a:lnTo>
                  <a:cubicBezTo>
                    <a:pt x="2500" y="1048"/>
                    <a:pt x="2339" y="1252"/>
                    <a:pt x="2339" y="1413"/>
                  </a:cubicBezTo>
                  <a:lnTo>
                    <a:pt x="2339" y="11090"/>
                  </a:lnTo>
                  <a:cubicBezTo>
                    <a:pt x="2339" y="11209"/>
                    <a:pt x="2381" y="11290"/>
                    <a:pt x="2420" y="11371"/>
                  </a:cubicBezTo>
                  <a:lnTo>
                    <a:pt x="2139" y="11816"/>
                  </a:lnTo>
                  <a:cubicBezTo>
                    <a:pt x="1897" y="11655"/>
                    <a:pt x="1775" y="11371"/>
                    <a:pt x="1775" y="11090"/>
                  </a:cubicBezTo>
                  <a:lnTo>
                    <a:pt x="1775" y="1413"/>
                  </a:lnTo>
                  <a:cubicBezTo>
                    <a:pt x="1775" y="929"/>
                    <a:pt x="2178" y="526"/>
                    <a:pt x="2704" y="526"/>
                  </a:cubicBezTo>
                  <a:close/>
                  <a:moveTo>
                    <a:pt x="2704" y="0"/>
                  </a:moveTo>
                  <a:cubicBezTo>
                    <a:pt x="1897" y="0"/>
                    <a:pt x="1252" y="645"/>
                    <a:pt x="1252" y="1413"/>
                  </a:cubicBezTo>
                  <a:lnTo>
                    <a:pt x="1252" y="7016"/>
                  </a:lnTo>
                  <a:lnTo>
                    <a:pt x="81" y="8590"/>
                  </a:lnTo>
                  <a:cubicBezTo>
                    <a:pt x="0" y="8710"/>
                    <a:pt x="42" y="8871"/>
                    <a:pt x="162" y="8951"/>
                  </a:cubicBezTo>
                  <a:cubicBezTo>
                    <a:pt x="204" y="8993"/>
                    <a:pt x="242" y="9032"/>
                    <a:pt x="323" y="9032"/>
                  </a:cubicBezTo>
                  <a:cubicBezTo>
                    <a:pt x="404" y="9032"/>
                    <a:pt x="484" y="8993"/>
                    <a:pt x="526" y="8913"/>
                  </a:cubicBezTo>
                  <a:lnTo>
                    <a:pt x="1252" y="7945"/>
                  </a:lnTo>
                  <a:lnTo>
                    <a:pt x="1252" y="11090"/>
                  </a:lnTo>
                  <a:cubicBezTo>
                    <a:pt x="1252" y="11574"/>
                    <a:pt x="1452" y="11977"/>
                    <a:pt x="1817" y="12258"/>
                  </a:cubicBezTo>
                  <a:lnTo>
                    <a:pt x="1575" y="12580"/>
                  </a:lnTo>
                  <a:cubicBezTo>
                    <a:pt x="1494" y="12703"/>
                    <a:pt x="1494" y="12903"/>
                    <a:pt x="1613" y="12984"/>
                  </a:cubicBezTo>
                  <a:cubicBezTo>
                    <a:pt x="1657" y="13012"/>
                    <a:pt x="1706" y="13026"/>
                    <a:pt x="1756" y="13026"/>
                  </a:cubicBezTo>
                  <a:cubicBezTo>
                    <a:pt x="1846" y="13026"/>
                    <a:pt x="1940" y="12982"/>
                    <a:pt x="2017" y="12903"/>
                  </a:cubicBezTo>
                  <a:lnTo>
                    <a:pt x="4436" y="9477"/>
                  </a:lnTo>
                  <a:cubicBezTo>
                    <a:pt x="4517" y="9355"/>
                    <a:pt x="4639" y="9274"/>
                    <a:pt x="4758" y="9274"/>
                  </a:cubicBezTo>
                  <a:cubicBezTo>
                    <a:pt x="4801" y="9264"/>
                    <a:pt x="4842" y="9259"/>
                    <a:pt x="4879" y="9259"/>
                  </a:cubicBezTo>
                  <a:cubicBezTo>
                    <a:pt x="4982" y="9259"/>
                    <a:pt x="5064" y="9296"/>
                    <a:pt x="5123" y="9355"/>
                  </a:cubicBezTo>
                  <a:cubicBezTo>
                    <a:pt x="5323" y="9477"/>
                    <a:pt x="5404" y="9758"/>
                    <a:pt x="5284" y="9961"/>
                  </a:cubicBezTo>
                  <a:lnTo>
                    <a:pt x="4194" y="12258"/>
                  </a:lnTo>
                  <a:cubicBezTo>
                    <a:pt x="4155" y="12300"/>
                    <a:pt x="4155" y="12380"/>
                    <a:pt x="4155" y="12419"/>
                  </a:cubicBezTo>
                  <a:lnTo>
                    <a:pt x="4236" y="12945"/>
                  </a:lnTo>
                  <a:cubicBezTo>
                    <a:pt x="4317" y="13590"/>
                    <a:pt x="4194" y="14274"/>
                    <a:pt x="3871" y="14880"/>
                  </a:cubicBezTo>
                  <a:lnTo>
                    <a:pt x="3871" y="15000"/>
                  </a:lnTo>
                  <a:lnTo>
                    <a:pt x="3994" y="17984"/>
                  </a:lnTo>
                  <a:cubicBezTo>
                    <a:pt x="3994" y="18145"/>
                    <a:pt x="4113" y="18267"/>
                    <a:pt x="4236" y="18267"/>
                  </a:cubicBezTo>
                  <a:cubicBezTo>
                    <a:pt x="4397" y="18225"/>
                    <a:pt x="4517" y="18106"/>
                    <a:pt x="4517" y="17984"/>
                  </a:cubicBezTo>
                  <a:lnTo>
                    <a:pt x="4397" y="15042"/>
                  </a:lnTo>
                  <a:cubicBezTo>
                    <a:pt x="4720" y="14355"/>
                    <a:pt x="4839" y="13629"/>
                    <a:pt x="4758" y="12864"/>
                  </a:cubicBezTo>
                  <a:lnTo>
                    <a:pt x="4720" y="12542"/>
                  </a:lnTo>
                  <a:lnTo>
                    <a:pt x="15929" y="12542"/>
                  </a:lnTo>
                  <a:cubicBezTo>
                    <a:pt x="16736" y="12542"/>
                    <a:pt x="17339" y="11897"/>
                    <a:pt x="17339" y="11090"/>
                  </a:cubicBezTo>
                  <a:lnTo>
                    <a:pt x="17339" y="1413"/>
                  </a:lnTo>
                  <a:cubicBezTo>
                    <a:pt x="17339" y="645"/>
                    <a:pt x="16736" y="0"/>
                    <a:pt x="15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9"/>
            <p:cNvSpPr/>
            <p:nvPr/>
          </p:nvSpPr>
          <p:spPr>
            <a:xfrm>
              <a:off x="5111763" y="1649425"/>
              <a:ext cx="13175" cy="33250"/>
            </a:xfrm>
            <a:custGeom>
              <a:rect b="b" l="l" r="r" t="t"/>
              <a:pathLst>
                <a:path extrusionOk="0" h="1330" w="527">
                  <a:moveTo>
                    <a:pt x="285" y="1"/>
                  </a:moveTo>
                  <a:cubicBezTo>
                    <a:pt x="123" y="1"/>
                    <a:pt x="1" y="120"/>
                    <a:pt x="1" y="243"/>
                  </a:cubicBezTo>
                  <a:lnTo>
                    <a:pt x="1" y="1049"/>
                  </a:lnTo>
                  <a:cubicBezTo>
                    <a:pt x="1" y="1210"/>
                    <a:pt x="123" y="1330"/>
                    <a:pt x="285" y="1330"/>
                  </a:cubicBezTo>
                  <a:cubicBezTo>
                    <a:pt x="404" y="1330"/>
                    <a:pt x="527" y="1210"/>
                    <a:pt x="527" y="1049"/>
                  </a:cubicBezTo>
                  <a:lnTo>
                    <a:pt x="527" y="243"/>
                  </a:lnTo>
                  <a:cubicBezTo>
                    <a:pt x="527" y="120"/>
                    <a:pt x="404"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9"/>
            <p:cNvSpPr/>
            <p:nvPr/>
          </p:nvSpPr>
          <p:spPr>
            <a:xfrm>
              <a:off x="4695488" y="1736750"/>
              <a:ext cx="41300" cy="219150"/>
            </a:xfrm>
            <a:custGeom>
              <a:rect b="b" l="l" r="r" t="t"/>
              <a:pathLst>
                <a:path extrusionOk="0" h="8766" w="1652">
                  <a:moveTo>
                    <a:pt x="820" y="0"/>
                  </a:moveTo>
                  <a:cubicBezTo>
                    <a:pt x="711" y="0"/>
                    <a:pt x="627" y="52"/>
                    <a:pt x="565" y="175"/>
                  </a:cubicBezTo>
                  <a:cubicBezTo>
                    <a:pt x="0" y="1588"/>
                    <a:pt x="39" y="3159"/>
                    <a:pt x="726" y="4530"/>
                  </a:cubicBezTo>
                  <a:lnTo>
                    <a:pt x="1087" y="5217"/>
                  </a:lnTo>
                  <a:lnTo>
                    <a:pt x="1007" y="8482"/>
                  </a:lnTo>
                  <a:cubicBezTo>
                    <a:pt x="1007" y="8604"/>
                    <a:pt x="1129" y="8765"/>
                    <a:pt x="1249" y="8765"/>
                  </a:cubicBezTo>
                  <a:cubicBezTo>
                    <a:pt x="1410" y="8765"/>
                    <a:pt x="1533" y="8643"/>
                    <a:pt x="1533" y="8482"/>
                  </a:cubicBezTo>
                  <a:lnTo>
                    <a:pt x="1613" y="5136"/>
                  </a:lnTo>
                  <a:cubicBezTo>
                    <a:pt x="1652" y="5095"/>
                    <a:pt x="1613" y="5056"/>
                    <a:pt x="1613" y="5014"/>
                  </a:cubicBezTo>
                  <a:lnTo>
                    <a:pt x="1210" y="4288"/>
                  </a:lnTo>
                  <a:cubicBezTo>
                    <a:pt x="604" y="3078"/>
                    <a:pt x="523" y="1627"/>
                    <a:pt x="1049" y="378"/>
                  </a:cubicBezTo>
                  <a:cubicBezTo>
                    <a:pt x="1129" y="256"/>
                    <a:pt x="1049" y="95"/>
                    <a:pt x="926" y="14"/>
                  </a:cubicBezTo>
                  <a:cubicBezTo>
                    <a:pt x="888" y="5"/>
                    <a:pt x="853" y="0"/>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9"/>
            <p:cNvSpPr/>
            <p:nvPr/>
          </p:nvSpPr>
          <p:spPr>
            <a:xfrm>
              <a:off x="4852738" y="1572825"/>
              <a:ext cx="173400" cy="172350"/>
            </a:xfrm>
            <a:custGeom>
              <a:rect b="b" l="l" r="r" t="t"/>
              <a:pathLst>
                <a:path extrusionOk="0" h="6894" w="6936">
                  <a:moveTo>
                    <a:pt x="3468" y="0"/>
                  </a:moveTo>
                  <a:cubicBezTo>
                    <a:pt x="1572" y="0"/>
                    <a:pt x="1" y="1532"/>
                    <a:pt x="1" y="3426"/>
                  </a:cubicBezTo>
                  <a:cubicBezTo>
                    <a:pt x="1" y="5361"/>
                    <a:pt x="1572" y="6894"/>
                    <a:pt x="3468" y="6894"/>
                  </a:cubicBezTo>
                  <a:cubicBezTo>
                    <a:pt x="4355" y="6894"/>
                    <a:pt x="5242" y="6571"/>
                    <a:pt x="5888" y="5926"/>
                  </a:cubicBezTo>
                  <a:cubicBezTo>
                    <a:pt x="5968" y="5806"/>
                    <a:pt x="5968" y="5645"/>
                    <a:pt x="5888" y="5565"/>
                  </a:cubicBezTo>
                  <a:cubicBezTo>
                    <a:pt x="5826" y="5503"/>
                    <a:pt x="5755" y="5473"/>
                    <a:pt x="5685" y="5473"/>
                  </a:cubicBezTo>
                  <a:cubicBezTo>
                    <a:pt x="5614" y="5473"/>
                    <a:pt x="5544" y="5503"/>
                    <a:pt x="5484" y="5565"/>
                  </a:cubicBezTo>
                  <a:cubicBezTo>
                    <a:pt x="4959" y="6087"/>
                    <a:pt x="4233" y="6371"/>
                    <a:pt x="3468" y="6371"/>
                  </a:cubicBezTo>
                  <a:cubicBezTo>
                    <a:pt x="1855" y="6371"/>
                    <a:pt x="565" y="5039"/>
                    <a:pt x="565" y="3426"/>
                  </a:cubicBezTo>
                  <a:cubicBezTo>
                    <a:pt x="565" y="1813"/>
                    <a:pt x="1855" y="523"/>
                    <a:pt x="3468" y="523"/>
                  </a:cubicBezTo>
                  <a:cubicBezTo>
                    <a:pt x="5081" y="523"/>
                    <a:pt x="6410" y="1813"/>
                    <a:pt x="6410" y="3426"/>
                  </a:cubicBezTo>
                  <a:cubicBezTo>
                    <a:pt x="6410" y="3871"/>
                    <a:pt x="6291" y="4313"/>
                    <a:pt x="6130" y="4677"/>
                  </a:cubicBezTo>
                  <a:cubicBezTo>
                    <a:pt x="6049" y="4839"/>
                    <a:pt x="6088" y="5000"/>
                    <a:pt x="6249" y="5039"/>
                  </a:cubicBezTo>
                  <a:cubicBezTo>
                    <a:pt x="6283" y="5061"/>
                    <a:pt x="6320" y="5071"/>
                    <a:pt x="6358" y="5071"/>
                  </a:cubicBezTo>
                  <a:cubicBezTo>
                    <a:pt x="6455" y="5071"/>
                    <a:pt x="6555" y="5005"/>
                    <a:pt x="6613" y="4919"/>
                  </a:cubicBezTo>
                  <a:cubicBezTo>
                    <a:pt x="6813" y="4474"/>
                    <a:pt x="6936" y="3952"/>
                    <a:pt x="6936" y="3426"/>
                  </a:cubicBezTo>
                  <a:cubicBezTo>
                    <a:pt x="6936" y="1532"/>
                    <a:pt x="5362" y="0"/>
                    <a:pt x="3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9"/>
            <p:cNvSpPr/>
            <p:nvPr/>
          </p:nvSpPr>
          <p:spPr>
            <a:xfrm>
              <a:off x="4906138" y="1607950"/>
              <a:ext cx="83725" cy="101975"/>
            </a:xfrm>
            <a:custGeom>
              <a:rect b="b" l="l" r="r" t="t"/>
              <a:pathLst>
                <a:path extrusionOk="0" h="4079" w="3349">
                  <a:moveTo>
                    <a:pt x="726" y="531"/>
                  </a:moveTo>
                  <a:cubicBezTo>
                    <a:pt x="768" y="531"/>
                    <a:pt x="806" y="531"/>
                    <a:pt x="848" y="569"/>
                  </a:cubicBezTo>
                  <a:lnTo>
                    <a:pt x="2742" y="1860"/>
                  </a:lnTo>
                  <a:cubicBezTo>
                    <a:pt x="2823" y="1940"/>
                    <a:pt x="2823" y="2021"/>
                    <a:pt x="2823" y="2021"/>
                  </a:cubicBezTo>
                  <a:cubicBezTo>
                    <a:pt x="2823" y="2063"/>
                    <a:pt x="2823" y="2143"/>
                    <a:pt x="2742" y="2182"/>
                  </a:cubicBezTo>
                  <a:lnTo>
                    <a:pt x="848" y="3514"/>
                  </a:lnTo>
                  <a:cubicBezTo>
                    <a:pt x="822" y="3527"/>
                    <a:pt x="795" y="3532"/>
                    <a:pt x="769" y="3532"/>
                  </a:cubicBezTo>
                  <a:cubicBezTo>
                    <a:pt x="718" y="3532"/>
                    <a:pt x="673" y="3514"/>
                    <a:pt x="645" y="3514"/>
                  </a:cubicBezTo>
                  <a:cubicBezTo>
                    <a:pt x="606" y="3514"/>
                    <a:pt x="526" y="3434"/>
                    <a:pt x="526" y="3353"/>
                  </a:cubicBezTo>
                  <a:lnTo>
                    <a:pt x="526" y="731"/>
                  </a:lnTo>
                  <a:cubicBezTo>
                    <a:pt x="526" y="611"/>
                    <a:pt x="606" y="569"/>
                    <a:pt x="645" y="569"/>
                  </a:cubicBezTo>
                  <a:cubicBezTo>
                    <a:pt x="645" y="569"/>
                    <a:pt x="687" y="531"/>
                    <a:pt x="726" y="531"/>
                  </a:cubicBezTo>
                  <a:close/>
                  <a:moveTo>
                    <a:pt x="753" y="1"/>
                  </a:moveTo>
                  <a:cubicBezTo>
                    <a:pt x="636" y="1"/>
                    <a:pt x="515" y="30"/>
                    <a:pt x="403" y="85"/>
                  </a:cubicBezTo>
                  <a:cubicBezTo>
                    <a:pt x="161" y="208"/>
                    <a:pt x="0" y="450"/>
                    <a:pt x="0" y="731"/>
                  </a:cubicBezTo>
                  <a:lnTo>
                    <a:pt x="0" y="3353"/>
                  </a:lnTo>
                  <a:cubicBezTo>
                    <a:pt x="0" y="3634"/>
                    <a:pt x="161" y="3876"/>
                    <a:pt x="403" y="3998"/>
                  </a:cubicBezTo>
                  <a:cubicBezTo>
                    <a:pt x="484" y="4037"/>
                    <a:pt x="606" y="4079"/>
                    <a:pt x="726" y="4079"/>
                  </a:cubicBezTo>
                  <a:cubicBezTo>
                    <a:pt x="887" y="4079"/>
                    <a:pt x="1010" y="4037"/>
                    <a:pt x="1129" y="3956"/>
                  </a:cubicBezTo>
                  <a:lnTo>
                    <a:pt x="3026" y="2627"/>
                  </a:lnTo>
                  <a:cubicBezTo>
                    <a:pt x="3226" y="2505"/>
                    <a:pt x="3348" y="2263"/>
                    <a:pt x="3348" y="2021"/>
                  </a:cubicBezTo>
                  <a:cubicBezTo>
                    <a:pt x="3348" y="1779"/>
                    <a:pt x="3226" y="1579"/>
                    <a:pt x="3026" y="1456"/>
                  </a:cubicBezTo>
                  <a:lnTo>
                    <a:pt x="1129" y="127"/>
                  </a:lnTo>
                  <a:cubicBezTo>
                    <a:pt x="1022" y="41"/>
                    <a:pt x="890"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9"/>
          <p:cNvGrpSpPr/>
          <p:nvPr/>
        </p:nvGrpSpPr>
        <p:grpSpPr>
          <a:xfrm>
            <a:off x="3544864" y="1416099"/>
            <a:ext cx="403381" cy="410619"/>
            <a:chOff x="3984763" y="1499200"/>
            <a:chExt cx="448650" cy="456700"/>
          </a:xfrm>
        </p:grpSpPr>
        <p:sp>
          <p:nvSpPr>
            <p:cNvPr id="1418" name="Google Shape;1418;p49"/>
            <p:cNvSpPr/>
            <p:nvPr/>
          </p:nvSpPr>
          <p:spPr>
            <a:xfrm>
              <a:off x="4157188" y="1883300"/>
              <a:ext cx="77600" cy="13075"/>
            </a:xfrm>
            <a:custGeom>
              <a:rect b="b" l="l" r="r" t="t"/>
              <a:pathLst>
                <a:path extrusionOk="0" h="523" w="3104">
                  <a:moveTo>
                    <a:pt x="281" y="0"/>
                  </a:moveTo>
                  <a:cubicBezTo>
                    <a:pt x="120" y="0"/>
                    <a:pt x="0" y="120"/>
                    <a:pt x="0" y="242"/>
                  </a:cubicBezTo>
                  <a:cubicBezTo>
                    <a:pt x="0" y="403"/>
                    <a:pt x="120" y="523"/>
                    <a:pt x="281" y="523"/>
                  </a:cubicBezTo>
                  <a:lnTo>
                    <a:pt x="2823" y="523"/>
                  </a:lnTo>
                  <a:cubicBezTo>
                    <a:pt x="2984" y="523"/>
                    <a:pt x="3104" y="403"/>
                    <a:pt x="3104" y="242"/>
                  </a:cubicBezTo>
                  <a:cubicBezTo>
                    <a:pt x="3104" y="120"/>
                    <a:pt x="2984" y="0"/>
                    <a:pt x="2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9"/>
            <p:cNvSpPr/>
            <p:nvPr/>
          </p:nvSpPr>
          <p:spPr>
            <a:xfrm>
              <a:off x="4249938" y="1629275"/>
              <a:ext cx="109850" cy="267100"/>
            </a:xfrm>
            <a:custGeom>
              <a:rect b="b" l="l" r="r" t="t"/>
              <a:pathLst>
                <a:path extrusionOk="0" h="10684" w="4394">
                  <a:moveTo>
                    <a:pt x="3345" y="2539"/>
                  </a:moveTo>
                  <a:cubicBezTo>
                    <a:pt x="3629" y="2539"/>
                    <a:pt x="3871" y="2781"/>
                    <a:pt x="3871" y="3065"/>
                  </a:cubicBezTo>
                  <a:cubicBezTo>
                    <a:pt x="3871" y="3345"/>
                    <a:pt x="3629" y="3587"/>
                    <a:pt x="3345" y="3587"/>
                  </a:cubicBezTo>
                  <a:lnTo>
                    <a:pt x="1813" y="3587"/>
                  </a:lnTo>
                  <a:cubicBezTo>
                    <a:pt x="1532" y="3587"/>
                    <a:pt x="1290" y="3345"/>
                    <a:pt x="1290" y="3065"/>
                  </a:cubicBezTo>
                  <a:cubicBezTo>
                    <a:pt x="1290" y="2781"/>
                    <a:pt x="1532" y="2539"/>
                    <a:pt x="1813" y="2539"/>
                  </a:cubicBezTo>
                  <a:close/>
                  <a:moveTo>
                    <a:pt x="3345" y="4113"/>
                  </a:moveTo>
                  <a:cubicBezTo>
                    <a:pt x="3629" y="4113"/>
                    <a:pt x="3871" y="4313"/>
                    <a:pt x="3871" y="4597"/>
                  </a:cubicBezTo>
                  <a:cubicBezTo>
                    <a:pt x="3871" y="4877"/>
                    <a:pt x="3629" y="5119"/>
                    <a:pt x="3345" y="5119"/>
                  </a:cubicBezTo>
                  <a:lnTo>
                    <a:pt x="1813" y="5119"/>
                  </a:lnTo>
                  <a:cubicBezTo>
                    <a:pt x="1532" y="5119"/>
                    <a:pt x="1290" y="4877"/>
                    <a:pt x="1290" y="4597"/>
                  </a:cubicBezTo>
                  <a:cubicBezTo>
                    <a:pt x="1290" y="4313"/>
                    <a:pt x="1532" y="4113"/>
                    <a:pt x="1813" y="4113"/>
                  </a:cubicBezTo>
                  <a:close/>
                  <a:moveTo>
                    <a:pt x="3345" y="5645"/>
                  </a:moveTo>
                  <a:cubicBezTo>
                    <a:pt x="3629" y="5645"/>
                    <a:pt x="3871" y="5887"/>
                    <a:pt x="3871" y="6168"/>
                  </a:cubicBezTo>
                  <a:cubicBezTo>
                    <a:pt x="3871" y="6452"/>
                    <a:pt x="3629" y="6694"/>
                    <a:pt x="3345" y="6694"/>
                  </a:cubicBezTo>
                  <a:lnTo>
                    <a:pt x="1813" y="6694"/>
                  </a:lnTo>
                  <a:cubicBezTo>
                    <a:pt x="1532" y="6694"/>
                    <a:pt x="1290" y="6452"/>
                    <a:pt x="1290" y="6168"/>
                  </a:cubicBezTo>
                  <a:cubicBezTo>
                    <a:pt x="1290" y="5887"/>
                    <a:pt x="1532" y="5645"/>
                    <a:pt x="1813" y="5645"/>
                  </a:cubicBezTo>
                  <a:close/>
                  <a:moveTo>
                    <a:pt x="3065" y="0"/>
                  </a:moveTo>
                  <a:cubicBezTo>
                    <a:pt x="2942" y="0"/>
                    <a:pt x="2823" y="119"/>
                    <a:pt x="2823" y="281"/>
                  </a:cubicBezTo>
                  <a:lnTo>
                    <a:pt x="2823" y="2016"/>
                  </a:lnTo>
                  <a:lnTo>
                    <a:pt x="1813" y="2016"/>
                  </a:lnTo>
                  <a:cubicBezTo>
                    <a:pt x="1248" y="2016"/>
                    <a:pt x="765" y="2500"/>
                    <a:pt x="765" y="3065"/>
                  </a:cubicBezTo>
                  <a:cubicBezTo>
                    <a:pt x="765" y="3387"/>
                    <a:pt x="887" y="3629"/>
                    <a:pt x="1129" y="3829"/>
                  </a:cubicBezTo>
                  <a:cubicBezTo>
                    <a:pt x="887" y="4032"/>
                    <a:pt x="765" y="4313"/>
                    <a:pt x="765" y="4597"/>
                  </a:cubicBezTo>
                  <a:cubicBezTo>
                    <a:pt x="765" y="4919"/>
                    <a:pt x="887" y="5200"/>
                    <a:pt x="1129" y="5403"/>
                  </a:cubicBezTo>
                  <a:cubicBezTo>
                    <a:pt x="887" y="5565"/>
                    <a:pt x="765" y="5845"/>
                    <a:pt x="765" y="6168"/>
                  </a:cubicBezTo>
                  <a:cubicBezTo>
                    <a:pt x="765" y="6732"/>
                    <a:pt x="1248" y="7216"/>
                    <a:pt x="1813" y="7216"/>
                  </a:cubicBezTo>
                  <a:lnTo>
                    <a:pt x="2823" y="7216"/>
                  </a:lnTo>
                  <a:lnTo>
                    <a:pt x="2823" y="8548"/>
                  </a:lnTo>
                  <a:cubicBezTo>
                    <a:pt x="2823" y="9435"/>
                    <a:pt x="2097" y="10161"/>
                    <a:pt x="1210" y="10161"/>
                  </a:cubicBezTo>
                  <a:lnTo>
                    <a:pt x="242" y="10161"/>
                  </a:lnTo>
                  <a:cubicBezTo>
                    <a:pt x="119" y="10161"/>
                    <a:pt x="0" y="10281"/>
                    <a:pt x="0" y="10403"/>
                  </a:cubicBezTo>
                  <a:cubicBezTo>
                    <a:pt x="0" y="10564"/>
                    <a:pt x="119" y="10684"/>
                    <a:pt x="242" y="10684"/>
                  </a:cubicBezTo>
                  <a:lnTo>
                    <a:pt x="1210" y="10684"/>
                  </a:lnTo>
                  <a:cubicBezTo>
                    <a:pt x="2377" y="10684"/>
                    <a:pt x="3345" y="9716"/>
                    <a:pt x="3345" y="8548"/>
                  </a:cubicBezTo>
                  <a:lnTo>
                    <a:pt x="3345" y="7216"/>
                  </a:lnTo>
                  <a:cubicBezTo>
                    <a:pt x="3952" y="7216"/>
                    <a:pt x="4394" y="6732"/>
                    <a:pt x="4394" y="6168"/>
                  </a:cubicBezTo>
                  <a:cubicBezTo>
                    <a:pt x="4394" y="5845"/>
                    <a:pt x="4274" y="5565"/>
                    <a:pt x="4071" y="5403"/>
                  </a:cubicBezTo>
                  <a:cubicBezTo>
                    <a:pt x="4274" y="5200"/>
                    <a:pt x="4394" y="4919"/>
                    <a:pt x="4394" y="4597"/>
                  </a:cubicBezTo>
                  <a:cubicBezTo>
                    <a:pt x="4394" y="4313"/>
                    <a:pt x="4274" y="4032"/>
                    <a:pt x="4071" y="3829"/>
                  </a:cubicBezTo>
                  <a:cubicBezTo>
                    <a:pt x="4274" y="3629"/>
                    <a:pt x="4394" y="3387"/>
                    <a:pt x="4394" y="3065"/>
                  </a:cubicBezTo>
                  <a:cubicBezTo>
                    <a:pt x="4394" y="2500"/>
                    <a:pt x="3952" y="2016"/>
                    <a:pt x="3345" y="2016"/>
                  </a:cubicBezTo>
                  <a:lnTo>
                    <a:pt x="3345" y="281"/>
                  </a:lnTo>
                  <a:cubicBezTo>
                    <a:pt x="3345" y="119"/>
                    <a:pt x="3226" y="0"/>
                    <a:pt x="3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4096713" y="1499200"/>
              <a:ext cx="115900" cy="138150"/>
            </a:xfrm>
            <a:custGeom>
              <a:rect b="b" l="l" r="r" t="t"/>
              <a:pathLst>
                <a:path extrusionOk="0" h="5526" w="4636">
                  <a:moveTo>
                    <a:pt x="2136" y="0"/>
                  </a:moveTo>
                  <a:cubicBezTo>
                    <a:pt x="968" y="0"/>
                    <a:pt x="0" y="929"/>
                    <a:pt x="0" y="2097"/>
                  </a:cubicBezTo>
                  <a:lnTo>
                    <a:pt x="0" y="5242"/>
                  </a:lnTo>
                  <a:cubicBezTo>
                    <a:pt x="0" y="5403"/>
                    <a:pt x="120" y="5526"/>
                    <a:pt x="281" y="5526"/>
                  </a:cubicBezTo>
                  <a:cubicBezTo>
                    <a:pt x="403" y="5526"/>
                    <a:pt x="523" y="5403"/>
                    <a:pt x="523" y="5242"/>
                  </a:cubicBezTo>
                  <a:lnTo>
                    <a:pt x="523" y="2097"/>
                  </a:lnTo>
                  <a:cubicBezTo>
                    <a:pt x="523" y="1252"/>
                    <a:pt x="1249" y="526"/>
                    <a:pt x="2136" y="526"/>
                  </a:cubicBezTo>
                  <a:lnTo>
                    <a:pt x="2216" y="526"/>
                  </a:lnTo>
                  <a:lnTo>
                    <a:pt x="2378" y="1171"/>
                  </a:lnTo>
                  <a:cubicBezTo>
                    <a:pt x="2539" y="1694"/>
                    <a:pt x="3023" y="2058"/>
                    <a:pt x="3548" y="2058"/>
                  </a:cubicBezTo>
                  <a:lnTo>
                    <a:pt x="4152" y="2058"/>
                  </a:lnTo>
                  <a:cubicBezTo>
                    <a:pt x="4313" y="2058"/>
                    <a:pt x="4436" y="1935"/>
                    <a:pt x="4436" y="1816"/>
                  </a:cubicBezTo>
                  <a:cubicBezTo>
                    <a:pt x="4436" y="1655"/>
                    <a:pt x="4313" y="1532"/>
                    <a:pt x="4152" y="1532"/>
                  </a:cubicBezTo>
                  <a:lnTo>
                    <a:pt x="3548" y="1532"/>
                  </a:lnTo>
                  <a:cubicBezTo>
                    <a:pt x="3265" y="1532"/>
                    <a:pt x="2984" y="1332"/>
                    <a:pt x="2903" y="1048"/>
                  </a:cubicBezTo>
                  <a:lnTo>
                    <a:pt x="2781" y="526"/>
                  </a:lnTo>
                  <a:lnTo>
                    <a:pt x="4394" y="526"/>
                  </a:lnTo>
                  <a:cubicBezTo>
                    <a:pt x="4516" y="526"/>
                    <a:pt x="4636" y="403"/>
                    <a:pt x="4636" y="242"/>
                  </a:cubicBezTo>
                  <a:cubicBezTo>
                    <a:pt x="4636" y="123"/>
                    <a:pt x="4516" y="0"/>
                    <a:pt x="4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4220663" y="1499200"/>
              <a:ext cx="212750" cy="118950"/>
            </a:xfrm>
            <a:custGeom>
              <a:rect b="b" l="l" r="r" t="t"/>
              <a:pathLst>
                <a:path extrusionOk="0" h="4758" w="8510">
                  <a:moveTo>
                    <a:pt x="1171" y="0"/>
                  </a:moveTo>
                  <a:cubicBezTo>
                    <a:pt x="526" y="0"/>
                    <a:pt x="0" y="526"/>
                    <a:pt x="0" y="1129"/>
                  </a:cubicBezTo>
                  <a:lnTo>
                    <a:pt x="0" y="3590"/>
                  </a:lnTo>
                  <a:cubicBezTo>
                    <a:pt x="0" y="4235"/>
                    <a:pt x="526" y="4758"/>
                    <a:pt x="1171" y="4758"/>
                  </a:cubicBezTo>
                  <a:lnTo>
                    <a:pt x="2542" y="4758"/>
                  </a:lnTo>
                  <a:cubicBezTo>
                    <a:pt x="2661" y="4758"/>
                    <a:pt x="2784" y="4639"/>
                    <a:pt x="2784" y="4477"/>
                  </a:cubicBezTo>
                  <a:cubicBezTo>
                    <a:pt x="2784" y="4355"/>
                    <a:pt x="2661" y="4235"/>
                    <a:pt x="2542" y="4235"/>
                  </a:cubicBezTo>
                  <a:lnTo>
                    <a:pt x="1171" y="4235"/>
                  </a:lnTo>
                  <a:cubicBezTo>
                    <a:pt x="807" y="4235"/>
                    <a:pt x="565" y="3952"/>
                    <a:pt x="565" y="3590"/>
                  </a:cubicBezTo>
                  <a:lnTo>
                    <a:pt x="565" y="1129"/>
                  </a:lnTo>
                  <a:cubicBezTo>
                    <a:pt x="565" y="806"/>
                    <a:pt x="807" y="526"/>
                    <a:pt x="1171" y="526"/>
                  </a:cubicBezTo>
                  <a:lnTo>
                    <a:pt x="7339" y="526"/>
                  </a:lnTo>
                  <a:cubicBezTo>
                    <a:pt x="7661" y="526"/>
                    <a:pt x="7945" y="806"/>
                    <a:pt x="7945" y="1129"/>
                  </a:cubicBezTo>
                  <a:lnTo>
                    <a:pt x="7945" y="3590"/>
                  </a:lnTo>
                  <a:cubicBezTo>
                    <a:pt x="7945" y="3952"/>
                    <a:pt x="7661" y="4235"/>
                    <a:pt x="7339" y="4235"/>
                  </a:cubicBezTo>
                  <a:lnTo>
                    <a:pt x="3671" y="4235"/>
                  </a:lnTo>
                  <a:cubicBezTo>
                    <a:pt x="3510" y="4235"/>
                    <a:pt x="3387" y="4355"/>
                    <a:pt x="3387" y="4477"/>
                  </a:cubicBezTo>
                  <a:cubicBezTo>
                    <a:pt x="3387" y="4639"/>
                    <a:pt x="3510" y="4758"/>
                    <a:pt x="3671" y="4758"/>
                  </a:cubicBezTo>
                  <a:lnTo>
                    <a:pt x="7339" y="4758"/>
                  </a:lnTo>
                  <a:cubicBezTo>
                    <a:pt x="7984" y="4758"/>
                    <a:pt x="8510" y="4235"/>
                    <a:pt x="8510" y="3590"/>
                  </a:cubicBezTo>
                  <a:lnTo>
                    <a:pt x="8510" y="1129"/>
                  </a:lnTo>
                  <a:cubicBezTo>
                    <a:pt x="8510" y="526"/>
                    <a:pt x="7984" y="0"/>
                    <a:pt x="7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4255988" y="1533450"/>
              <a:ext cx="44375" cy="50450"/>
            </a:xfrm>
            <a:custGeom>
              <a:rect b="b" l="l" r="r" t="t"/>
              <a:pathLst>
                <a:path extrusionOk="0" h="2018" w="1775">
                  <a:moveTo>
                    <a:pt x="887" y="969"/>
                  </a:moveTo>
                  <a:lnTo>
                    <a:pt x="1048" y="1333"/>
                  </a:lnTo>
                  <a:lnTo>
                    <a:pt x="765" y="1333"/>
                  </a:lnTo>
                  <a:lnTo>
                    <a:pt x="887" y="969"/>
                  </a:lnTo>
                  <a:close/>
                  <a:moveTo>
                    <a:pt x="887" y="1"/>
                  </a:moveTo>
                  <a:cubicBezTo>
                    <a:pt x="765" y="1"/>
                    <a:pt x="684" y="82"/>
                    <a:pt x="603" y="204"/>
                  </a:cubicBezTo>
                  <a:lnTo>
                    <a:pt x="81" y="1656"/>
                  </a:lnTo>
                  <a:cubicBezTo>
                    <a:pt x="0" y="1775"/>
                    <a:pt x="81" y="1936"/>
                    <a:pt x="242" y="1978"/>
                  </a:cubicBezTo>
                  <a:cubicBezTo>
                    <a:pt x="242" y="1978"/>
                    <a:pt x="281" y="2017"/>
                    <a:pt x="323" y="2017"/>
                  </a:cubicBezTo>
                  <a:cubicBezTo>
                    <a:pt x="403" y="2017"/>
                    <a:pt x="523" y="1936"/>
                    <a:pt x="565" y="1856"/>
                  </a:cubicBezTo>
                  <a:lnTo>
                    <a:pt x="1248" y="1856"/>
                  </a:lnTo>
                  <a:cubicBezTo>
                    <a:pt x="1280" y="1948"/>
                    <a:pt x="1379" y="1993"/>
                    <a:pt x="1477" y="1993"/>
                  </a:cubicBezTo>
                  <a:cubicBezTo>
                    <a:pt x="1509" y="1993"/>
                    <a:pt x="1541" y="1988"/>
                    <a:pt x="1571" y="1978"/>
                  </a:cubicBezTo>
                  <a:cubicBezTo>
                    <a:pt x="1694" y="1936"/>
                    <a:pt x="1774" y="1775"/>
                    <a:pt x="1732" y="1656"/>
                  </a:cubicBezTo>
                  <a:lnTo>
                    <a:pt x="1168" y="204"/>
                  </a:lnTo>
                  <a:cubicBezTo>
                    <a:pt x="1129" y="82"/>
                    <a:pt x="100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9"/>
            <p:cNvSpPr/>
            <p:nvPr/>
          </p:nvSpPr>
          <p:spPr>
            <a:xfrm>
              <a:off x="4092663" y="1724625"/>
              <a:ext cx="62525" cy="231275"/>
            </a:xfrm>
            <a:custGeom>
              <a:rect b="b" l="l" r="r" t="t"/>
              <a:pathLst>
                <a:path extrusionOk="0" h="9251" w="2501">
                  <a:moveTo>
                    <a:pt x="1051" y="1"/>
                  </a:moveTo>
                  <a:cubicBezTo>
                    <a:pt x="935" y="1"/>
                    <a:pt x="836" y="45"/>
                    <a:pt x="807" y="138"/>
                  </a:cubicBezTo>
                  <a:lnTo>
                    <a:pt x="282" y="1025"/>
                  </a:lnTo>
                  <a:cubicBezTo>
                    <a:pt x="201" y="1186"/>
                    <a:pt x="201" y="1428"/>
                    <a:pt x="282" y="1589"/>
                  </a:cubicBezTo>
                  <a:lnTo>
                    <a:pt x="1211" y="3321"/>
                  </a:lnTo>
                  <a:cubicBezTo>
                    <a:pt x="1936" y="4692"/>
                    <a:pt x="1856" y="6305"/>
                    <a:pt x="969" y="7557"/>
                  </a:cubicBezTo>
                  <a:lnTo>
                    <a:pt x="82" y="8805"/>
                  </a:lnTo>
                  <a:cubicBezTo>
                    <a:pt x="1" y="8928"/>
                    <a:pt x="40" y="9128"/>
                    <a:pt x="162" y="9208"/>
                  </a:cubicBezTo>
                  <a:cubicBezTo>
                    <a:pt x="201" y="9250"/>
                    <a:pt x="282" y="9250"/>
                    <a:pt x="323" y="9250"/>
                  </a:cubicBezTo>
                  <a:cubicBezTo>
                    <a:pt x="404" y="9250"/>
                    <a:pt x="485" y="9208"/>
                    <a:pt x="523" y="9128"/>
                  </a:cubicBezTo>
                  <a:lnTo>
                    <a:pt x="1411" y="7879"/>
                  </a:lnTo>
                  <a:cubicBezTo>
                    <a:pt x="2420" y="6428"/>
                    <a:pt x="2501" y="4612"/>
                    <a:pt x="1694" y="3080"/>
                  </a:cubicBezTo>
                  <a:lnTo>
                    <a:pt x="765" y="1347"/>
                  </a:lnTo>
                  <a:cubicBezTo>
                    <a:pt x="727" y="1305"/>
                    <a:pt x="727" y="1305"/>
                    <a:pt x="765" y="1305"/>
                  </a:cubicBezTo>
                  <a:lnTo>
                    <a:pt x="1249" y="380"/>
                  </a:lnTo>
                  <a:cubicBezTo>
                    <a:pt x="1330" y="257"/>
                    <a:pt x="1291" y="96"/>
                    <a:pt x="1169" y="15"/>
                  </a:cubicBezTo>
                  <a:cubicBezTo>
                    <a:pt x="1129" y="6"/>
                    <a:pt x="1089" y="1"/>
                    <a:pt x="1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9"/>
            <p:cNvSpPr/>
            <p:nvPr/>
          </p:nvSpPr>
          <p:spPr>
            <a:xfrm>
              <a:off x="3984763" y="1644175"/>
              <a:ext cx="172450" cy="244150"/>
            </a:xfrm>
            <a:custGeom>
              <a:rect b="b" l="l" r="r" t="t"/>
              <a:pathLst>
                <a:path extrusionOk="0" h="9766" w="6898">
                  <a:moveTo>
                    <a:pt x="5526" y="0"/>
                  </a:moveTo>
                  <a:cubicBezTo>
                    <a:pt x="5245" y="0"/>
                    <a:pt x="4976" y="118"/>
                    <a:pt x="4801" y="330"/>
                  </a:cubicBezTo>
                  <a:lnTo>
                    <a:pt x="2623" y="2469"/>
                  </a:lnTo>
                  <a:cubicBezTo>
                    <a:pt x="1414" y="3636"/>
                    <a:pt x="727" y="5330"/>
                    <a:pt x="807" y="7023"/>
                  </a:cubicBezTo>
                  <a:lnTo>
                    <a:pt x="849" y="8275"/>
                  </a:lnTo>
                  <a:lnTo>
                    <a:pt x="81" y="9323"/>
                  </a:lnTo>
                  <a:cubicBezTo>
                    <a:pt x="1" y="9443"/>
                    <a:pt x="1" y="9604"/>
                    <a:pt x="123" y="9685"/>
                  </a:cubicBezTo>
                  <a:cubicBezTo>
                    <a:pt x="204" y="9727"/>
                    <a:pt x="243" y="9765"/>
                    <a:pt x="285" y="9765"/>
                  </a:cubicBezTo>
                  <a:cubicBezTo>
                    <a:pt x="365" y="9765"/>
                    <a:pt x="446" y="9727"/>
                    <a:pt x="527" y="9646"/>
                  </a:cubicBezTo>
                  <a:lnTo>
                    <a:pt x="1333" y="8517"/>
                  </a:lnTo>
                  <a:cubicBezTo>
                    <a:pt x="1372" y="8436"/>
                    <a:pt x="1372" y="8394"/>
                    <a:pt x="1372" y="8356"/>
                  </a:cubicBezTo>
                  <a:lnTo>
                    <a:pt x="1333" y="6985"/>
                  </a:lnTo>
                  <a:cubicBezTo>
                    <a:pt x="1291" y="5452"/>
                    <a:pt x="1898" y="3920"/>
                    <a:pt x="2985" y="2830"/>
                  </a:cubicBezTo>
                  <a:lnTo>
                    <a:pt x="5162" y="694"/>
                  </a:lnTo>
                  <a:cubicBezTo>
                    <a:pt x="5285" y="572"/>
                    <a:pt x="5446" y="533"/>
                    <a:pt x="5607" y="533"/>
                  </a:cubicBezTo>
                  <a:cubicBezTo>
                    <a:pt x="5807" y="533"/>
                    <a:pt x="5968" y="614"/>
                    <a:pt x="6091" y="733"/>
                  </a:cubicBezTo>
                  <a:cubicBezTo>
                    <a:pt x="6252" y="936"/>
                    <a:pt x="6291" y="1217"/>
                    <a:pt x="6172" y="1459"/>
                  </a:cubicBezTo>
                  <a:lnTo>
                    <a:pt x="5688" y="2307"/>
                  </a:lnTo>
                  <a:cubicBezTo>
                    <a:pt x="5607" y="2469"/>
                    <a:pt x="5646" y="2630"/>
                    <a:pt x="5807" y="2669"/>
                  </a:cubicBezTo>
                  <a:cubicBezTo>
                    <a:pt x="5851" y="2697"/>
                    <a:pt x="5900" y="2711"/>
                    <a:pt x="5948" y="2711"/>
                  </a:cubicBezTo>
                  <a:cubicBezTo>
                    <a:pt x="6035" y="2711"/>
                    <a:pt x="6120" y="2667"/>
                    <a:pt x="6172" y="2588"/>
                  </a:cubicBezTo>
                  <a:lnTo>
                    <a:pt x="6614" y="1743"/>
                  </a:lnTo>
                  <a:cubicBezTo>
                    <a:pt x="6897" y="1298"/>
                    <a:pt x="6817" y="733"/>
                    <a:pt x="6452" y="372"/>
                  </a:cubicBezTo>
                  <a:cubicBezTo>
                    <a:pt x="6252" y="130"/>
                    <a:pt x="5968" y="7"/>
                    <a:pt x="5646" y="7"/>
                  </a:cubicBezTo>
                  <a:cubicBezTo>
                    <a:pt x="5606" y="3"/>
                    <a:pt x="5566" y="0"/>
                    <a:pt x="5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4358788" y="1535975"/>
              <a:ext cx="40350" cy="50975"/>
            </a:xfrm>
            <a:custGeom>
              <a:rect b="b" l="l" r="r" t="t"/>
              <a:pathLst>
                <a:path extrusionOk="0" h="2039" w="1614">
                  <a:moveTo>
                    <a:pt x="763" y="1"/>
                  </a:moveTo>
                  <a:cubicBezTo>
                    <a:pt x="699" y="1"/>
                    <a:pt x="633" y="7"/>
                    <a:pt x="565" y="23"/>
                  </a:cubicBezTo>
                  <a:cubicBezTo>
                    <a:pt x="323" y="103"/>
                    <a:pt x="162" y="303"/>
                    <a:pt x="120" y="506"/>
                  </a:cubicBezTo>
                  <a:cubicBezTo>
                    <a:pt x="82" y="748"/>
                    <a:pt x="201" y="948"/>
                    <a:pt x="362" y="1071"/>
                  </a:cubicBezTo>
                  <a:lnTo>
                    <a:pt x="404" y="1071"/>
                  </a:lnTo>
                  <a:cubicBezTo>
                    <a:pt x="404" y="1110"/>
                    <a:pt x="646" y="1190"/>
                    <a:pt x="846" y="1271"/>
                  </a:cubicBezTo>
                  <a:cubicBezTo>
                    <a:pt x="969" y="1313"/>
                    <a:pt x="1007" y="1352"/>
                    <a:pt x="1007" y="1393"/>
                  </a:cubicBezTo>
                  <a:cubicBezTo>
                    <a:pt x="1007" y="1432"/>
                    <a:pt x="927" y="1474"/>
                    <a:pt x="807" y="1474"/>
                  </a:cubicBezTo>
                  <a:cubicBezTo>
                    <a:pt x="685" y="1474"/>
                    <a:pt x="565" y="1432"/>
                    <a:pt x="523" y="1352"/>
                  </a:cubicBezTo>
                  <a:cubicBezTo>
                    <a:pt x="464" y="1292"/>
                    <a:pt x="394" y="1262"/>
                    <a:pt x="323" y="1262"/>
                  </a:cubicBezTo>
                  <a:cubicBezTo>
                    <a:pt x="252" y="1262"/>
                    <a:pt x="182" y="1292"/>
                    <a:pt x="120" y="1352"/>
                  </a:cubicBezTo>
                  <a:cubicBezTo>
                    <a:pt x="1" y="1432"/>
                    <a:pt x="1" y="1593"/>
                    <a:pt x="120" y="1716"/>
                  </a:cubicBezTo>
                  <a:cubicBezTo>
                    <a:pt x="282" y="1916"/>
                    <a:pt x="565" y="2039"/>
                    <a:pt x="807" y="2039"/>
                  </a:cubicBezTo>
                  <a:cubicBezTo>
                    <a:pt x="1169" y="2039"/>
                    <a:pt x="1491" y="1797"/>
                    <a:pt x="1533" y="1474"/>
                  </a:cubicBezTo>
                  <a:cubicBezTo>
                    <a:pt x="1614" y="1110"/>
                    <a:pt x="1330" y="868"/>
                    <a:pt x="1049" y="787"/>
                  </a:cubicBezTo>
                  <a:cubicBezTo>
                    <a:pt x="888" y="706"/>
                    <a:pt x="727" y="626"/>
                    <a:pt x="646" y="626"/>
                  </a:cubicBezTo>
                  <a:lnTo>
                    <a:pt x="646" y="587"/>
                  </a:lnTo>
                  <a:cubicBezTo>
                    <a:pt x="646" y="587"/>
                    <a:pt x="685" y="545"/>
                    <a:pt x="727" y="545"/>
                  </a:cubicBezTo>
                  <a:cubicBezTo>
                    <a:pt x="749" y="540"/>
                    <a:pt x="772" y="537"/>
                    <a:pt x="794" y="537"/>
                  </a:cubicBezTo>
                  <a:cubicBezTo>
                    <a:pt x="930" y="537"/>
                    <a:pt x="1049" y="626"/>
                    <a:pt x="1049" y="626"/>
                  </a:cubicBezTo>
                  <a:cubicBezTo>
                    <a:pt x="1103" y="662"/>
                    <a:pt x="1165" y="682"/>
                    <a:pt x="1225" y="682"/>
                  </a:cubicBezTo>
                  <a:cubicBezTo>
                    <a:pt x="1298" y="682"/>
                    <a:pt x="1366" y="653"/>
                    <a:pt x="1411" y="587"/>
                  </a:cubicBezTo>
                  <a:cubicBezTo>
                    <a:pt x="1533" y="464"/>
                    <a:pt x="1491" y="303"/>
                    <a:pt x="1411" y="223"/>
                  </a:cubicBezTo>
                  <a:cubicBezTo>
                    <a:pt x="1279" y="126"/>
                    <a:pt x="1042" y="1"/>
                    <a:pt x="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9"/>
            <p:cNvSpPr/>
            <p:nvPr/>
          </p:nvSpPr>
          <p:spPr>
            <a:xfrm>
              <a:off x="4307338" y="1533450"/>
              <a:ext cx="40350" cy="51475"/>
            </a:xfrm>
            <a:custGeom>
              <a:rect b="b" l="l" r="r" t="t"/>
              <a:pathLst>
                <a:path extrusionOk="0" h="2059" w="1614">
                  <a:moveTo>
                    <a:pt x="807" y="969"/>
                  </a:moveTo>
                  <a:cubicBezTo>
                    <a:pt x="969" y="969"/>
                    <a:pt x="1091" y="1091"/>
                    <a:pt x="1091" y="1253"/>
                  </a:cubicBezTo>
                  <a:cubicBezTo>
                    <a:pt x="1091" y="1414"/>
                    <a:pt x="969" y="1533"/>
                    <a:pt x="807" y="1533"/>
                  </a:cubicBezTo>
                  <a:cubicBezTo>
                    <a:pt x="646" y="1533"/>
                    <a:pt x="527" y="1414"/>
                    <a:pt x="527" y="1253"/>
                  </a:cubicBezTo>
                  <a:cubicBezTo>
                    <a:pt x="527" y="1091"/>
                    <a:pt x="646" y="969"/>
                    <a:pt x="807" y="969"/>
                  </a:cubicBezTo>
                  <a:close/>
                  <a:moveTo>
                    <a:pt x="1372" y="1"/>
                  </a:moveTo>
                  <a:cubicBezTo>
                    <a:pt x="1210" y="1"/>
                    <a:pt x="1091" y="124"/>
                    <a:pt x="1091" y="285"/>
                  </a:cubicBezTo>
                  <a:lnTo>
                    <a:pt x="1091" y="485"/>
                  </a:lnTo>
                  <a:cubicBezTo>
                    <a:pt x="1010" y="446"/>
                    <a:pt x="930" y="446"/>
                    <a:pt x="807" y="446"/>
                  </a:cubicBezTo>
                  <a:cubicBezTo>
                    <a:pt x="365" y="446"/>
                    <a:pt x="1" y="807"/>
                    <a:pt x="1" y="1253"/>
                  </a:cubicBezTo>
                  <a:cubicBezTo>
                    <a:pt x="1" y="1694"/>
                    <a:pt x="365" y="2059"/>
                    <a:pt x="807" y="2059"/>
                  </a:cubicBezTo>
                  <a:cubicBezTo>
                    <a:pt x="969" y="2059"/>
                    <a:pt x="1091" y="2017"/>
                    <a:pt x="1210" y="1978"/>
                  </a:cubicBezTo>
                  <a:cubicBezTo>
                    <a:pt x="1252" y="2017"/>
                    <a:pt x="1291" y="2017"/>
                    <a:pt x="1372" y="2017"/>
                  </a:cubicBezTo>
                  <a:cubicBezTo>
                    <a:pt x="1494" y="2017"/>
                    <a:pt x="1614" y="1898"/>
                    <a:pt x="1614" y="1736"/>
                  </a:cubicBezTo>
                  <a:lnTo>
                    <a:pt x="1614" y="285"/>
                  </a:lnTo>
                  <a:cubicBezTo>
                    <a:pt x="1614" y="124"/>
                    <a:pt x="1494" y="1"/>
                    <a:pt x="1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49"/>
          <p:cNvGrpSpPr/>
          <p:nvPr/>
        </p:nvGrpSpPr>
        <p:grpSpPr>
          <a:xfrm>
            <a:off x="2901379" y="1416099"/>
            <a:ext cx="329048" cy="410619"/>
            <a:chOff x="3269063" y="1499200"/>
            <a:chExt cx="365975" cy="456700"/>
          </a:xfrm>
        </p:grpSpPr>
        <p:sp>
          <p:nvSpPr>
            <p:cNvPr id="1428" name="Google Shape;1428;p49"/>
            <p:cNvSpPr/>
            <p:nvPr/>
          </p:nvSpPr>
          <p:spPr>
            <a:xfrm>
              <a:off x="3341638" y="1525400"/>
              <a:ext cx="220825" cy="265175"/>
            </a:xfrm>
            <a:custGeom>
              <a:rect b="b" l="l" r="r" t="t"/>
              <a:pathLst>
                <a:path extrusionOk="0" h="10607" w="8833">
                  <a:moveTo>
                    <a:pt x="2462" y="0"/>
                  </a:moveTo>
                  <a:cubicBezTo>
                    <a:pt x="1129" y="0"/>
                    <a:pt x="0" y="1091"/>
                    <a:pt x="0" y="2462"/>
                  </a:cubicBezTo>
                  <a:lnTo>
                    <a:pt x="0" y="3591"/>
                  </a:lnTo>
                  <a:cubicBezTo>
                    <a:pt x="0" y="3752"/>
                    <a:pt x="123" y="3871"/>
                    <a:pt x="284" y="3871"/>
                  </a:cubicBezTo>
                  <a:cubicBezTo>
                    <a:pt x="446" y="3871"/>
                    <a:pt x="565" y="3752"/>
                    <a:pt x="565" y="3591"/>
                  </a:cubicBezTo>
                  <a:lnTo>
                    <a:pt x="565" y="2462"/>
                  </a:lnTo>
                  <a:cubicBezTo>
                    <a:pt x="565" y="1413"/>
                    <a:pt x="1413" y="526"/>
                    <a:pt x="2462" y="526"/>
                  </a:cubicBezTo>
                  <a:lnTo>
                    <a:pt x="2946" y="1291"/>
                  </a:lnTo>
                  <a:cubicBezTo>
                    <a:pt x="3107" y="1533"/>
                    <a:pt x="3387" y="1655"/>
                    <a:pt x="3710" y="1655"/>
                  </a:cubicBezTo>
                  <a:lnTo>
                    <a:pt x="5081" y="1655"/>
                  </a:lnTo>
                  <a:cubicBezTo>
                    <a:pt x="5404" y="1655"/>
                    <a:pt x="5687" y="1533"/>
                    <a:pt x="5849" y="1291"/>
                  </a:cubicBezTo>
                  <a:lnTo>
                    <a:pt x="6333" y="526"/>
                  </a:lnTo>
                  <a:lnTo>
                    <a:pt x="6371" y="526"/>
                  </a:lnTo>
                  <a:cubicBezTo>
                    <a:pt x="7420" y="526"/>
                    <a:pt x="8268" y="1413"/>
                    <a:pt x="8268" y="2462"/>
                  </a:cubicBezTo>
                  <a:lnTo>
                    <a:pt x="8268" y="8187"/>
                  </a:lnTo>
                  <a:cubicBezTo>
                    <a:pt x="8268" y="9236"/>
                    <a:pt x="7420" y="10081"/>
                    <a:pt x="6371" y="10081"/>
                  </a:cubicBezTo>
                  <a:lnTo>
                    <a:pt x="2462" y="10081"/>
                  </a:lnTo>
                  <a:cubicBezTo>
                    <a:pt x="1413" y="10081"/>
                    <a:pt x="565" y="9236"/>
                    <a:pt x="565" y="8187"/>
                  </a:cubicBezTo>
                  <a:lnTo>
                    <a:pt x="565" y="4758"/>
                  </a:lnTo>
                  <a:cubicBezTo>
                    <a:pt x="565" y="4597"/>
                    <a:pt x="446" y="4478"/>
                    <a:pt x="284" y="4478"/>
                  </a:cubicBezTo>
                  <a:cubicBezTo>
                    <a:pt x="123" y="4478"/>
                    <a:pt x="0" y="4597"/>
                    <a:pt x="0" y="4758"/>
                  </a:cubicBezTo>
                  <a:lnTo>
                    <a:pt x="0" y="8187"/>
                  </a:lnTo>
                  <a:cubicBezTo>
                    <a:pt x="0" y="9516"/>
                    <a:pt x="1129" y="10607"/>
                    <a:pt x="2462" y="10607"/>
                  </a:cubicBezTo>
                  <a:lnTo>
                    <a:pt x="6371" y="10607"/>
                  </a:lnTo>
                  <a:cubicBezTo>
                    <a:pt x="7704" y="10607"/>
                    <a:pt x="8833" y="9516"/>
                    <a:pt x="8833" y="8187"/>
                  </a:cubicBezTo>
                  <a:lnTo>
                    <a:pt x="8833" y="2462"/>
                  </a:lnTo>
                  <a:cubicBezTo>
                    <a:pt x="8833" y="1091"/>
                    <a:pt x="7704" y="0"/>
                    <a:pt x="6371" y="0"/>
                  </a:cubicBezTo>
                  <a:lnTo>
                    <a:pt x="6333" y="0"/>
                  </a:lnTo>
                  <a:cubicBezTo>
                    <a:pt x="6171" y="0"/>
                    <a:pt x="6010" y="81"/>
                    <a:pt x="5887" y="242"/>
                  </a:cubicBezTo>
                  <a:lnTo>
                    <a:pt x="5404" y="968"/>
                  </a:lnTo>
                  <a:cubicBezTo>
                    <a:pt x="5323" y="1091"/>
                    <a:pt x="5204" y="1129"/>
                    <a:pt x="5081" y="1129"/>
                  </a:cubicBezTo>
                  <a:lnTo>
                    <a:pt x="3710" y="1129"/>
                  </a:lnTo>
                  <a:cubicBezTo>
                    <a:pt x="3591" y="1129"/>
                    <a:pt x="3468" y="1091"/>
                    <a:pt x="3387" y="968"/>
                  </a:cubicBezTo>
                  <a:lnTo>
                    <a:pt x="2904" y="242"/>
                  </a:lnTo>
                  <a:cubicBezTo>
                    <a:pt x="2784" y="81"/>
                    <a:pt x="2623" y="0"/>
                    <a:pt x="2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9"/>
            <p:cNvSpPr/>
            <p:nvPr/>
          </p:nvSpPr>
          <p:spPr>
            <a:xfrm>
              <a:off x="3431388" y="1525400"/>
              <a:ext cx="43325" cy="13175"/>
            </a:xfrm>
            <a:custGeom>
              <a:rect b="b" l="l" r="r" t="t"/>
              <a:pathLst>
                <a:path extrusionOk="0" h="527" w="1733">
                  <a:moveTo>
                    <a:pt x="281" y="0"/>
                  </a:moveTo>
                  <a:cubicBezTo>
                    <a:pt x="120" y="0"/>
                    <a:pt x="1" y="123"/>
                    <a:pt x="1" y="284"/>
                  </a:cubicBezTo>
                  <a:cubicBezTo>
                    <a:pt x="1" y="404"/>
                    <a:pt x="120" y="526"/>
                    <a:pt x="281" y="526"/>
                  </a:cubicBezTo>
                  <a:lnTo>
                    <a:pt x="1452" y="526"/>
                  </a:lnTo>
                  <a:cubicBezTo>
                    <a:pt x="1614" y="526"/>
                    <a:pt x="1733" y="404"/>
                    <a:pt x="1733" y="284"/>
                  </a:cubicBezTo>
                  <a:cubicBezTo>
                    <a:pt x="1733" y="123"/>
                    <a:pt x="1614" y="0"/>
                    <a:pt x="1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9"/>
            <p:cNvSpPr/>
            <p:nvPr/>
          </p:nvSpPr>
          <p:spPr>
            <a:xfrm>
              <a:off x="3269063" y="1499200"/>
              <a:ext cx="365975" cy="456700"/>
            </a:xfrm>
            <a:custGeom>
              <a:rect b="b" l="l" r="r" t="t"/>
              <a:pathLst>
                <a:path extrusionOk="0" h="18268" w="14639">
                  <a:moveTo>
                    <a:pt x="1855" y="3790"/>
                  </a:moveTo>
                  <a:lnTo>
                    <a:pt x="1855" y="7177"/>
                  </a:lnTo>
                  <a:lnTo>
                    <a:pt x="1010" y="7177"/>
                  </a:lnTo>
                  <a:cubicBezTo>
                    <a:pt x="726" y="7177"/>
                    <a:pt x="526" y="6977"/>
                    <a:pt x="526" y="6693"/>
                  </a:cubicBezTo>
                  <a:lnTo>
                    <a:pt x="526" y="4235"/>
                  </a:lnTo>
                  <a:cubicBezTo>
                    <a:pt x="526" y="3993"/>
                    <a:pt x="726" y="3790"/>
                    <a:pt x="1010" y="3790"/>
                  </a:cubicBezTo>
                  <a:close/>
                  <a:moveTo>
                    <a:pt x="9274" y="526"/>
                  </a:moveTo>
                  <a:cubicBezTo>
                    <a:pt x="10929" y="526"/>
                    <a:pt x="12258" y="1855"/>
                    <a:pt x="12258" y="3510"/>
                  </a:cubicBezTo>
                  <a:lnTo>
                    <a:pt x="12258" y="5445"/>
                  </a:lnTo>
                  <a:cubicBezTo>
                    <a:pt x="12258" y="5564"/>
                    <a:pt x="12381" y="5687"/>
                    <a:pt x="12542" y="5687"/>
                  </a:cubicBezTo>
                  <a:cubicBezTo>
                    <a:pt x="12661" y="5687"/>
                    <a:pt x="12784" y="5564"/>
                    <a:pt x="12784" y="5445"/>
                  </a:cubicBezTo>
                  <a:lnTo>
                    <a:pt x="12784" y="3790"/>
                  </a:lnTo>
                  <a:lnTo>
                    <a:pt x="13629" y="3790"/>
                  </a:lnTo>
                  <a:cubicBezTo>
                    <a:pt x="13913" y="3790"/>
                    <a:pt x="14113" y="3993"/>
                    <a:pt x="14113" y="4235"/>
                  </a:cubicBezTo>
                  <a:lnTo>
                    <a:pt x="14113" y="6693"/>
                  </a:lnTo>
                  <a:cubicBezTo>
                    <a:pt x="14113" y="6977"/>
                    <a:pt x="13913" y="7177"/>
                    <a:pt x="13629" y="7177"/>
                  </a:cubicBezTo>
                  <a:lnTo>
                    <a:pt x="12784" y="7177"/>
                  </a:lnTo>
                  <a:lnTo>
                    <a:pt x="12784" y="6574"/>
                  </a:lnTo>
                  <a:cubicBezTo>
                    <a:pt x="12784" y="6413"/>
                    <a:pt x="12661" y="6290"/>
                    <a:pt x="12542" y="6290"/>
                  </a:cubicBezTo>
                  <a:cubicBezTo>
                    <a:pt x="12381" y="6290"/>
                    <a:pt x="12258" y="6413"/>
                    <a:pt x="12258" y="6574"/>
                  </a:cubicBezTo>
                  <a:lnTo>
                    <a:pt x="12258" y="9235"/>
                  </a:lnTo>
                  <a:cubicBezTo>
                    <a:pt x="12258" y="10848"/>
                    <a:pt x="10929" y="12219"/>
                    <a:pt x="9274" y="12219"/>
                  </a:cubicBezTo>
                  <a:lnTo>
                    <a:pt x="5365" y="12219"/>
                  </a:lnTo>
                  <a:cubicBezTo>
                    <a:pt x="3710" y="12219"/>
                    <a:pt x="2381" y="10848"/>
                    <a:pt x="2381" y="9235"/>
                  </a:cubicBezTo>
                  <a:lnTo>
                    <a:pt x="2381" y="3510"/>
                  </a:lnTo>
                  <a:cubicBezTo>
                    <a:pt x="2381" y="1855"/>
                    <a:pt x="3710" y="526"/>
                    <a:pt x="5365" y="526"/>
                  </a:cubicBezTo>
                  <a:close/>
                  <a:moveTo>
                    <a:pt x="5365" y="0"/>
                  </a:moveTo>
                  <a:cubicBezTo>
                    <a:pt x="3510" y="0"/>
                    <a:pt x="2016" y="1413"/>
                    <a:pt x="1855" y="3226"/>
                  </a:cubicBezTo>
                  <a:lnTo>
                    <a:pt x="1010" y="3226"/>
                  </a:lnTo>
                  <a:cubicBezTo>
                    <a:pt x="445" y="3226"/>
                    <a:pt x="0" y="3671"/>
                    <a:pt x="0" y="4235"/>
                  </a:cubicBezTo>
                  <a:lnTo>
                    <a:pt x="0" y="6693"/>
                  </a:lnTo>
                  <a:cubicBezTo>
                    <a:pt x="0" y="7258"/>
                    <a:pt x="445" y="7703"/>
                    <a:pt x="1010" y="7703"/>
                  </a:cubicBezTo>
                  <a:lnTo>
                    <a:pt x="1855" y="7703"/>
                  </a:lnTo>
                  <a:lnTo>
                    <a:pt x="1855" y="9235"/>
                  </a:lnTo>
                  <a:cubicBezTo>
                    <a:pt x="1855" y="10284"/>
                    <a:pt x="2300" y="11209"/>
                    <a:pt x="3026" y="11855"/>
                  </a:cubicBezTo>
                  <a:cubicBezTo>
                    <a:pt x="2420" y="12300"/>
                    <a:pt x="2016" y="12945"/>
                    <a:pt x="1897" y="13671"/>
                  </a:cubicBezTo>
                  <a:lnTo>
                    <a:pt x="1252" y="13671"/>
                  </a:lnTo>
                  <a:cubicBezTo>
                    <a:pt x="1049" y="13671"/>
                    <a:pt x="887" y="13751"/>
                    <a:pt x="768" y="13913"/>
                  </a:cubicBezTo>
                  <a:cubicBezTo>
                    <a:pt x="687" y="14074"/>
                    <a:pt x="645" y="14235"/>
                    <a:pt x="687" y="14435"/>
                  </a:cubicBezTo>
                  <a:lnTo>
                    <a:pt x="1816" y="18064"/>
                  </a:lnTo>
                  <a:cubicBezTo>
                    <a:pt x="1855" y="18187"/>
                    <a:pt x="1978" y="18267"/>
                    <a:pt x="2097" y="18267"/>
                  </a:cubicBezTo>
                  <a:lnTo>
                    <a:pt x="2178" y="18267"/>
                  </a:lnTo>
                  <a:cubicBezTo>
                    <a:pt x="2300" y="18225"/>
                    <a:pt x="2381" y="18064"/>
                    <a:pt x="2339" y="17903"/>
                  </a:cubicBezTo>
                  <a:lnTo>
                    <a:pt x="1210" y="14274"/>
                  </a:lnTo>
                  <a:lnTo>
                    <a:pt x="1210" y="14235"/>
                  </a:lnTo>
                  <a:lnTo>
                    <a:pt x="9032" y="14235"/>
                  </a:lnTo>
                  <a:cubicBezTo>
                    <a:pt x="9194" y="14235"/>
                    <a:pt x="9316" y="14113"/>
                    <a:pt x="9316" y="13951"/>
                  </a:cubicBezTo>
                  <a:cubicBezTo>
                    <a:pt x="9316" y="13790"/>
                    <a:pt x="9194" y="13671"/>
                    <a:pt x="9032" y="13671"/>
                  </a:cubicBezTo>
                  <a:lnTo>
                    <a:pt x="2420" y="13671"/>
                  </a:lnTo>
                  <a:cubicBezTo>
                    <a:pt x="2581" y="13064"/>
                    <a:pt x="2945" y="12542"/>
                    <a:pt x="3468" y="12219"/>
                  </a:cubicBezTo>
                  <a:lnTo>
                    <a:pt x="3510" y="12177"/>
                  </a:lnTo>
                  <a:cubicBezTo>
                    <a:pt x="4032" y="12542"/>
                    <a:pt x="4678" y="12742"/>
                    <a:pt x="5365" y="12742"/>
                  </a:cubicBezTo>
                  <a:lnTo>
                    <a:pt x="9274" y="12742"/>
                  </a:lnTo>
                  <a:cubicBezTo>
                    <a:pt x="9961" y="12742"/>
                    <a:pt x="10607" y="12542"/>
                    <a:pt x="11129" y="12177"/>
                  </a:cubicBezTo>
                  <a:lnTo>
                    <a:pt x="11171" y="12219"/>
                  </a:lnTo>
                  <a:cubicBezTo>
                    <a:pt x="11694" y="12542"/>
                    <a:pt x="12058" y="13064"/>
                    <a:pt x="12219" y="13671"/>
                  </a:cubicBezTo>
                  <a:lnTo>
                    <a:pt x="10203" y="13671"/>
                  </a:lnTo>
                  <a:cubicBezTo>
                    <a:pt x="10042" y="13671"/>
                    <a:pt x="9919" y="13790"/>
                    <a:pt x="9919" y="13951"/>
                  </a:cubicBezTo>
                  <a:cubicBezTo>
                    <a:pt x="9919" y="14113"/>
                    <a:pt x="10042" y="14235"/>
                    <a:pt x="10203" y="14235"/>
                  </a:cubicBezTo>
                  <a:lnTo>
                    <a:pt x="13387" y="14235"/>
                  </a:lnTo>
                  <a:lnTo>
                    <a:pt x="13387" y="14274"/>
                  </a:lnTo>
                  <a:lnTo>
                    <a:pt x="12258" y="17903"/>
                  </a:lnTo>
                  <a:cubicBezTo>
                    <a:pt x="12219" y="18064"/>
                    <a:pt x="12300" y="18225"/>
                    <a:pt x="12461" y="18267"/>
                  </a:cubicBezTo>
                  <a:lnTo>
                    <a:pt x="12542" y="18267"/>
                  </a:lnTo>
                  <a:cubicBezTo>
                    <a:pt x="12623" y="18267"/>
                    <a:pt x="12742" y="18187"/>
                    <a:pt x="12784" y="18064"/>
                  </a:cubicBezTo>
                  <a:lnTo>
                    <a:pt x="13913" y="14435"/>
                  </a:lnTo>
                  <a:cubicBezTo>
                    <a:pt x="13952" y="14235"/>
                    <a:pt x="13952" y="14074"/>
                    <a:pt x="13832" y="13913"/>
                  </a:cubicBezTo>
                  <a:cubicBezTo>
                    <a:pt x="13710" y="13751"/>
                    <a:pt x="13548" y="13671"/>
                    <a:pt x="13348" y="13671"/>
                  </a:cubicBezTo>
                  <a:lnTo>
                    <a:pt x="12742" y="13671"/>
                  </a:lnTo>
                  <a:cubicBezTo>
                    <a:pt x="12623" y="12945"/>
                    <a:pt x="12219" y="12300"/>
                    <a:pt x="11613" y="11855"/>
                  </a:cubicBezTo>
                  <a:cubicBezTo>
                    <a:pt x="12339" y="11209"/>
                    <a:pt x="12784" y="10284"/>
                    <a:pt x="12784" y="9235"/>
                  </a:cubicBezTo>
                  <a:lnTo>
                    <a:pt x="12784" y="7703"/>
                  </a:lnTo>
                  <a:lnTo>
                    <a:pt x="13629" y="7703"/>
                  </a:lnTo>
                  <a:cubicBezTo>
                    <a:pt x="14194" y="7703"/>
                    <a:pt x="14639" y="7258"/>
                    <a:pt x="14639" y="6693"/>
                  </a:cubicBezTo>
                  <a:lnTo>
                    <a:pt x="14639" y="4235"/>
                  </a:lnTo>
                  <a:cubicBezTo>
                    <a:pt x="14639" y="3671"/>
                    <a:pt x="14194" y="3226"/>
                    <a:pt x="13629" y="3226"/>
                  </a:cubicBezTo>
                  <a:lnTo>
                    <a:pt x="12784" y="3226"/>
                  </a:lnTo>
                  <a:cubicBezTo>
                    <a:pt x="12661" y="1413"/>
                    <a:pt x="11129" y="0"/>
                    <a:pt x="9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9"/>
            <p:cNvSpPr/>
            <p:nvPr/>
          </p:nvSpPr>
          <p:spPr>
            <a:xfrm>
              <a:off x="3410188" y="1894350"/>
              <a:ext cx="84700" cy="61550"/>
            </a:xfrm>
            <a:custGeom>
              <a:rect b="b" l="l" r="r" t="t"/>
              <a:pathLst>
                <a:path extrusionOk="0" h="2462" w="3388">
                  <a:moveTo>
                    <a:pt x="1694" y="0"/>
                  </a:moveTo>
                  <a:cubicBezTo>
                    <a:pt x="768" y="0"/>
                    <a:pt x="0" y="768"/>
                    <a:pt x="0" y="1694"/>
                  </a:cubicBezTo>
                  <a:cubicBezTo>
                    <a:pt x="0" y="1897"/>
                    <a:pt x="0" y="2097"/>
                    <a:pt x="81" y="2300"/>
                  </a:cubicBezTo>
                  <a:cubicBezTo>
                    <a:pt x="111" y="2386"/>
                    <a:pt x="203" y="2452"/>
                    <a:pt x="313" y="2452"/>
                  </a:cubicBezTo>
                  <a:cubicBezTo>
                    <a:pt x="355" y="2452"/>
                    <a:pt x="400" y="2442"/>
                    <a:pt x="445" y="2419"/>
                  </a:cubicBezTo>
                  <a:cubicBezTo>
                    <a:pt x="565" y="2381"/>
                    <a:pt x="645" y="2219"/>
                    <a:pt x="607" y="2097"/>
                  </a:cubicBezTo>
                  <a:cubicBezTo>
                    <a:pt x="526" y="1978"/>
                    <a:pt x="526" y="1816"/>
                    <a:pt x="526" y="1694"/>
                  </a:cubicBezTo>
                  <a:cubicBezTo>
                    <a:pt x="526" y="1049"/>
                    <a:pt x="1049" y="526"/>
                    <a:pt x="1694" y="526"/>
                  </a:cubicBezTo>
                  <a:cubicBezTo>
                    <a:pt x="2339" y="526"/>
                    <a:pt x="2865" y="1049"/>
                    <a:pt x="2865" y="1694"/>
                  </a:cubicBezTo>
                  <a:cubicBezTo>
                    <a:pt x="2865" y="1816"/>
                    <a:pt x="2865" y="1978"/>
                    <a:pt x="2784" y="2097"/>
                  </a:cubicBezTo>
                  <a:cubicBezTo>
                    <a:pt x="2742" y="2219"/>
                    <a:pt x="2823" y="2381"/>
                    <a:pt x="2945" y="2419"/>
                  </a:cubicBezTo>
                  <a:cubicBezTo>
                    <a:pt x="2984" y="2461"/>
                    <a:pt x="3026" y="2461"/>
                    <a:pt x="3065" y="2461"/>
                  </a:cubicBezTo>
                  <a:cubicBezTo>
                    <a:pt x="3145" y="2461"/>
                    <a:pt x="3268" y="2381"/>
                    <a:pt x="3307" y="2300"/>
                  </a:cubicBezTo>
                  <a:cubicBezTo>
                    <a:pt x="3387" y="2097"/>
                    <a:pt x="3387" y="1897"/>
                    <a:pt x="3387" y="1694"/>
                  </a:cubicBezTo>
                  <a:cubicBezTo>
                    <a:pt x="3387" y="768"/>
                    <a:pt x="2623" y="0"/>
                    <a:pt x="1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a:off x="3378963" y="1628225"/>
              <a:ext cx="48425" cy="67600"/>
            </a:xfrm>
            <a:custGeom>
              <a:rect b="b" l="l" r="r" t="t"/>
              <a:pathLst>
                <a:path extrusionOk="0" h="2704" w="1937">
                  <a:moveTo>
                    <a:pt x="243" y="0"/>
                  </a:moveTo>
                  <a:cubicBezTo>
                    <a:pt x="120" y="0"/>
                    <a:pt x="1" y="123"/>
                    <a:pt x="1" y="284"/>
                  </a:cubicBezTo>
                  <a:lnTo>
                    <a:pt x="1" y="2461"/>
                  </a:lnTo>
                  <a:cubicBezTo>
                    <a:pt x="1" y="2581"/>
                    <a:pt x="120" y="2703"/>
                    <a:pt x="243" y="2703"/>
                  </a:cubicBezTo>
                  <a:cubicBezTo>
                    <a:pt x="404" y="2703"/>
                    <a:pt x="524" y="2581"/>
                    <a:pt x="524" y="2461"/>
                  </a:cubicBezTo>
                  <a:lnTo>
                    <a:pt x="524" y="1613"/>
                  </a:lnTo>
                  <a:lnTo>
                    <a:pt x="1411" y="1613"/>
                  </a:lnTo>
                  <a:lnTo>
                    <a:pt x="1411" y="2461"/>
                  </a:lnTo>
                  <a:cubicBezTo>
                    <a:pt x="1411" y="2581"/>
                    <a:pt x="1533" y="2703"/>
                    <a:pt x="1653" y="2703"/>
                  </a:cubicBezTo>
                  <a:cubicBezTo>
                    <a:pt x="1814" y="2703"/>
                    <a:pt x="1936" y="2581"/>
                    <a:pt x="1936" y="2461"/>
                  </a:cubicBezTo>
                  <a:lnTo>
                    <a:pt x="1936" y="284"/>
                  </a:lnTo>
                  <a:cubicBezTo>
                    <a:pt x="1936" y="123"/>
                    <a:pt x="1814" y="0"/>
                    <a:pt x="1653" y="0"/>
                  </a:cubicBezTo>
                  <a:cubicBezTo>
                    <a:pt x="1533" y="0"/>
                    <a:pt x="1411" y="123"/>
                    <a:pt x="1411" y="284"/>
                  </a:cubicBezTo>
                  <a:lnTo>
                    <a:pt x="1411" y="1091"/>
                  </a:lnTo>
                  <a:lnTo>
                    <a:pt x="524" y="1091"/>
                  </a:lnTo>
                  <a:lnTo>
                    <a:pt x="524" y="284"/>
                  </a:lnTo>
                  <a:cubicBezTo>
                    <a:pt x="524" y="123"/>
                    <a:pt x="404"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a:off x="3439463" y="1628225"/>
              <a:ext cx="13075" cy="18150"/>
            </a:xfrm>
            <a:custGeom>
              <a:rect b="b" l="l" r="r" t="t"/>
              <a:pathLst>
                <a:path extrusionOk="0" h="726" w="523">
                  <a:moveTo>
                    <a:pt x="281" y="0"/>
                  </a:moveTo>
                  <a:cubicBezTo>
                    <a:pt x="120" y="0"/>
                    <a:pt x="0" y="123"/>
                    <a:pt x="0" y="284"/>
                  </a:cubicBezTo>
                  <a:lnTo>
                    <a:pt x="0" y="445"/>
                  </a:lnTo>
                  <a:cubicBezTo>
                    <a:pt x="0" y="607"/>
                    <a:pt x="120" y="726"/>
                    <a:pt x="281" y="726"/>
                  </a:cubicBezTo>
                  <a:cubicBezTo>
                    <a:pt x="442" y="726"/>
                    <a:pt x="523" y="607"/>
                    <a:pt x="523" y="445"/>
                  </a:cubicBezTo>
                  <a:lnTo>
                    <a:pt x="523" y="284"/>
                  </a:lnTo>
                  <a:cubicBezTo>
                    <a:pt x="523" y="123"/>
                    <a:pt x="442" y="0"/>
                    <a:pt x="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a:off x="3439463" y="1658450"/>
              <a:ext cx="13075" cy="37375"/>
            </a:xfrm>
            <a:custGeom>
              <a:rect b="b" l="l" r="r" t="t"/>
              <a:pathLst>
                <a:path extrusionOk="0" h="1495" w="523">
                  <a:moveTo>
                    <a:pt x="281" y="1"/>
                  </a:moveTo>
                  <a:cubicBezTo>
                    <a:pt x="120" y="1"/>
                    <a:pt x="0" y="123"/>
                    <a:pt x="0" y="243"/>
                  </a:cubicBezTo>
                  <a:lnTo>
                    <a:pt x="0" y="1252"/>
                  </a:lnTo>
                  <a:cubicBezTo>
                    <a:pt x="0" y="1372"/>
                    <a:pt x="120" y="1494"/>
                    <a:pt x="281" y="1494"/>
                  </a:cubicBezTo>
                  <a:cubicBezTo>
                    <a:pt x="442" y="1494"/>
                    <a:pt x="523" y="1372"/>
                    <a:pt x="523" y="1252"/>
                  </a:cubicBezTo>
                  <a:lnTo>
                    <a:pt x="523" y="243"/>
                  </a:lnTo>
                  <a:cubicBezTo>
                    <a:pt x="523" y="123"/>
                    <a:pt x="44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9"/>
            <p:cNvSpPr/>
            <p:nvPr/>
          </p:nvSpPr>
          <p:spPr>
            <a:xfrm>
              <a:off x="3469688" y="1595950"/>
              <a:ext cx="51400" cy="70600"/>
            </a:xfrm>
            <a:custGeom>
              <a:rect b="b" l="l" r="r" t="t"/>
              <a:pathLst>
                <a:path extrusionOk="0" h="2824" w="2056">
                  <a:moveTo>
                    <a:pt x="1249" y="527"/>
                  </a:moveTo>
                  <a:cubicBezTo>
                    <a:pt x="1330" y="527"/>
                    <a:pt x="1411" y="565"/>
                    <a:pt x="1453" y="607"/>
                  </a:cubicBezTo>
                  <a:cubicBezTo>
                    <a:pt x="1491" y="688"/>
                    <a:pt x="1533" y="769"/>
                    <a:pt x="1533" y="807"/>
                  </a:cubicBezTo>
                  <a:lnTo>
                    <a:pt x="1453" y="2017"/>
                  </a:lnTo>
                  <a:cubicBezTo>
                    <a:pt x="1453" y="2178"/>
                    <a:pt x="1330" y="2301"/>
                    <a:pt x="1169" y="2301"/>
                  </a:cubicBezTo>
                  <a:lnTo>
                    <a:pt x="888" y="2301"/>
                  </a:lnTo>
                  <a:cubicBezTo>
                    <a:pt x="765" y="2301"/>
                    <a:pt x="646" y="2178"/>
                    <a:pt x="604" y="2017"/>
                  </a:cubicBezTo>
                  <a:lnTo>
                    <a:pt x="565" y="807"/>
                  </a:lnTo>
                  <a:cubicBezTo>
                    <a:pt x="565" y="769"/>
                    <a:pt x="565" y="688"/>
                    <a:pt x="646" y="607"/>
                  </a:cubicBezTo>
                  <a:cubicBezTo>
                    <a:pt x="685" y="565"/>
                    <a:pt x="765" y="527"/>
                    <a:pt x="846" y="527"/>
                  </a:cubicBezTo>
                  <a:close/>
                  <a:moveTo>
                    <a:pt x="846" y="1"/>
                  </a:moveTo>
                  <a:cubicBezTo>
                    <a:pt x="604" y="1"/>
                    <a:pt x="404" y="82"/>
                    <a:pt x="243" y="243"/>
                  </a:cubicBezTo>
                  <a:cubicBezTo>
                    <a:pt x="82" y="404"/>
                    <a:pt x="1" y="646"/>
                    <a:pt x="40" y="849"/>
                  </a:cubicBezTo>
                  <a:lnTo>
                    <a:pt x="82" y="2059"/>
                  </a:lnTo>
                  <a:cubicBezTo>
                    <a:pt x="120" y="2501"/>
                    <a:pt x="485" y="2823"/>
                    <a:pt x="888" y="2823"/>
                  </a:cubicBezTo>
                  <a:lnTo>
                    <a:pt x="1169" y="2823"/>
                  </a:lnTo>
                  <a:cubicBezTo>
                    <a:pt x="1614" y="2823"/>
                    <a:pt x="1975" y="2501"/>
                    <a:pt x="1975" y="2059"/>
                  </a:cubicBezTo>
                  <a:lnTo>
                    <a:pt x="2056" y="849"/>
                  </a:lnTo>
                  <a:cubicBezTo>
                    <a:pt x="2056" y="646"/>
                    <a:pt x="1975" y="404"/>
                    <a:pt x="1856" y="243"/>
                  </a:cubicBezTo>
                  <a:cubicBezTo>
                    <a:pt x="1694" y="82"/>
                    <a:pt x="1453" y="1"/>
                    <a:pt x="1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a:off x="3474688" y="1678625"/>
              <a:ext cx="41400" cy="40350"/>
            </a:xfrm>
            <a:custGeom>
              <a:rect b="b" l="l" r="r" t="t"/>
              <a:pathLst>
                <a:path extrusionOk="0" h="1614" w="1656">
                  <a:moveTo>
                    <a:pt x="849" y="526"/>
                  </a:moveTo>
                  <a:cubicBezTo>
                    <a:pt x="930" y="526"/>
                    <a:pt x="1011" y="565"/>
                    <a:pt x="1049" y="607"/>
                  </a:cubicBezTo>
                  <a:cubicBezTo>
                    <a:pt x="1091" y="687"/>
                    <a:pt x="1130" y="726"/>
                    <a:pt x="1130" y="807"/>
                  </a:cubicBezTo>
                  <a:cubicBezTo>
                    <a:pt x="1130" y="968"/>
                    <a:pt x="1011" y="1091"/>
                    <a:pt x="849" y="1091"/>
                  </a:cubicBezTo>
                  <a:cubicBezTo>
                    <a:pt x="688" y="1091"/>
                    <a:pt x="565" y="968"/>
                    <a:pt x="565" y="807"/>
                  </a:cubicBezTo>
                  <a:cubicBezTo>
                    <a:pt x="565" y="726"/>
                    <a:pt x="565" y="687"/>
                    <a:pt x="646" y="607"/>
                  </a:cubicBezTo>
                  <a:cubicBezTo>
                    <a:pt x="688" y="565"/>
                    <a:pt x="769" y="526"/>
                    <a:pt x="849" y="526"/>
                  </a:cubicBezTo>
                  <a:close/>
                  <a:moveTo>
                    <a:pt x="849" y="0"/>
                  </a:moveTo>
                  <a:cubicBezTo>
                    <a:pt x="607" y="0"/>
                    <a:pt x="404" y="81"/>
                    <a:pt x="243" y="242"/>
                  </a:cubicBezTo>
                  <a:cubicBezTo>
                    <a:pt x="82" y="404"/>
                    <a:pt x="1" y="645"/>
                    <a:pt x="43" y="849"/>
                  </a:cubicBezTo>
                  <a:cubicBezTo>
                    <a:pt x="43" y="1291"/>
                    <a:pt x="404" y="1613"/>
                    <a:pt x="849" y="1613"/>
                  </a:cubicBezTo>
                  <a:cubicBezTo>
                    <a:pt x="1291" y="1613"/>
                    <a:pt x="1614" y="1291"/>
                    <a:pt x="1656" y="849"/>
                  </a:cubicBezTo>
                  <a:cubicBezTo>
                    <a:pt x="1656" y="645"/>
                    <a:pt x="1614" y="404"/>
                    <a:pt x="1453" y="242"/>
                  </a:cubicBezTo>
                  <a:cubicBezTo>
                    <a:pt x="1291" y="81"/>
                    <a:pt x="1091" y="0"/>
                    <a:pt x="8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49"/>
          <p:cNvGrpSpPr/>
          <p:nvPr/>
        </p:nvGrpSpPr>
        <p:grpSpPr>
          <a:xfrm>
            <a:off x="2204441" y="1430597"/>
            <a:ext cx="410552" cy="380679"/>
            <a:chOff x="2493913" y="1515325"/>
            <a:chExt cx="456625" cy="423400"/>
          </a:xfrm>
        </p:grpSpPr>
        <p:sp>
          <p:nvSpPr>
            <p:cNvPr id="1438" name="Google Shape;1438;p49"/>
            <p:cNvSpPr/>
            <p:nvPr/>
          </p:nvSpPr>
          <p:spPr>
            <a:xfrm>
              <a:off x="2493913" y="1588950"/>
              <a:ext cx="456625" cy="349775"/>
            </a:xfrm>
            <a:custGeom>
              <a:rect b="b" l="l" r="r" t="t"/>
              <a:pathLst>
                <a:path extrusionOk="0" h="13991" w="18265">
                  <a:moveTo>
                    <a:pt x="1694" y="0"/>
                  </a:moveTo>
                  <a:cubicBezTo>
                    <a:pt x="726" y="0"/>
                    <a:pt x="0" y="765"/>
                    <a:pt x="0" y="1732"/>
                  </a:cubicBezTo>
                  <a:lnTo>
                    <a:pt x="0" y="12297"/>
                  </a:lnTo>
                  <a:cubicBezTo>
                    <a:pt x="0" y="13226"/>
                    <a:pt x="726" y="13990"/>
                    <a:pt x="1694" y="13990"/>
                  </a:cubicBezTo>
                  <a:lnTo>
                    <a:pt x="16571" y="13990"/>
                  </a:lnTo>
                  <a:cubicBezTo>
                    <a:pt x="17500" y="13990"/>
                    <a:pt x="18265" y="13226"/>
                    <a:pt x="18265" y="12297"/>
                  </a:cubicBezTo>
                  <a:lnTo>
                    <a:pt x="18265" y="1732"/>
                  </a:lnTo>
                  <a:cubicBezTo>
                    <a:pt x="18265" y="765"/>
                    <a:pt x="17500" y="0"/>
                    <a:pt x="16571" y="0"/>
                  </a:cubicBezTo>
                  <a:lnTo>
                    <a:pt x="15887" y="0"/>
                  </a:lnTo>
                  <a:cubicBezTo>
                    <a:pt x="15726" y="0"/>
                    <a:pt x="15603" y="120"/>
                    <a:pt x="15603" y="281"/>
                  </a:cubicBezTo>
                  <a:cubicBezTo>
                    <a:pt x="15603" y="442"/>
                    <a:pt x="15726" y="565"/>
                    <a:pt x="15887" y="565"/>
                  </a:cubicBezTo>
                  <a:lnTo>
                    <a:pt x="16571" y="565"/>
                  </a:lnTo>
                  <a:cubicBezTo>
                    <a:pt x="17216" y="565"/>
                    <a:pt x="17700" y="1087"/>
                    <a:pt x="17700" y="1732"/>
                  </a:cubicBezTo>
                  <a:lnTo>
                    <a:pt x="17700" y="12297"/>
                  </a:lnTo>
                  <a:cubicBezTo>
                    <a:pt x="17700" y="12942"/>
                    <a:pt x="17216" y="13468"/>
                    <a:pt x="16571" y="13468"/>
                  </a:cubicBezTo>
                  <a:lnTo>
                    <a:pt x="1694" y="13468"/>
                  </a:lnTo>
                  <a:cubicBezTo>
                    <a:pt x="1049" y="13468"/>
                    <a:pt x="523" y="12942"/>
                    <a:pt x="523" y="12297"/>
                  </a:cubicBezTo>
                  <a:lnTo>
                    <a:pt x="523" y="1732"/>
                  </a:lnTo>
                  <a:cubicBezTo>
                    <a:pt x="523" y="1087"/>
                    <a:pt x="1049" y="565"/>
                    <a:pt x="1694" y="565"/>
                  </a:cubicBezTo>
                  <a:lnTo>
                    <a:pt x="2620" y="565"/>
                  </a:lnTo>
                  <a:cubicBezTo>
                    <a:pt x="2781" y="565"/>
                    <a:pt x="2904" y="442"/>
                    <a:pt x="2904" y="281"/>
                  </a:cubicBezTo>
                  <a:cubicBezTo>
                    <a:pt x="2904" y="120"/>
                    <a:pt x="2781" y="0"/>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a:off x="2846738" y="1616125"/>
              <a:ext cx="76625" cy="296375"/>
            </a:xfrm>
            <a:custGeom>
              <a:rect b="b" l="l" r="r" t="t"/>
              <a:pathLst>
                <a:path extrusionOk="0" h="11855" w="3065">
                  <a:moveTo>
                    <a:pt x="2339" y="0"/>
                  </a:moveTo>
                  <a:cubicBezTo>
                    <a:pt x="2177" y="0"/>
                    <a:pt x="2097" y="123"/>
                    <a:pt x="2097" y="284"/>
                  </a:cubicBezTo>
                  <a:cubicBezTo>
                    <a:pt x="2097" y="404"/>
                    <a:pt x="2177" y="526"/>
                    <a:pt x="2339" y="526"/>
                  </a:cubicBezTo>
                  <a:lnTo>
                    <a:pt x="2458" y="526"/>
                  </a:lnTo>
                  <a:cubicBezTo>
                    <a:pt x="2500" y="526"/>
                    <a:pt x="2539" y="565"/>
                    <a:pt x="2539" y="645"/>
                  </a:cubicBezTo>
                  <a:lnTo>
                    <a:pt x="2539" y="11210"/>
                  </a:lnTo>
                  <a:cubicBezTo>
                    <a:pt x="2539" y="11252"/>
                    <a:pt x="2500" y="11290"/>
                    <a:pt x="2458" y="11290"/>
                  </a:cubicBezTo>
                  <a:lnTo>
                    <a:pt x="281" y="11290"/>
                  </a:lnTo>
                  <a:cubicBezTo>
                    <a:pt x="119" y="11290"/>
                    <a:pt x="0" y="11413"/>
                    <a:pt x="0" y="11574"/>
                  </a:cubicBezTo>
                  <a:cubicBezTo>
                    <a:pt x="0" y="11736"/>
                    <a:pt x="119" y="11855"/>
                    <a:pt x="281" y="11855"/>
                  </a:cubicBezTo>
                  <a:lnTo>
                    <a:pt x="2458" y="11855"/>
                  </a:lnTo>
                  <a:cubicBezTo>
                    <a:pt x="2781" y="11855"/>
                    <a:pt x="3064" y="11574"/>
                    <a:pt x="3064" y="11210"/>
                  </a:cubicBezTo>
                  <a:lnTo>
                    <a:pt x="3064" y="645"/>
                  </a:lnTo>
                  <a:cubicBezTo>
                    <a:pt x="3064" y="284"/>
                    <a:pt x="2781" y="0"/>
                    <a:pt x="2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a:off x="2520113" y="1616125"/>
              <a:ext cx="311475" cy="296375"/>
            </a:xfrm>
            <a:custGeom>
              <a:rect b="b" l="l" r="r" t="t"/>
              <a:pathLst>
                <a:path extrusionOk="0" h="11855" w="12459">
                  <a:moveTo>
                    <a:pt x="646" y="0"/>
                  </a:moveTo>
                  <a:cubicBezTo>
                    <a:pt x="281" y="0"/>
                    <a:pt x="1" y="284"/>
                    <a:pt x="1" y="645"/>
                  </a:cubicBezTo>
                  <a:lnTo>
                    <a:pt x="1" y="11210"/>
                  </a:lnTo>
                  <a:cubicBezTo>
                    <a:pt x="1" y="11574"/>
                    <a:pt x="281" y="11855"/>
                    <a:pt x="646" y="11855"/>
                  </a:cubicBezTo>
                  <a:lnTo>
                    <a:pt x="12217" y="11855"/>
                  </a:lnTo>
                  <a:cubicBezTo>
                    <a:pt x="12339" y="11855"/>
                    <a:pt x="12459" y="11736"/>
                    <a:pt x="12459" y="11574"/>
                  </a:cubicBezTo>
                  <a:cubicBezTo>
                    <a:pt x="12459" y="11413"/>
                    <a:pt x="12339" y="11290"/>
                    <a:pt x="12217" y="11290"/>
                  </a:cubicBezTo>
                  <a:lnTo>
                    <a:pt x="646" y="11290"/>
                  </a:lnTo>
                  <a:cubicBezTo>
                    <a:pt x="565" y="11290"/>
                    <a:pt x="523" y="11252"/>
                    <a:pt x="523" y="11210"/>
                  </a:cubicBezTo>
                  <a:lnTo>
                    <a:pt x="523" y="645"/>
                  </a:lnTo>
                  <a:cubicBezTo>
                    <a:pt x="523" y="565"/>
                    <a:pt x="565" y="526"/>
                    <a:pt x="646" y="526"/>
                  </a:cubicBezTo>
                  <a:lnTo>
                    <a:pt x="968" y="526"/>
                  </a:lnTo>
                  <a:cubicBezTo>
                    <a:pt x="1130" y="526"/>
                    <a:pt x="1249" y="404"/>
                    <a:pt x="1249" y="284"/>
                  </a:cubicBezTo>
                  <a:cubicBezTo>
                    <a:pt x="1249" y="123"/>
                    <a:pt x="1130"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a:off x="2564463" y="1515325"/>
              <a:ext cx="320600" cy="183475"/>
            </a:xfrm>
            <a:custGeom>
              <a:rect b="b" l="l" r="r" t="t"/>
              <a:pathLst>
                <a:path extrusionOk="0" h="7339" w="12824">
                  <a:moveTo>
                    <a:pt x="10120" y="565"/>
                  </a:moveTo>
                  <a:cubicBezTo>
                    <a:pt x="10443" y="565"/>
                    <a:pt x="10727" y="807"/>
                    <a:pt x="10727" y="1171"/>
                  </a:cubicBezTo>
                  <a:lnTo>
                    <a:pt x="10727" y="2258"/>
                  </a:lnTo>
                  <a:lnTo>
                    <a:pt x="9678" y="2258"/>
                  </a:lnTo>
                  <a:cubicBezTo>
                    <a:pt x="9517" y="2258"/>
                    <a:pt x="9436" y="2381"/>
                    <a:pt x="9436" y="2542"/>
                  </a:cubicBezTo>
                  <a:cubicBezTo>
                    <a:pt x="9436" y="2703"/>
                    <a:pt x="9517" y="2784"/>
                    <a:pt x="9678" y="2784"/>
                  </a:cubicBezTo>
                  <a:lnTo>
                    <a:pt x="10888" y="2784"/>
                  </a:lnTo>
                  <a:lnTo>
                    <a:pt x="11975" y="4032"/>
                  </a:lnTo>
                  <a:lnTo>
                    <a:pt x="888" y="4032"/>
                  </a:lnTo>
                  <a:lnTo>
                    <a:pt x="1975" y="2784"/>
                  </a:lnTo>
                  <a:lnTo>
                    <a:pt x="8549" y="2784"/>
                  </a:lnTo>
                  <a:cubicBezTo>
                    <a:pt x="8710" y="2784"/>
                    <a:pt x="8830" y="2703"/>
                    <a:pt x="8830" y="2542"/>
                  </a:cubicBezTo>
                  <a:cubicBezTo>
                    <a:pt x="8830" y="2381"/>
                    <a:pt x="8710" y="2258"/>
                    <a:pt x="8549" y="2258"/>
                  </a:cubicBezTo>
                  <a:lnTo>
                    <a:pt x="2098" y="2258"/>
                  </a:lnTo>
                  <a:lnTo>
                    <a:pt x="2098" y="1171"/>
                  </a:lnTo>
                  <a:cubicBezTo>
                    <a:pt x="2098" y="807"/>
                    <a:pt x="2378" y="565"/>
                    <a:pt x="2701" y="565"/>
                  </a:cubicBezTo>
                  <a:close/>
                  <a:moveTo>
                    <a:pt x="2459" y="4558"/>
                  </a:moveTo>
                  <a:lnTo>
                    <a:pt x="2459" y="5848"/>
                  </a:lnTo>
                  <a:cubicBezTo>
                    <a:pt x="2459" y="6371"/>
                    <a:pt x="2056" y="6816"/>
                    <a:pt x="1491" y="6816"/>
                  </a:cubicBezTo>
                  <a:cubicBezTo>
                    <a:pt x="969" y="6816"/>
                    <a:pt x="565" y="6371"/>
                    <a:pt x="565" y="5848"/>
                  </a:cubicBezTo>
                  <a:lnTo>
                    <a:pt x="565" y="4558"/>
                  </a:lnTo>
                  <a:close/>
                  <a:moveTo>
                    <a:pt x="4920" y="4558"/>
                  </a:moveTo>
                  <a:lnTo>
                    <a:pt x="4920" y="5848"/>
                  </a:lnTo>
                  <a:cubicBezTo>
                    <a:pt x="4920" y="6371"/>
                    <a:pt x="4475" y="6816"/>
                    <a:pt x="3952" y="6816"/>
                  </a:cubicBezTo>
                  <a:cubicBezTo>
                    <a:pt x="3427" y="6816"/>
                    <a:pt x="2985" y="6371"/>
                    <a:pt x="2985" y="5848"/>
                  </a:cubicBezTo>
                  <a:lnTo>
                    <a:pt x="2985" y="4558"/>
                  </a:lnTo>
                  <a:close/>
                  <a:moveTo>
                    <a:pt x="7378" y="4558"/>
                  </a:moveTo>
                  <a:lnTo>
                    <a:pt x="7378" y="5848"/>
                  </a:lnTo>
                  <a:cubicBezTo>
                    <a:pt x="7378" y="6371"/>
                    <a:pt x="6936" y="6816"/>
                    <a:pt x="6410" y="6816"/>
                  </a:cubicBezTo>
                  <a:cubicBezTo>
                    <a:pt x="5888" y="6816"/>
                    <a:pt x="5443" y="6371"/>
                    <a:pt x="5443" y="5848"/>
                  </a:cubicBezTo>
                  <a:lnTo>
                    <a:pt x="5443" y="4558"/>
                  </a:lnTo>
                  <a:close/>
                  <a:moveTo>
                    <a:pt x="9839" y="4558"/>
                  </a:moveTo>
                  <a:lnTo>
                    <a:pt x="9839" y="4597"/>
                  </a:lnTo>
                  <a:lnTo>
                    <a:pt x="9839" y="5848"/>
                  </a:lnTo>
                  <a:cubicBezTo>
                    <a:pt x="9839" y="6371"/>
                    <a:pt x="9394" y="6816"/>
                    <a:pt x="8872" y="6816"/>
                  </a:cubicBezTo>
                  <a:cubicBezTo>
                    <a:pt x="8346" y="6816"/>
                    <a:pt x="7904" y="6371"/>
                    <a:pt x="7904" y="5848"/>
                  </a:cubicBezTo>
                  <a:lnTo>
                    <a:pt x="7904" y="4558"/>
                  </a:lnTo>
                  <a:close/>
                  <a:moveTo>
                    <a:pt x="12297" y="4558"/>
                  </a:moveTo>
                  <a:lnTo>
                    <a:pt x="12297" y="5848"/>
                  </a:lnTo>
                  <a:cubicBezTo>
                    <a:pt x="12297" y="6371"/>
                    <a:pt x="11856" y="6816"/>
                    <a:pt x="11330" y="6816"/>
                  </a:cubicBezTo>
                  <a:cubicBezTo>
                    <a:pt x="10807" y="6816"/>
                    <a:pt x="10362" y="6371"/>
                    <a:pt x="10362" y="5848"/>
                  </a:cubicBezTo>
                  <a:lnTo>
                    <a:pt x="10362" y="4597"/>
                  </a:lnTo>
                  <a:lnTo>
                    <a:pt x="10362" y="4558"/>
                  </a:lnTo>
                  <a:close/>
                  <a:moveTo>
                    <a:pt x="2701" y="0"/>
                  </a:moveTo>
                  <a:cubicBezTo>
                    <a:pt x="2098" y="0"/>
                    <a:pt x="1572" y="526"/>
                    <a:pt x="1572" y="1171"/>
                  </a:cubicBezTo>
                  <a:lnTo>
                    <a:pt x="1572" y="2419"/>
                  </a:lnTo>
                  <a:lnTo>
                    <a:pt x="82" y="4113"/>
                  </a:lnTo>
                  <a:cubicBezTo>
                    <a:pt x="40" y="4155"/>
                    <a:pt x="1" y="4236"/>
                    <a:pt x="1" y="4316"/>
                  </a:cubicBezTo>
                  <a:lnTo>
                    <a:pt x="1" y="5848"/>
                  </a:lnTo>
                  <a:cubicBezTo>
                    <a:pt x="1" y="6655"/>
                    <a:pt x="685" y="7339"/>
                    <a:pt x="1491" y="7339"/>
                  </a:cubicBezTo>
                  <a:cubicBezTo>
                    <a:pt x="2017" y="7339"/>
                    <a:pt x="2459" y="7097"/>
                    <a:pt x="2743" y="6694"/>
                  </a:cubicBezTo>
                  <a:cubicBezTo>
                    <a:pt x="3023" y="7097"/>
                    <a:pt x="3469" y="7339"/>
                    <a:pt x="3952" y="7339"/>
                  </a:cubicBezTo>
                  <a:cubicBezTo>
                    <a:pt x="4475" y="7339"/>
                    <a:pt x="4920" y="7097"/>
                    <a:pt x="5201" y="6694"/>
                  </a:cubicBezTo>
                  <a:cubicBezTo>
                    <a:pt x="5485" y="7097"/>
                    <a:pt x="5927" y="7339"/>
                    <a:pt x="6410" y="7339"/>
                  </a:cubicBezTo>
                  <a:cubicBezTo>
                    <a:pt x="6936" y="7339"/>
                    <a:pt x="7378" y="7097"/>
                    <a:pt x="7662" y="6694"/>
                  </a:cubicBezTo>
                  <a:cubicBezTo>
                    <a:pt x="7904" y="7097"/>
                    <a:pt x="8388" y="7339"/>
                    <a:pt x="8872" y="7339"/>
                  </a:cubicBezTo>
                  <a:cubicBezTo>
                    <a:pt x="9394" y="7339"/>
                    <a:pt x="9839" y="7097"/>
                    <a:pt x="10120" y="6694"/>
                  </a:cubicBezTo>
                  <a:cubicBezTo>
                    <a:pt x="10362" y="7097"/>
                    <a:pt x="10846" y="7339"/>
                    <a:pt x="11330" y="7339"/>
                  </a:cubicBezTo>
                  <a:cubicBezTo>
                    <a:pt x="12178" y="7339"/>
                    <a:pt x="12823" y="6655"/>
                    <a:pt x="12823" y="5848"/>
                  </a:cubicBezTo>
                  <a:lnTo>
                    <a:pt x="12823" y="4316"/>
                  </a:lnTo>
                  <a:cubicBezTo>
                    <a:pt x="12823" y="4236"/>
                    <a:pt x="12823" y="4155"/>
                    <a:pt x="12781" y="4113"/>
                  </a:cubicBezTo>
                  <a:lnTo>
                    <a:pt x="11249" y="2419"/>
                  </a:lnTo>
                  <a:lnTo>
                    <a:pt x="11249" y="1171"/>
                  </a:lnTo>
                  <a:cubicBezTo>
                    <a:pt x="11249" y="526"/>
                    <a:pt x="10765" y="0"/>
                    <a:pt x="10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9"/>
            <p:cNvSpPr/>
            <p:nvPr/>
          </p:nvSpPr>
          <p:spPr>
            <a:xfrm>
              <a:off x="2629963" y="1809675"/>
              <a:ext cx="183475" cy="64525"/>
            </a:xfrm>
            <a:custGeom>
              <a:rect b="b" l="l" r="r" t="t"/>
              <a:pathLst>
                <a:path extrusionOk="0" h="2581" w="7339">
                  <a:moveTo>
                    <a:pt x="726" y="0"/>
                  </a:moveTo>
                  <a:cubicBezTo>
                    <a:pt x="323" y="0"/>
                    <a:pt x="0" y="323"/>
                    <a:pt x="0" y="726"/>
                  </a:cubicBezTo>
                  <a:lnTo>
                    <a:pt x="0" y="1855"/>
                  </a:lnTo>
                  <a:cubicBezTo>
                    <a:pt x="0" y="2258"/>
                    <a:pt x="323" y="2581"/>
                    <a:pt x="726" y="2581"/>
                  </a:cubicBezTo>
                  <a:lnTo>
                    <a:pt x="6613" y="2581"/>
                  </a:lnTo>
                  <a:cubicBezTo>
                    <a:pt x="7016" y="2581"/>
                    <a:pt x="7339" y="2258"/>
                    <a:pt x="7339" y="1855"/>
                  </a:cubicBezTo>
                  <a:lnTo>
                    <a:pt x="7339" y="726"/>
                  </a:lnTo>
                  <a:cubicBezTo>
                    <a:pt x="7339" y="323"/>
                    <a:pt x="7016" y="0"/>
                    <a:pt x="6613" y="0"/>
                  </a:cubicBezTo>
                  <a:lnTo>
                    <a:pt x="2865" y="0"/>
                  </a:lnTo>
                  <a:cubicBezTo>
                    <a:pt x="2703" y="0"/>
                    <a:pt x="2581" y="123"/>
                    <a:pt x="2581" y="284"/>
                  </a:cubicBezTo>
                  <a:cubicBezTo>
                    <a:pt x="2581" y="403"/>
                    <a:pt x="2703" y="526"/>
                    <a:pt x="2865" y="526"/>
                  </a:cubicBezTo>
                  <a:lnTo>
                    <a:pt x="6613" y="526"/>
                  </a:lnTo>
                  <a:cubicBezTo>
                    <a:pt x="6736" y="526"/>
                    <a:pt x="6816" y="607"/>
                    <a:pt x="6816" y="726"/>
                  </a:cubicBezTo>
                  <a:lnTo>
                    <a:pt x="6816" y="1855"/>
                  </a:lnTo>
                  <a:cubicBezTo>
                    <a:pt x="6816" y="1978"/>
                    <a:pt x="6736" y="2058"/>
                    <a:pt x="6613" y="2058"/>
                  </a:cubicBezTo>
                  <a:lnTo>
                    <a:pt x="726" y="2058"/>
                  </a:lnTo>
                  <a:cubicBezTo>
                    <a:pt x="645" y="2058"/>
                    <a:pt x="565" y="1978"/>
                    <a:pt x="565" y="1855"/>
                  </a:cubicBezTo>
                  <a:lnTo>
                    <a:pt x="565" y="726"/>
                  </a:lnTo>
                  <a:cubicBezTo>
                    <a:pt x="565" y="607"/>
                    <a:pt x="645" y="526"/>
                    <a:pt x="726" y="526"/>
                  </a:cubicBezTo>
                  <a:lnTo>
                    <a:pt x="1736" y="526"/>
                  </a:lnTo>
                  <a:cubicBezTo>
                    <a:pt x="1855" y="526"/>
                    <a:pt x="1978" y="403"/>
                    <a:pt x="1978" y="284"/>
                  </a:cubicBezTo>
                  <a:cubicBezTo>
                    <a:pt x="1978" y="123"/>
                    <a:pt x="1855" y="0"/>
                    <a:pt x="1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a:off x="2568513" y="1724625"/>
              <a:ext cx="46375" cy="66925"/>
            </a:xfrm>
            <a:custGeom>
              <a:rect b="b" l="l" r="r" t="t"/>
              <a:pathLst>
                <a:path extrusionOk="0" h="2677" w="1855">
                  <a:moveTo>
                    <a:pt x="1551" y="1"/>
                  </a:moveTo>
                  <a:cubicBezTo>
                    <a:pt x="1487" y="1"/>
                    <a:pt x="1425" y="21"/>
                    <a:pt x="1371" y="57"/>
                  </a:cubicBezTo>
                  <a:lnTo>
                    <a:pt x="120" y="1105"/>
                  </a:lnTo>
                  <a:cubicBezTo>
                    <a:pt x="39" y="1186"/>
                    <a:pt x="0" y="1225"/>
                    <a:pt x="0" y="1305"/>
                  </a:cubicBezTo>
                  <a:cubicBezTo>
                    <a:pt x="0" y="1386"/>
                    <a:pt x="39" y="1467"/>
                    <a:pt x="120" y="1547"/>
                  </a:cubicBezTo>
                  <a:lnTo>
                    <a:pt x="1371" y="2596"/>
                  </a:lnTo>
                  <a:cubicBezTo>
                    <a:pt x="1410" y="2638"/>
                    <a:pt x="1490" y="2676"/>
                    <a:pt x="1532" y="2676"/>
                  </a:cubicBezTo>
                  <a:cubicBezTo>
                    <a:pt x="1613" y="2676"/>
                    <a:pt x="1694" y="2638"/>
                    <a:pt x="1774" y="2557"/>
                  </a:cubicBezTo>
                  <a:cubicBezTo>
                    <a:pt x="1855" y="2434"/>
                    <a:pt x="1855" y="2273"/>
                    <a:pt x="1732" y="2192"/>
                  </a:cubicBezTo>
                  <a:lnTo>
                    <a:pt x="684" y="1305"/>
                  </a:lnTo>
                  <a:lnTo>
                    <a:pt x="1732" y="460"/>
                  </a:lnTo>
                  <a:cubicBezTo>
                    <a:pt x="1855" y="380"/>
                    <a:pt x="1855" y="218"/>
                    <a:pt x="1774" y="96"/>
                  </a:cubicBezTo>
                  <a:cubicBezTo>
                    <a:pt x="1707" y="30"/>
                    <a:pt x="1628" y="1"/>
                    <a:pt x="1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a:off x="2828588" y="1724625"/>
              <a:ext cx="46400" cy="66925"/>
            </a:xfrm>
            <a:custGeom>
              <a:rect b="b" l="l" r="r" t="t"/>
              <a:pathLst>
                <a:path extrusionOk="0" h="2677" w="1856">
                  <a:moveTo>
                    <a:pt x="302" y="1"/>
                  </a:moveTo>
                  <a:cubicBezTo>
                    <a:pt x="225" y="1"/>
                    <a:pt x="146" y="30"/>
                    <a:pt x="81" y="96"/>
                  </a:cubicBezTo>
                  <a:cubicBezTo>
                    <a:pt x="0" y="218"/>
                    <a:pt x="0" y="380"/>
                    <a:pt x="120" y="460"/>
                  </a:cubicBezTo>
                  <a:lnTo>
                    <a:pt x="1168" y="1305"/>
                  </a:lnTo>
                  <a:lnTo>
                    <a:pt x="120" y="2192"/>
                  </a:lnTo>
                  <a:cubicBezTo>
                    <a:pt x="0" y="2273"/>
                    <a:pt x="0" y="2434"/>
                    <a:pt x="81" y="2557"/>
                  </a:cubicBezTo>
                  <a:cubicBezTo>
                    <a:pt x="162" y="2638"/>
                    <a:pt x="242" y="2676"/>
                    <a:pt x="281" y="2676"/>
                  </a:cubicBezTo>
                  <a:cubicBezTo>
                    <a:pt x="362" y="2676"/>
                    <a:pt x="403" y="2638"/>
                    <a:pt x="484" y="2596"/>
                  </a:cubicBezTo>
                  <a:lnTo>
                    <a:pt x="1732" y="1547"/>
                  </a:lnTo>
                  <a:cubicBezTo>
                    <a:pt x="1813" y="1467"/>
                    <a:pt x="1855" y="1386"/>
                    <a:pt x="1855" y="1305"/>
                  </a:cubicBezTo>
                  <a:cubicBezTo>
                    <a:pt x="1855" y="1225"/>
                    <a:pt x="1813" y="1186"/>
                    <a:pt x="1732" y="1105"/>
                  </a:cubicBezTo>
                  <a:lnTo>
                    <a:pt x="484" y="57"/>
                  </a:lnTo>
                  <a:cubicBezTo>
                    <a:pt x="429" y="21"/>
                    <a:pt x="366" y="1"/>
                    <a:pt x="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a:off x="2612863" y="1751200"/>
              <a:ext cx="217750" cy="13175"/>
            </a:xfrm>
            <a:custGeom>
              <a:rect b="b" l="l" r="r" t="t"/>
              <a:pathLst>
                <a:path extrusionOk="0" h="527" w="8710">
                  <a:moveTo>
                    <a:pt x="281" y="0"/>
                  </a:moveTo>
                  <a:cubicBezTo>
                    <a:pt x="120" y="0"/>
                    <a:pt x="0" y="123"/>
                    <a:pt x="0" y="284"/>
                  </a:cubicBezTo>
                  <a:cubicBezTo>
                    <a:pt x="0" y="404"/>
                    <a:pt x="120" y="526"/>
                    <a:pt x="281" y="526"/>
                  </a:cubicBezTo>
                  <a:lnTo>
                    <a:pt x="8426" y="526"/>
                  </a:lnTo>
                  <a:cubicBezTo>
                    <a:pt x="8587" y="526"/>
                    <a:pt x="8710" y="404"/>
                    <a:pt x="8710" y="284"/>
                  </a:cubicBezTo>
                  <a:cubicBezTo>
                    <a:pt x="8710" y="123"/>
                    <a:pt x="8587"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49"/>
          <p:cNvGrpSpPr/>
          <p:nvPr/>
        </p:nvGrpSpPr>
        <p:grpSpPr>
          <a:xfrm>
            <a:off x="1520114" y="1416099"/>
            <a:ext cx="410641" cy="410619"/>
            <a:chOff x="1732788" y="1499200"/>
            <a:chExt cx="456725" cy="456700"/>
          </a:xfrm>
        </p:grpSpPr>
        <p:sp>
          <p:nvSpPr>
            <p:cNvPr id="1447" name="Google Shape;1447;p49"/>
            <p:cNvSpPr/>
            <p:nvPr/>
          </p:nvSpPr>
          <p:spPr>
            <a:xfrm>
              <a:off x="1732788" y="1564750"/>
              <a:ext cx="293400" cy="375025"/>
            </a:xfrm>
            <a:custGeom>
              <a:rect b="b" l="l" r="r" t="t"/>
              <a:pathLst>
                <a:path extrusionOk="0" h="15001" w="11736">
                  <a:moveTo>
                    <a:pt x="1694" y="4839"/>
                  </a:moveTo>
                  <a:lnTo>
                    <a:pt x="1694" y="8146"/>
                  </a:lnTo>
                  <a:lnTo>
                    <a:pt x="1291" y="8104"/>
                  </a:lnTo>
                  <a:cubicBezTo>
                    <a:pt x="849" y="8065"/>
                    <a:pt x="565" y="7700"/>
                    <a:pt x="565" y="7258"/>
                  </a:cubicBezTo>
                  <a:lnTo>
                    <a:pt x="565" y="5726"/>
                  </a:lnTo>
                  <a:cubicBezTo>
                    <a:pt x="565" y="5323"/>
                    <a:pt x="849" y="4959"/>
                    <a:pt x="1291" y="4920"/>
                  </a:cubicBezTo>
                  <a:lnTo>
                    <a:pt x="1694" y="4839"/>
                  </a:lnTo>
                  <a:close/>
                  <a:moveTo>
                    <a:pt x="3026" y="4678"/>
                  </a:moveTo>
                  <a:lnTo>
                    <a:pt x="3026" y="8346"/>
                  </a:lnTo>
                  <a:lnTo>
                    <a:pt x="2220" y="8226"/>
                  </a:lnTo>
                  <a:lnTo>
                    <a:pt x="2220" y="4759"/>
                  </a:lnTo>
                  <a:lnTo>
                    <a:pt x="3026" y="4678"/>
                  </a:lnTo>
                  <a:close/>
                  <a:moveTo>
                    <a:pt x="9597" y="1652"/>
                  </a:moveTo>
                  <a:lnTo>
                    <a:pt x="9597" y="11329"/>
                  </a:lnTo>
                  <a:lnTo>
                    <a:pt x="8913" y="10726"/>
                  </a:lnTo>
                  <a:lnTo>
                    <a:pt x="8913" y="10684"/>
                  </a:lnTo>
                  <a:cubicBezTo>
                    <a:pt x="8913" y="10604"/>
                    <a:pt x="8952" y="10442"/>
                    <a:pt x="8952" y="10281"/>
                  </a:cubicBezTo>
                  <a:lnTo>
                    <a:pt x="8952" y="8910"/>
                  </a:lnTo>
                  <a:cubicBezTo>
                    <a:pt x="8952" y="7942"/>
                    <a:pt x="8952" y="6694"/>
                    <a:pt x="8913" y="5120"/>
                  </a:cubicBezTo>
                  <a:cubicBezTo>
                    <a:pt x="8913" y="4959"/>
                    <a:pt x="8833" y="4839"/>
                    <a:pt x="8672" y="4839"/>
                  </a:cubicBezTo>
                  <a:cubicBezTo>
                    <a:pt x="8510" y="4839"/>
                    <a:pt x="8388" y="4959"/>
                    <a:pt x="8388" y="5120"/>
                  </a:cubicBezTo>
                  <a:lnTo>
                    <a:pt x="8388" y="10242"/>
                  </a:lnTo>
                  <a:lnTo>
                    <a:pt x="6936" y="8952"/>
                  </a:lnTo>
                  <a:cubicBezTo>
                    <a:pt x="6897" y="8910"/>
                    <a:pt x="6855" y="8871"/>
                    <a:pt x="6817" y="8871"/>
                  </a:cubicBezTo>
                  <a:lnTo>
                    <a:pt x="5768" y="8710"/>
                  </a:lnTo>
                  <a:lnTo>
                    <a:pt x="3549" y="8426"/>
                  </a:lnTo>
                  <a:lnTo>
                    <a:pt x="3549" y="4597"/>
                  </a:lnTo>
                  <a:lnTo>
                    <a:pt x="6817" y="4152"/>
                  </a:lnTo>
                  <a:cubicBezTo>
                    <a:pt x="6855" y="4152"/>
                    <a:pt x="6897" y="4113"/>
                    <a:pt x="6936" y="4071"/>
                  </a:cubicBezTo>
                  <a:lnTo>
                    <a:pt x="8388" y="2781"/>
                  </a:lnTo>
                  <a:lnTo>
                    <a:pt x="8388" y="3952"/>
                  </a:lnTo>
                  <a:cubicBezTo>
                    <a:pt x="8388" y="4113"/>
                    <a:pt x="8510" y="4233"/>
                    <a:pt x="8672" y="4233"/>
                  </a:cubicBezTo>
                  <a:cubicBezTo>
                    <a:pt x="8791" y="4233"/>
                    <a:pt x="8913" y="4113"/>
                    <a:pt x="8913" y="3952"/>
                  </a:cubicBezTo>
                  <a:lnTo>
                    <a:pt x="8913" y="2297"/>
                  </a:lnTo>
                  <a:lnTo>
                    <a:pt x="9597" y="1652"/>
                  </a:lnTo>
                  <a:close/>
                  <a:moveTo>
                    <a:pt x="10688" y="1"/>
                  </a:moveTo>
                  <a:cubicBezTo>
                    <a:pt x="10123" y="1"/>
                    <a:pt x="9678" y="404"/>
                    <a:pt x="9639" y="926"/>
                  </a:cubicBezTo>
                  <a:lnTo>
                    <a:pt x="6655" y="3630"/>
                  </a:lnTo>
                  <a:lnTo>
                    <a:pt x="1210" y="4355"/>
                  </a:lnTo>
                  <a:cubicBezTo>
                    <a:pt x="526" y="4475"/>
                    <a:pt x="1" y="5039"/>
                    <a:pt x="1" y="5726"/>
                  </a:cubicBezTo>
                  <a:lnTo>
                    <a:pt x="1" y="7258"/>
                  </a:lnTo>
                  <a:cubicBezTo>
                    <a:pt x="1" y="7942"/>
                    <a:pt x="526" y="8549"/>
                    <a:pt x="1210" y="8629"/>
                  </a:cubicBezTo>
                  <a:lnTo>
                    <a:pt x="2178" y="8749"/>
                  </a:lnTo>
                  <a:lnTo>
                    <a:pt x="2178" y="10039"/>
                  </a:lnTo>
                  <a:cubicBezTo>
                    <a:pt x="2178" y="10162"/>
                    <a:pt x="2301" y="10281"/>
                    <a:pt x="2420" y="10281"/>
                  </a:cubicBezTo>
                  <a:cubicBezTo>
                    <a:pt x="2581" y="10281"/>
                    <a:pt x="2704" y="10162"/>
                    <a:pt x="2704" y="10039"/>
                  </a:cubicBezTo>
                  <a:lnTo>
                    <a:pt x="2704" y="8829"/>
                  </a:lnTo>
                  <a:lnTo>
                    <a:pt x="5284" y="9194"/>
                  </a:lnTo>
                  <a:lnTo>
                    <a:pt x="4436" y="10565"/>
                  </a:lnTo>
                  <a:cubicBezTo>
                    <a:pt x="4436" y="10604"/>
                    <a:pt x="4397" y="10646"/>
                    <a:pt x="4397" y="10684"/>
                  </a:cubicBezTo>
                  <a:lnTo>
                    <a:pt x="4397" y="14113"/>
                  </a:lnTo>
                  <a:cubicBezTo>
                    <a:pt x="4397" y="14274"/>
                    <a:pt x="4236" y="14436"/>
                    <a:pt x="4033" y="14436"/>
                  </a:cubicBezTo>
                  <a:lnTo>
                    <a:pt x="3065" y="14436"/>
                  </a:lnTo>
                  <a:cubicBezTo>
                    <a:pt x="2865" y="14436"/>
                    <a:pt x="2704" y="14274"/>
                    <a:pt x="2704" y="14113"/>
                  </a:cubicBezTo>
                  <a:lnTo>
                    <a:pt x="2704" y="11168"/>
                  </a:lnTo>
                  <a:cubicBezTo>
                    <a:pt x="2704" y="11007"/>
                    <a:pt x="2581" y="10887"/>
                    <a:pt x="2420" y="10887"/>
                  </a:cubicBezTo>
                  <a:cubicBezTo>
                    <a:pt x="2301" y="10887"/>
                    <a:pt x="2178" y="11007"/>
                    <a:pt x="2178" y="11168"/>
                  </a:cubicBezTo>
                  <a:lnTo>
                    <a:pt x="2178" y="14113"/>
                  </a:lnTo>
                  <a:cubicBezTo>
                    <a:pt x="2178" y="14597"/>
                    <a:pt x="2581" y="15000"/>
                    <a:pt x="3065" y="15000"/>
                  </a:cubicBezTo>
                  <a:lnTo>
                    <a:pt x="4033" y="15000"/>
                  </a:lnTo>
                  <a:cubicBezTo>
                    <a:pt x="4559" y="15000"/>
                    <a:pt x="4962" y="14597"/>
                    <a:pt x="4962" y="14113"/>
                  </a:cubicBezTo>
                  <a:lnTo>
                    <a:pt x="4962" y="10765"/>
                  </a:lnTo>
                  <a:lnTo>
                    <a:pt x="5849" y="9275"/>
                  </a:lnTo>
                  <a:lnTo>
                    <a:pt x="6655" y="9394"/>
                  </a:lnTo>
                  <a:lnTo>
                    <a:pt x="9597" y="12055"/>
                  </a:lnTo>
                  <a:cubicBezTo>
                    <a:pt x="9639" y="12620"/>
                    <a:pt x="10123" y="13065"/>
                    <a:pt x="10688" y="13065"/>
                  </a:cubicBezTo>
                  <a:cubicBezTo>
                    <a:pt x="11252" y="13065"/>
                    <a:pt x="11736" y="12581"/>
                    <a:pt x="11736" y="12016"/>
                  </a:cubicBezTo>
                  <a:lnTo>
                    <a:pt x="11736" y="7942"/>
                  </a:lnTo>
                  <a:cubicBezTo>
                    <a:pt x="11736" y="7823"/>
                    <a:pt x="11613" y="7700"/>
                    <a:pt x="11452" y="7700"/>
                  </a:cubicBezTo>
                  <a:cubicBezTo>
                    <a:pt x="11291" y="7700"/>
                    <a:pt x="11171" y="7823"/>
                    <a:pt x="11171" y="7942"/>
                  </a:cubicBezTo>
                  <a:lnTo>
                    <a:pt x="11171" y="12016"/>
                  </a:lnTo>
                  <a:cubicBezTo>
                    <a:pt x="11171" y="12297"/>
                    <a:pt x="10968" y="12539"/>
                    <a:pt x="10688" y="12539"/>
                  </a:cubicBezTo>
                  <a:cubicBezTo>
                    <a:pt x="10365" y="12539"/>
                    <a:pt x="10162" y="12297"/>
                    <a:pt x="10162" y="12016"/>
                  </a:cubicBezTo>
                  <a:lnTo>
                    <a:pt x="10162" y="1088"/>
                  </a:lnTo>
                  <a:cubicBezTo>
                    <a:pt x="10162" y="765"/>
                    <a:pt x="10365" y="565"/>
                    <a:pt x="10688" y="565"/>
                  </a:cubicBezTo>
                  <a:cubicBezTo>
                    <a:pt x="10968" y="565"/>
                    <a:pt x="11171" y="765"/>
                    <a:pt x="11171" y="1088"/>
                  </a:cubicBezTo>
                  <a:lnTo>
                    <a:pt x="11171" y="5039"/>
                  </a:lnTo>
                  <a:cubicBezTo>
                    <a:pt x="11171" y="5200"/>
                    <a:pt x="11291" y="5323"/>
                    <a:pt x="11452" y="5323"/>
                  </a:cubicBezTo>
                  <a:cubicBezTo>
                    <a:pt x="11613" y="5323"/>
                    <a:pt x="11736" y="5200"/>
                    <a:pt x="11736" y="5039"/>
                  </a:cubicBezTo>
                  <a:lnTo>
                    <a:pt x="11736" y="1088"/>
                  </a:lnTo>
                  <a:cubicBezTo>
                    <a:pt x="11736" y="484"/>
                    <a:pt x="11252" y="1"/>
                    <a:pt x="10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2008988" y="1652400"/>
              <a:ext cx="180525" cy="153250"/>
            </a:xfrm>
            <a:custGeom>
              <a:rect b="b" l="l" r="r" t="t"/>
              <a:pathLst>
                <a:path extrusionOk="0" h="6130" w="7221">
                  <a:moveTo>
                    <a:pt x="2743" y="1"/>
                  </a:moveTo>
                  <a:cubicBezTo>
                    <a:pt x="1936" y="1"/>
                    <a:pt x="1291" y="646"/>
                    <a:pt x="1291" y="1414"/>
                  </a:cubicBezTo>
                  <a:lnTo>
                    <a:pt x="1291" y="1936"/>
                  </a:lnTo>
                  <a:lnTo>
                    <a:pt x="243" y="2582"/>
                  </a:lnTo>
                  <a:cubicBezTo>
                    <a:pt x="123" y="2662"/>
                    <a:pt x="1" y="2823"/>
                    <a:pt x="1" y="2985"/>
                  </a:cubicBezTo>
                  <a:cubicBezTo>
                    <a:pt x="1" y="3188"/>
                    <a:pt x="123" y="3349"/>
                    <a:pt x="243" y="3430"/>
                  </a:cubicBezTo>
                  <a:lnTo>
                    <a:pt x="1291" y="4075"/>
                  </a:lnTo>
                  <a:lnTo>
                    <a:pt x="1291" y="4720"/>
                  </a:lnTo>
                  <a:cubicBezTo>
                    <a:pt x="1291" y="5485"/>
                    <a:pt x="1936" y="6130"/>
                    <a:pt x="2743" y="6130"/>
                  </a:cubicBezTo>
                  <a:lnTo>
                    <a:pt x="3630" y="6130"/>
                  </a:lnTo>
                  <a:cubicBezTo>
                    <a:pt x="3791" y="6130"/>
                    <a:pt x="3914" y="6010"/>
                    <a:pt x="3914" y="5849"/>
                  </a:cubicBezTo>
                  <a:cubicBezTo>
                    <a:pt x="3914" y="5727"/>
                    <a:pt x="3791" y="5607"/>
                    <a:pt x="3630" y="5607"/>
                  </a:cubicBezTo>
                  <a:lnTo>
                    <a:pt x="2743" y="5607"/>
                  </a:lnTo>
                  <a:cubicBezTo>
                    <a:pt x="2259" y="5607"/>
                    <a:pt x="1856" y="5204"/>
                    <a:pt x="1856" y="4720"/>
                  </a:cubicBezTo>
                  <a:lnTo>
                    <a:pt x="1856" y="3914"/>
                  </a:lnTo>
                  <a:cubicBezTo>
                    <a:pt x="1856" y="3833"/>
                    <a:pt x="1817" y="3711"/>
                    <a:pt x="1736" y="3672"/>
                  </a:cubicBezTo>
                  <a:lnTo>
                    <a:pt x="607" y="2985"/>
                  </a:lnTo>
                  <a:lnTo>
                    <a:pt x="1736" y="2301"/>
                  </a:lnTo>
                  <a:cubicBezTo>
                    <a:pt x="1817" y="2259"/>
                    <a:pt x="1856" y="2178"/>
                    <a:pt x="1856" y="2098"/>
                  </a:cubicBezTo>
                  <a:lnTo>
                    <a:pt x="1856" y="1414"/>
                  </a:lnTo>
                  <a:cubicBezTo>
                    <a:pt x="1856" y="930"/>
                    <a:pt x="2259" y="527"/>
                    <a:pt x="2743" y="527"/>
                  </a:cubicBezTo>
                  <a:lnTo>
                    <a:pt x="5807" y="527"/>
                  </a:lnTo>
                  <a:cubicBezTo>
                    <a:pt x="6291" y="527"/>
                    <a:pt x="6694" y="930"/>
                    <a:pt x="6694" y="1414"/>
                  </a:cubicBezTo>
                  <a:lnTo>
                    <a:pt x="6694" y="4720"/>
                  </a:lnTo>
                  <a:cubicBezTo>
                    <a:pt x="6694" y="5204"/>
                    <a:pt x="6291" y="5607"/>
                    <a:pt x="5807" y="5607"/>
                  </a:cubicBezTo>
                  <a:lnTo>
                    <a:pt x="4801" y="5607"/>
                  </a:lnTo>
                  <a:cubicBezTo>
                    <a:pt x="4640" y="5607"/>
                    <a:pt x="4517" y="5727"/>
                    <a:pt x="4517" y="5849"/>
                  </a:cubicBezTo>
                  <a:cubicBezTo>
                    <a:pt x="4517" y="6010"/>
                    <a:pt x="4640" y="6130"/>
                    <a:pt x="4801" y="6130"/>
                  </a:cubicBezTo>
                  <a:lnTo>
                    <a:pt x="5807" y="6130"/>
                  </a:lnTo>
                  <a:cubicBezTo>
                    <a:pt x="6614" y="6130"/>
                    <a:pt x="7220" y="5485"/>
                    <a:pt x="7220" y="4720"/>
                  </a:cubicBezTo>
                  <a:lnTo>
                    <a:pt x="7220" y="1414"/>
                  </a:lnTo>
                  <a:cubicBezTo>
                    <a:pt x="7220" y="646"/>
                    <a:pt x="6614" y="1"/>
                    <a:pt x="5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a:off x="2026163" y="1499200"/>
              <a:ext cx="153250" cy="132100"/>
            </a:xfrm>
            <a:custGeom>
              <a:rect b="b" l="l" r="r" t="t"/>
              <a:pathLst>
                <a:path extrusionOk="0" h="5284" w="6130">
                  <a:moveTo>
                    <a:pt x="4717" y="526"/>
                  </a:moveTo>
                  <a:cubicBezTo>
                    <a:pt x="5201" y="526"/>
                    <a:pt x="5604" y="929"/>
                    <a:pt x="5604" y="1413"/>
                  </a:cubicBezTo>
                  <a:lnTo>
                    <a:pt x="5604" y="3871"/>
                  </a:lnTo>
                  <a:cubicBezTo>
                    <a:pt x="5604" y="4355"/>
                    <a:pt x="5201" y="4758"/>
                    <a:pt x="4717" y="4758"/>
                  </a:cubicBezTo>
                  <a:lnTo>
                    <a:pt x="2459" y="4758"/>
                  </a:lnTo>
                  <a:cubicBezTo>
                    <a:pt x="1936" y="4758"/>
                    <a:pt x="1572" y="4355"/>
                    <a:pt x="1572" y="3871"/>
                  </a:cubicBezTo>
                  <a:lnTo>
                    <a:pt x="1572" y="1574"/>
                  </a:lnTo>
                  <a:cubicBezTo>
                    <a:pt x="1572" y="1494"/>
                    <a:pt x="1533" y="1452"/>
                    <a:pt x="1491" y="1413"/>
                  </a:cubicBezTo>
                  <a:lnTo>
                    <a:pt x="685" y="526"/>
                  </a:lnTo>
                  <a:close/>
                  <a:moveTo>
                    <a:pt x="485" y="0"/>
                  </a:moveTo>
                  <a:cubicBezTo>
                    <a:pt x="324" y="0"/>
                    <a:pt x="162" y="81"/>
                    <a:pt x="82" y="242"/>
                  </a:cubicBezTo>
                  <a:cubicBezTo>
                    <a:pt x="1" y="403"/>
                    <a:pt x="40" y="606"/>
                    <a:pt x="162" y="726"/>
                  </a:cubicBezTo>
                  <a:lnTo>
                    <a:pt x="1007" y="1694"/>
                  </a:lnTo>
                  <a:lnTo>
                    <a:pt x="1007" y="3871"/>
                  </a:lnTo>
                  <a:cubicBezTo>
                    <a:pt x="1007" y="4677"/>
                    <a:pt x="1653" y="5284"/>
                    <a:pt x="2459" y="5284"/>
                  </a:cubicBezTo>
                  <a:lnTo>
                    <a:pt x="4717" y="5284"/>
                  </a:lnTo>
                  <a:cubicBezTo>
                    <a:pt x="5523" y="5284"/>
                    <a:pt x="6130" y="4677"/>
                    <a:pt x="6130" y="3871"/>
                  </a:cubicBezTo>
                  <a:lnTo>
                    <a:pt x="6130" y="1413"/>
                  </a:lnTo>
                  <a:cubicBezTo>
                    <a:pt x="6130" y="606"/>
                    <a:pt x="5523" y="0"/>
                    <a:pt x="4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a:off x="2026163" y="1822800"/>
              <a:ext cx="153250" cy="133100"/>
            </a:xfrm>
            <a:custGeom>
              <a:rect b="b" l="l" r="r" t="t"/>
              <a:pathLst>
                <a:path extrusionOk="0" h="5324" w="6130">
                  <a:moveTo>
                    <a:pt x="4717" y="524"/>
                  </a:moveTo>
                  <a:cubicBezTo>
                    <a:pt x="5201" y="524"/>
                    <a:pt x="5604" y="927"/>
                    <a:pt x="5604" y="1411"/>
                  </a:cubicBezTo>
                  <a:lnTo>
                    <a:pt x="5604" y="3911"/>
                  </a:lnTo>
                  <a:cubicBezTo>
                    <a:pt x="5604" y="4394"/>
                    <a:pt x="5201" y="4798"/>
                    <a:pt x="4717" y="4798"/>
                  </a:cubicBezTo>
                  <a:lnTo>
                    <a:pt x="685" y="4798"/>
                  </a:lnTo>
                  <a:lnTo>
                    <a:pt x="1491" y="3911"/>
                  </a:lnTo>
                  <a:cubicBezTo>
                    <a:pt x="1533" y="3872"/>
                    <a:pt x="1572" y="3791"/>
                    <a:pt x="1572" y="3711"/>
                  </a:cubicBezTo>
                  <a:lnTo>
                    <a:pt x="1572" y="1411"/>
                  </a:lnTo>
                  <a:cubicBezTo>
                    <a:pt x="1572" y="927"/>
                    <a:pt x="1936" y="524"/>
                    <a:pt x="2459" y="524"/>
                  </a:cubicBezTo>
                  <a:close/>
                  <a:moveTo>
                    <a:pt x="2459" y="1"/>
                  </a:moveTo>
                  <a:cubicBezTo>
                    <a:pt x="1653" y="1"/>
                    <a:pt x="1007" y="646"/>
                    <a:pt x="1007" y="1411"/>
                  </a:cubicBezTo>
                  <a:lnTo>
                    <a:pt x="1007" y="3630"/>
                  </a:lnTo>
                  <a:lnTo>
                    <a:pt x="162" y="4556"/>
                  </a:lnTo>
                  <a:cubicBezTo>
                    <a:pt x="40" y="4678"/>
                    <a:pt x="1" y="4878"/>
                    <a:pt x="82" y="5040"/>
                  </a:cubicBezTo>
                  <a:cubicBezTo>
                    <a:pt x="162" y="5201"/>
                    <a:pt x="324" y="5323"/>
                    <a:pt x="485" y="5323"/>
                  </a:cubicBezTo>
                  <a:lnTo>
                    <a:pt x="4717" y="5323"/>
                  </a:lnTo>
                  <a:cubicBezTo>
                    <a:pt x="5523" y="5323"/>
                    <a:pt x="6130" y="4678"/>
                    <a:pt x="6130" y="3911"/>
                  </a:cubicBezTo>
                  <a:lnTo>
                    <a:pt x="6130" y="1411"/>
                  </a:lnTo>
                  <a:cubicBezTo>
                    <a:pt x="6130" y="646"/>
                    <a:pt x="5523" y="1"/>
                    <a:pt x="4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49"/>
          <p:cNvGrpSpPr/>
          <p:nvPr/>
        </p:nvGrpSpPr>
        <p:grpSpPr>
          <a:xfrm>
            <a:off x="863051" y="1416099"/>
            <a:ext cx="410574" cy="410619"/>
            <a:chOff x="1001988" y="1499200"/>
            <a:chExt cx="456650" cy="456700"/>
          </a:xfrm>
        </p:grpSpPr>
        <p:sp>
          <p:nvSpPr>
            <p:cNvPr id="1452" name="Google Shape;1452;p49"/>
            <p:cNvSpPr/>
            <p:nvPr/>
          </p:nvSpPr>
          <p:spPr>
            <a:xfrm>
              <a:off x="1001988" y="1644350"/>
              <a:ext cx="456650" cy="311550"/>
            </a:xfrm>
            <a:custGeom>
              <a:rect b="b" l="l" r="r" t="t"/>
              <a:pathLst>
                <a:path extrusionOk="0" h="12462" w="18266">
                  <a:moveTo>
                    <a:pt x="6572" y="5042"/>
                  </a:moveTo>
                  <a:lnTo>
                    <a:pt x="6572" y="9678"/>
                  </a:lnTo>
                  <a:lnTo>
                    <a:pt x="2540" y="9678"/>
                  </a:lnTo>
                  <a:lnTo>
                    <a:pt x="2540" y="5042"/>
                  </a:lnTo>
                  <a:close/>
                  <a:moveTo>
                    <a:pt x="15726" y="2984"/>
                  </a:moveTo>
                  <a:lnTo>
                    <a:pt x="15726" y="9678"/>
                  </a:lnTo>
                  <a:lnTo>
                    <a:pt x="14394" y="9678"/>
                  </a:lnTo>
                  <a:cubicBezTo>
                    <a:pt x="14275" y="9678"/>
                    <a:pt x="14152" y="9800"/>
                    <a:pt x="14152" y="9961"/>
                  </a:cubicBezTo>
                  <a:cubicBezTo>
                    <a:pt x="14152" y="10081"/>
                    <a:pt x="14275" y="10203"/>
                    <a:pt x="14394" y="10203"/>
                  </a:cubicBezTo>
                  <a:lnTo>
                    <a:pt x="17581" y="10203"/>
                  </a:lnTo>
                  <a:cubicBezTo>
                    <a:pt x="17662" y="10203"/>
                    <a:pt x="17743" y="10284"/>
                    <a:pt x="17743" y="10365"/>
                  </a:cubicBezTo>
                  <a:lnTo>
                    <a:pt x="17743" y="11897"/>
                  </a:lnTo>
                  <a:lnTo>
                    <a:pt x="524" y="11897"/>
                  </a:lnTo>
                  <a:lnTo>
                    <a:pt x="524" y="10365"/>
                  </a:lnTo>
                  <a:cubicBezTo>
                    <a:pt x="524" y="10284"/>
                    <a:pt x="604" y="10203"/>
                    <a:pt x="685" y="10203"/>
                  </a:cubicBezTo>
                  <a:lnTo>
                    <a:pt x="13265" y="10203"/>
                  </a:lnTo>
                  <a:cubicBezTo>
                    <a:pt x="13427" y="10203"/>
                    <a:pt x="13549" y="10081"/>
                    <a:pt x="13549" y="9961"/>
                  </a:cubicBezTo>
                  <a:cubicBezTo>
                    <a:pt x="13549" y="9800"/>
                    <a:pt x="13427" y="9678"/>
                    <a:pt x="13265" y="9678"/>
                  </a:cubicBezTo>
                  <a:lnTo>
                    <a:pt x="11694" y="9678"/>
                  </a:lnTo>
                  <a:lnTo>
                    <a:pt x="11694" y="2984"/>
                  </a:lnTo>
                  <a:close/>
                  <a:moveTo>
                    <a:pt x="7056" y="0"/>
                  </a:moveTo>
                  <a:cubicBezTo>
                    <a:pt x="6814" y="0"/>
                    <a:pt x="6572" y="242"/>
                    <a:pt x="6572" y="526"/>
                  </a:cubicBezTo>
                  <a:lnTo>
                    <a:pt x="6572" y="2420"/>
                  </a:lnTo>
                  <a:cubicBezTo>
                    <a:pt x="6572" y="2542"/>
                    <a:pt x="6694" y="2662"/>
                    <a:pt x="6856" y="2662"/>
                  </a:cubicBezTo>
                  <a:cubicBezTo>
                    <a:pt x="6975" y="2662"/>
                    <a:pt x="7098" y="2542"/>
                    <a:pt x="7098" y="2420"/>
                  </a:cubicBezTo>
                  <a:lnTo>
                    <a:pt x="7098" y="565"/>
                  </a:lnTo>
                  <a:lnTo>
                    <a:pt x="11130" y="565"/>
                  </a:lnTo>
                  <a:lnTo>
                    <a:pt x="11130" y="9678"/>
                  </a:lnTo>
                  <a:lnTo>
                    <a:pt x="7098" y="9678"/>
                  </a:lnTo>
                  <a:lnTo>
                    <a:pt x="7098" y="3549"/>
                  </a:lnTo>
                  <a:cubicBezTo>
                    <a:pt x="7098" y="3387"/>
                    <a:pt x="6975" y="3268"/>
                    <a:pt x="6856" y="3268"/>
                  </a:cubicBezTo>
                  <a:cubicBezTo>
                    <a:pt x="6694" y="3268"/>
                    <a:pt x="6572" y="3387"/>
                    <a:pt x="6572" y="3549"/>
                  </a:cubicBezTo>
                  <a:lnTo>
                    <a:pt x="6572" y="4516"/>
                  </a:lnTo>
                  <a:lnTo>
                    <a:pt x="2501" y="4516"/>
                  </a:lnTo>
                  <a:cubicBezTo>
                    <a:pt x="2217" y="4516"/>
                    <a:pt x="2017" y="4720"/>
                    <a:pt x="2017" y="5000"/>
                  </a:cubicBezTo>
                  <a:lnTo>
                    <a:pt x="2017" y="9678"/>
                  </a:lnTo>
                  <a:lnTo>
                    <a:pt x="685" y="9678"/>
                  </a:lnTo>
                  <a:cubicBezTo>
                    <a:pt x="282" y="9678"/>
                    <a:pt x="1" y="10000"/>
                    <a:pt x="1" y="10365"/>
                  </a:cubicBezTo>
                  <a:lnTo>
                    <a:pt x="1" y="12178"/>
                  </a:lnTo>
                  <a:cubicBezTo>
                    <a:pt x="1" y="12339"/>
                    <a:pt x="120" y="12461"/>
                    <a:pt x="243" y="12461"/>
                  </a:cubicBezTo>
                  <a:lnTo>
                    <a:pt x="17985" y="12461"/>
                  </a:lnTo>
                  <a:cubicBezTo>
                    <a:pt x="18146" y="12461"/>
                    <a:pt x="18265" y="12339"/>
                    <a:pt x="18265" y="12178"/>
                  </a:cubicBezTo>
                  <a:lnTo>
                    <a:pt x="18265" y="10365"/>
                  </a:lnTo>
                  <a:cubicBezTo>
                    <a:pt x="18265" y="10000"/>
                    <a:pt x="17943" y="9678"/>
                    <a:pt x="17581" y="9678"/>
                  </a:cubicBezTo>
                  <a:lnTo>
                    <a:pt x="16249" y="9678"/>
                  </a:lnTo>
                  <a:lnTo>
                    <a:pt x="16249" y="2945"/>
                  </a:lnTo>
                  <a:cubicBezTo>
                    <a:pt x="16249" y="2662"/>
                    <a:pt x="16007" y="2462"/>
                    <a:pt x="15765" y="2462"/>
                  </a:cubicBezTo>
                  <a:lnTo>
                    <a:pt x="11694" y="2462"/>
                  </a:lnTo>
                  <a:lnTo>
                    <a:pt x="11694" y="526"/>
                  </a:lnTo>
                  <a:cubicBezTo>
                    <a:pt x="11694" y="242"/>
                    <a:pt x="11452" y="0"/>
                    <a:pt x="1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1163288" y="1499200"/>
              <a:ext cx="133075" cy="126425"/>
            </a:xfrm>
            <a:custGeom>
              <a:rect b="b" l="l" r="r" t="t"/>
              <a:pathLst>
                <a:path extrusionOk="0" h="5057" w="5323">
                  <a:moveTo>
                    <a:pt x="2662" y="606"/>
                  </a:moveTo>
                  <a:lnTo>
                    <a:pt x="3184" y="1655"/>
                  </a:lnTo>
                  <a:cubicBezTo>
                    <a:pt x="3265" y="1774"/>
                    <a:pt x="3387" y="1897"/>
                    <a:pt x="3549" y="1897"/>
                  </a:cubicBezTo>
                  <a:lnTo>
                    <a:pt x="4716" y="2097"/>
                  </a:lnTo>
                  <a:lnTo>
                    <a:pt x="3871" y="2903"/>
                  </a:lnTo>
                  <a:cubicBezTo>
                    <a:pt x="3749" y="3026"/>
                    <a:pt x="3710" y="3145"/>
                    <a:pt x="3749" y="3306"/>
                  </a:cubicBezTo>
                  <a:lnTo>
                    <a:pt x="3910" y="4477"/>
                  </a:lnTo>
                  <a:lnTo>
                    <a:pt x="2904" y="3913"/>
                  </a:lnTo>
                  <a:cubicBezTo>
                    <a:pt x="2823" y="3892"/>
                    <a:pt x="2742" y="3881"/>
                    <a:pt x="2667" y="3881"/>
                  </a:cubicBezTo>
                  <a:cubicBezTo>
                    <a:pt x="2591" y="3881"/>
                    <a:pt x="2520" y="3892"/>
                    <a:pt x="2458" y="3913"/>
                  </a:cubicBezTo>
                  <a:lnTo>
                    <a:pt x="1410" y="4477"/>
                  </a:lnTo>
                  <a:lnTo>
                    <a:pt x="1613" y="3306"/>
                  </a:lnTo>
                  <a:cubicBezTo>
                    <a:pt x="1652" y="3145"/>
                    <a:pt x="1571" y="3026"/>
                    <a:pt x="1491" y="2903"/>
                  </a:cubicBezTo>
                  <a:lnTo>
                    <a:pt x="646" y="2097"/>
                  </a:lnTo>
                  <a:lnTo>
                    <a:pt x="1813" y="1897"/>
                  </a:lnTo>
                  <a:cubicBezTo>
                    <a:pt x="1936" y="1897"/>
                    <a:pt x="2097" y="1774"/>
                    <a:pt x="2178" y="1655"/>
                  </a:cubicBezTo>
                  <a:lnTo>
                    <a:pt x="2662" y="606"/>
                  </a:lnTo>
                  <a:close/>
                  <a:moveTo>
                    <a:pt x="2662" y="0"/>
                  </a:moveTo>
                  <a:cubicBezTo>
                    <a:pt x="2500" y="0"/>
                    <a:pt x="2339" y="81"/>
                    <a:pt x="2258" y="284"/>
                  </a:cubicBezTo>
                  <a:lnTo>
                    <a:pt x="1694" y="1371"/>
                  </a:lnTo>
                  <a:lnTo>
                    <a:pt x="442" y="1574"/>
                  </a:lnTo>
                  <a:cubicBezTo>
                    <a:pt x="281" y="1613"/>
                    <a:pt x="120" y="1735"/>
                    <a:pt x="81" y="1897"/>
                  </a:cubicBezTo>
                  <a:cubicBezTo>
                    <a:pt x="0" y="2058"/>
                    <a:pt x="39" y="2258"/>
                    <a:pt x="200" y="2381"/>
                  </a:cubicBezTo>
                  <a:lnTo>
                    <a:pt x="1088" y="3268"/>
                  </a:lnTo>
                  <a:lnTo>
                    <a:pt x="888" y="4516"/>
                  </a:lnTo>
                  <a:cubicBezTo>
                    <a:pt x="846" y="4677"/>
                    <a:pt x="926" y="4839"/>
                    <a:pt x="1049" y="4961"/>
                  </a:cubicBezTo>
                  <a:cubicBezTo>
                    <a:pt x="1137" y="5027"/>
                    <a:pt x="1238" y="5056"/>
                    <a:pt x="1337" y="5056"/>
                  </a:cubicBezTo>
                  <a:cubicBezTo>
                    <a:pt x="1418" y="5056"/>
                    <a:pt x="1499" y="5036"/>
                    <a:pt x="1571" y="5000"/>
                  </a:cubicBezTo>
                  <a:lnTo>
                    <a:pt x="2662" y="4435"/>
                  </a:lnTo>
                  <a:lnTo>
                    <a:pt x="3791" y="5000"/>
                  </a:lnTo>
                  <a:cubicBezTo>
                    <a:pt x="3871" y="5042"/>
                    <a:pt x="3952" y="5042"/>
                    <a:pt x="3991" y="5042"/>
                  </a:cubicBezTo>
                  <a:cubicBezTo>
                    <a:pt x="4113" y="5042"/>
                    <a:pt x="4194" y="5042"/>
                    <a:pt x="4275" y="4961"/>
                  </a:cubicBezTo>
                  <a:cubicBezTo>
                    <a:pt x="4436" y="4839"/>
                    <a:pt x="4516" y="4677"/>
                    <a:pt x="4475" y="4516"/>
                  </a:cubicBezTo>
                  <a:lnTo>
                    <a:pt x="4275" y="3268"/>
                  </a:lnTo>
                  <a:lnTo>
                    <a:pt x="5162" y="2381"/>
                  </a:lnTo>
                  <a:cubicBezTo>
                    <a:pt x="5281" y="2258"/>
                    <a:pt x="5323" y="2058"/>
                    <a:pt x="5281" y="1897"/>
                  </a:cubicBezTo>
                  <a:cubicBezTo>
                    <a:pt x="5242" y="1735"/>
                    <a:pt x="5081" y="1613"/>
                    <a:pt x="4920" y="1574"/>
                  </a:cubicBezTo>
                  <a:lnTo>
                    <a:pt x="3668" y="1371"/>
                  </a:lnTo>
                  <a:lnTo>
                    <a:pt x="3104" y="284"/>
                  </a:lnTo>
                  <a:cubicBezTo>
                    <a:pt x="3023" y="81"/>
                    <a:pt x="2862" y="0"/>
                    <a:pt x="2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1326588" y="1555650"/>
              <a:ext cx="23175" cy="13150"/>
            </a:xfrm>
            <a:custGeom>
              <a:rect b="b" l="l" r="r" t="t"/>
              <a:pathLst>
                <a:path extrusionOk="0" h="526" w="927">
                  <a:moveTo>
                    <a:pt x="281" y="0"/>
                  </a:moveTo>
                  <a:cubicBezTo>
                    <a:pt x="120" y="0"/>
                    <a:pt x="1" y="123"/>
                    <a:pt x="1" y="284"/>
                  </a:cubicBezTo>
                  <a:cubicBezTo>
                    <a:pt x="1" y="403"/>
                    <a:pt x="120" y="526"/>
                    <a:pt x="281" y="526"/>
                  </a:cubicBezTo>
                  <a:lnTo>
                    <a:pt x="684" y="526"/>
                  </a:lnTo>
                  <a:cubicBezTo>
                    <a:pt x="807" y="526"/>
                    <a:pt x="926" y="403"/>
                    <a:pt x="926" y="284"/>
                  </a:cubicBezTo>
                  <a:cubicBezTo>
                    <a:pt x="926" y="123"/>
                    <a:pt x="807" y="0"/>
                    <a:pt x="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a:off x="1314488" y="1504900"/>
              <a:ext cx="24225" cy="17550"/>
            </a:xfrm>
            <a:custGeom>
              <a:rect b="b" l="l" r="r" t="t"/>
              <a:pathLst>
                <a:path extrusionOk="0" h="702" w="969">
                  <a:moveTo>
                    <a:pt x="654" y="0"/>
                  </a:moveTo>
                  <a:cubicBezTo>
                    <a:pt x="623" y="0"/>
                    <a:pt x="593" y="5"/>
                    <a:pt x="565" y="14"/>
                  </a:cubicBezTo>
                  <a:lnTo>
                    <a:pt x="201" y="175"/>
                  </a:lnTo>
                  <a:cubicBezTo>
                    <a:pt x="81" y="256"/>
                    <a:pt x="1" y="417"/>
                    <a:pt x="81" y="540"/>
                  </a:cubicBezTo>
                  <a:cubicBezTo>
                    <a:pt x="120" y="620"/>
                    <a:pt x="201" y="701"/>
                    <a:pt x="323" y="701"/>
                  </a:cubicBezTo>
                  <a:cubicBezTo>
                    <a:pt x="362" y="701"/>
                    <a:pt x="362" y="701"/>
                    <a:pt x="404" y="659"/>
                  </a:cubicBezTo>
                  <a:lnTo>
                    <a:pt x="765" y="498"/>
                  </a:lnTo>
                  <a:cubicBezTo>
                    <a:pt x="888" y="459"/>
                    <a:pt x="968" y="298"/>
                    <a:pt x="888" y="175"/>
                  </a:cubicBezTo>
                  <a:cubicBezTo>
                    <a:pt x="856" y="52"/>
                    <a:pt x="754" y="0"/>
                    <a:pt x="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1314488" y="1602250"/>
              <a:ext cx="24225" cy="17925"/>
            </a:xfrm>
            <a:custGeom>
              <a:rect b="b" l="l" r="r" t="t"/>
              <a:pathLst>
                <a:path extrusionOk="0" h="717" w="969">
                  <a:moveTo>
                    <a:pt x="296" y="0"/>
                  </a:moveTo>
                  <a:cubicBezTo>
                    <a:pt x="201" y="0"/>
                    <a:pt x="109" y="66"/>
                    <a:pt x="81" y="152"/>
                  </a:cubicBezTo>
                  <a:cubicBezTo>
                    <a:pt x="1" y="313"/>
                    <a:pt x="81" y="475"/>
                    <a:pt x="201" y="517"/>
                  </a:cubicBezTo>
                  <a:lnTo>
                    <a:pt x="565" y="678"/>
                  </a:lnTo>
                  <a:cubicBezTo>
                    <a:pt x="565" y="678"/>
                    <a:pt x="604" y="717"/>
                    <a:pt x="646" y="717"/>
                  </a:cubicBezTo>
                  <a:cubicBezTo>
                    <a:pt x="765" y="717"/>
                    <a:pt x="846" y="636"/>
                    <a:pt x="888" y="555"/>
                  </a:cubicBezTo>
                  <a:cubicBezTo>
                    <a:pt x="968" y="394"/>
                    <a:pt x="888" y="233"/>
                    <a:pt x="765" y="194"/>
                  </a:cubicBezTo>
                  <a:lnTo>
                    <a:pt x="404" y="33"/>
                  </a:lnTo>
                  <a:cubicBezTo>
                    <a:pt x="370" y="10"/>
                    <a:pt x="332"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9"/>
            <p:cNvSpPr/>
            <p:nvPr/>
          </p:nvSpPr>
          <p:spPr>
            <a:xfrm>
              <a:off x="1110863" y="1555650"/>
              <a:ext cx="23175" cy="13150"/>
            </a:xfrm>
            <a:custGeom>
              <a:rect b="b" l="l" r="r" t="t"/>
              <a:pathLst>
                <a:path extrusionOk="0" h="526" w="927">
                  <a:moveTo>
                    <a:pt x="281" y="0"/>
                  </a:moveTo>
                  <a:cubicBezTo>
                    <a:pt x="120" y="0"/>
                    <a:pt x="1" y="123"/>
                    <a:pt x="1" y="284"/>
                  </a:cubicBezTo>
                  <a:cubicBezTo>
                    <a:pt x="1" y="403"/>
                    <a:pt x="120" y="526"/>
                    <a:pt x="281" y="526"/>
                  </a:cubicBezTo>
                  <a:lnTo>
                    <a:pt x="685" y="526"/>
                  </a:lnTo>
                  <a:cubicBezTo>
                    <a:pt x="807" y="526"/>
                    <a:pt x="926" y="403"/>
                    <a:pt x="926" y="284"/>
                  </a:cubicBezTo>
                  <a:cubicBezTo>
                    <a:pt x="926" y="123"/>
                    <a:pt x="807" y="0"/>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9"/>
            <p:cNvSpPr/>
            <p:nvPr/>
          </p:nvSpPr>
          <p:spPr>
            <a:xfrm>
              <a:off x="1122963" y="1504900"/>
              <a:ext cx="24225" cy="17550"/>
            </a:xfrm>
            <a:custGeom>
              <a:rect b="b" l="l" r="r" t="t"/>
              <a:pathLst>
                <a:path extrusionOk="0" h="702" w="969">
                  <a:moveTo>
                    <a:pt x="313" y="0"/>
                  </a:moveTo>
                  <a:cubicBezTo>
                    <a:pt x="210" y="0"/>
                    <a:pt x="101" y="52"/>
                    <a:pt x="39" y="175"/>
                  </a:cubicBezTo>
                  <a:cubicBezTo>
                    <a:pt x="1" y="298"/>
                    <a:pt x="39" y="459"/>
                    <a:pt x="201" y="498"/>
                  </a:cubicBezTo>
                  <a:lnTo>
                    <a:pt x="523" y="659"/>
                  </a:lnTo>
                  <a:cubicBezTo>
                    <a:pt x="565" y="701"/>
                    <a:pt x="604" y="701"/>
                    <a:pt x="646" y="701"/>
                  </a:cubicBezTo>
                  <a:cubicBezTo>
                    <a:pt x="726" y="701"/>
                    <a:pt x="846" y="620"/>
                    <a:pt x="888" y="540"/>
                  </a:cubicBezTo>
                  <a:cubicBezTo>
                    <a:pt x="968" y="417"/>
                    <a:pt x="888" y="256"/>
                    <a:pt x="765" y="175"/>
                  </a:cubicBezTo>
                  <a:lnTo>
                    <a:pt x="404" y="14"/>
                  </a:lnTo>
                  <a:cubicBezTo>
                    <a:pt x="375" y="5"/>
                    <a:pt x="34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a:off x="1122963" y="1602250"/>
              <a:ext cx="24225" cy="17925"/>
            </a:xfrm>
            <a:custGeom>
              <a:rect b="b" l="l" r="r" t="t"/>
              <a:pathLst>
                <a:path extrusionOk="0" h="717" w="969">
                  <a:moveTo>
                    <a:pt x="649" y="0"/>
                  </a:moveTo>
                  <a:cubicBezTo>
                    <a:pt x="610" y="0"/>
                    <a:pt x="568" y="10"/>
                    <a:pt x="523" y="33"/>
                  </a:cubicBezTo>
                  <a:lnTo>
                    <a:pt x="201" y="194"/>
                  </a:lnTo>
                  <a:cubicBezTo>
                    <a:pt x="39" y="233"/>
                    <a:pt x="1" y="394"/>
                    <a:pt x="39" y="555"/>
                  </a:cubicBezTo>
                  <a:cubicBezTo>
                    <a:pt x="81" y="636"/>
                    <a:pt x="201" y="717"/>
                    <a:pt x="281" y="717"/>
                  </a:cubicBezTo>
                  <a:cubicBezTo>
                    <a:pt x="323" y="717"/>
                    <a:pt x="362" y="678"/>
                    <a:pt x="404" y="678"/>
                  </a:cubicBezTo>
                  <a:lnTo>
                    <a:pt x="765" y="517"/>
                  </a:lnTo>
                  <a:cubicBezTo>
                    <a:pt x="888" y="475"/>
                    <a:pt x="968" y="313"/>
                    <a:pt x="888" y="152"/>
                  </a:cubicBezTo>
                  <a:cubicBezTo>
                    <a:pt x="830" y="66"/>
                    <a:pt x="750"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49"/>
          <p:cNvGrpSpPr/>
          <p:nvPr/>
        </p:nvGrpSpPr>
        <p:grpSpPr>
          <a:xfrm>
            <a:off x="6875693" y="2022452"/>
            <a:ext cx="401493" cy="410574"/>
            <a:chOff x="7689388" y="2173600"/>
            <a:chExt cx="446550" cy="456650"/>
          </a:xfrm>
        </p:grpSpPr>
        <p:sp>
          <p:nvSpPr>
            <p:cNvPr id="1461" name="Google Shape;1461;p49"/>
            <p:cNvSpPr/>
            <p:nvPr/>
          </p:nvSpPr>
          <p:spPr>
            <a:xfrm>
              <a:off x="7858738" y="2199775"/>
              <a:ext cx="80675" cy="45400"/>
            </a:xfrm>
            <a:custGeom>
              <a:rect b="b" l="l" r="r" t="t"/>
              <a:pathLst>
                <a:path extrusionOk="0" h="1816" w="3227">
                  <a:moveTo>
                    <a:pt x="2152" y="1"/>
                  </a:moveTo>
                  <a:cubicBezTo>
                    <a:pt x="2026" y="1"/>
                    <a:pt x="1896" y="41"/>
                    <a:pt x="1775" y="122"/>
                  </a:cubicBezTo>
                  <a:lnTo>
                    <a:pt x="162" y="1331"/>
                  </a:lnTo>
                  <a:cubicBezTo>
                    <a:pt x="39" y="1412"/>
                    <a:pt x="0" y="1573"/>
                    <a:pt x="81" y="1696"/>
                  </a:cubicBezTo>
                  <a:cubicBezTo>
                    <a:pt x="162" y="1776"/>
                    <a:pt x="242" y="1815"/>
                    <a:pt x="323" y="1815"/>
                  </a:cubicBezTo>
                  <a:cubicBezTo>
                    <a:pt x="362" y="1815"/>
                    <a:pt x="442" y="1776"/>
                    <a:pt x="484" y="1776"/>
                  </a:cubicBezTo>
                  <a:lnTo>
                    <a:pt x="2097" y="567"/>
                  </a:lnTo>
                  <a:cubicBezTo>
                    <a:pt x="2117" y="546"/>
                    <a:pt x="2137" y="535"/>
                    <a:pt x="2157" y="535"/>
                  </a:cubicBezTo>
                  <a:cubicBezTo>
                    <a:pt x="2177" y="535"/>
                    <a:pt x="2197" y="546"/>
                    <a:pt x="2217" y="567"/>
                  </a:cubicBezTo>
                  <a:lnTo>
                    <a:pt x="2781" y="970"/>
                  </a:lnTo>
                  <a:cubicBezTo>
                    <a:pt x="2817" y="1006"/>
                    <a:pt x="2878" y="1026"/>
                    <a:pt x="2941" y="1026"/>
                  </a:cubicBezTo>
                  <a:cubicBezTo>
                    <a:pt x="3019" y="1026"/>
                    <a:pt x="3101" y="996"/>
                    <a:pt x="3146" y="928"/>
                  </a:cubicBezTo>
                  <a:cubicBezTo>
                    <a:pt x="3226" y="809"/>
                    <a:pt x="3184" y="647"/>
                    <a:pt x="3065" y="525"/>
                  </a:cubicBezTo>
                  <a:lnTo>
                    <a:pt x="2500" y="122"/>
                  </a:lnTo>
                  <a:cubicBezTo>
                    <a:pt x="2399" y="41"/>
                    <a:pt x="2278" y="1"/>
                    <a:pt x="2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a:off x="7689388" y="2173600"/>
              <a:ext cx="446550" cy="456650"/>
            </a:xfrm>
            <a:custGeom>
              <a:rect b="b" l="l" r="r" t="t"/>
              <a:pathLst>
                <a:path extrusionOk="0" h="18266" w="17862">
                  <a:moveTo>
                    <a:pt x="6087" y="4152"/>
                  </a:moveTo>
                  <a:lnTo>
                    <a:pt x="6087" y="7378"/>
                  </a:lnTo>
                  <a:lnTo>
                    <a:pt x="5323" y="7298"/>
                  </a:lnTo>
                  <a:lnTo>
                    <a:pt x="4797" y="7259"/>
                  </a:lnTo>
                  <a:cubicBezTo>
                    <a:pt x="4436" y="7217"/>
                    <a:pt x="4194" y="6894"/>
                    <a:pt x="4194" y="6572"/>
                  </a:cubicBezTo>
                  <a:lnTo>
                    <a:pt x="4194" y="4959"/>
                  </a:lnTo>
                  <a:cubicBezTo>
                    <a:pt x="4194" y="4636"/>
                    <a:pt x="4436" y="4314"/>
                    <a:pt x="4797" y="4275"/>
                  </a:cubicBezTo>
                  <a:lnTo>
                    <a:pt x="6087" y="4152"/>
                  </a:lnTo>
                  <a:close/>
                  <a:moveTo>
                    <a:pt x="5565" y="7862"/>
                  </a:moveTo>
                  <a:lnTo>
                    <a:pt x="8265" y="8146"/>
                  </a:lnTo>
                  <a:lnTo>
                    <a:pt x="7420" y="9356"/>
                  </a:lnTo>
                  <a:cubicBezTo>
                    <a:pt x="7378" y="9394"/>
                    <a:pt x="7378" y="9475"/>
                    <a:pt x="7378" y="9517"/>
                  </a:cubicBezTo>
                  <a:lnTo>
                    <a:pt x="7378" y="11088"/>
                  </a:lnTo>
                  <a:lnTo>
                    <a:pt x="5565" y="10162"/>
                  </a:lnTo>
                  <a:lnTo>
                    <a:pt x="5565" y="7862"/>
                  </a:lnTo>
                  <a:close/>
                  <a:moveTo>
                    <a:pt x="8829" y="8185"/>
                  </a:moveTo>
                  <a:lnTo>
                    <a:pt x="9436" y="8265"/>
                  </a:lnTo>
                  <a:lnTo>
                    <a:pt x="11813" y="10362"/>
                  </a:lnTo>
                  <a:lnTo>
                    <a:pt x="10242" y="11168"/>
                  </a:lnTo>
                  <a:cubicBezTo>
                    <a:pt x="9819" y="11381"/>
                    <a:pt x="9354" y="11483"/>
                    <a:pt x="8889" y="11483"/>
                  </a:cubicBezTo>
                  <a:cubicBezTo>
                    <a:pt x="8556" y="11483"/>
                    <a:pt x="8222" y="11431"/>
                    <a:pt x="7904" y="11330"/>
                  </a:cubicBezTo>
                  <a:lnTo>
                    <a:pt x="7904" y="9598"/>
                  </a:lnTo>
                  <a:lnTo>
                    <a:pt x="8829" y="8185"/>
                  </a:lnTo>
                  <a:close/>
                  <a:moveTo>
                    <a:pt x="17297" y="8227"/>
                  </a:moveTo>
                  <a:lnTo>
                    <a:pt x="17297" y="16814"/>
                  </a:lnTo>
                  <a:lnTo>
                    <a:pt x="10845" y="11452"/>
                  </a:lnTo>
                  <a:lnTo>
                    <a:pt x="17297" y="8227"/>
                  </a:lnTo>
                  <a:close/>
                  <a:moveTo>
                    <a:pt x="10323" y="11733"/>
                  </a:moveTo>
                  <a:lnTo>
                    <a:pt x="17297" y="17459"/>
                  </a:lnTo>
                  <a:cubicBezTo>
                    <a:pt x="17258" y="17620"/>
                    <a:pt x="17136" y="17701"/>
                    <a:pt x="16974" y="17701"/>
                  </a:cubicBezTo>
                  <a:lnTo>
                    <a:pt x="888" y="17701"/>
                  </a:lnTo>
                  <a:cubicBezTo>
                    <a:pt x="726" y="17701"/>
                    <a:pt x="604" y="17620"/>
                    <a:pt x="565" y="17459"/>
                  </a:cubicBezTo>
                  <a:lnTo>
                    <a:pt x="7500" y="11733"/>
                  </a:lnTo>
                  <a:cubicBezTo>
                    <a:pt x="7942" y="11936"/>
                    <a:pt x="8426" y="12017"/>
                    <a:pt x="8910" y="12017"/>
                  </a:cubicBezTo>
                  <a:cubicBezTo>
                    <a:pt x="9394" y="12017"/>
                    <a:pt x="9878" y="11936"/>
                    <a:pt x="10323" y="11733"/>
                  </a:cubicBezTo>
                  <a:close/>
                  <a:moveTo>
                    <a:pt x="12861" y="1"/>
                  </a:moveTo>
                  <a:cubicBezTo>
                    <a:pt x="12458" y="1"/>
                    <a:pt x="12178" y="324"/>
                    <a:pt x="12178" y="685"/>
                  </a:cubicBezTo>
                  <a:lnTo>
                    <a:pt x="12178" y="846"/>
                  </a:lnTo>
                  <a:lnTo>
                    <a:pt x="9436" y="3265"/>
                  </a:lnTo>
                  <a:lnTo>
                    <a:pt x="4716" y="3749"/>
                  </a:lnTo>
                  <a:cubicBezTo>
                    <a:pt x="4113" y="3830"/>
                    <a:pt x="3629" y="4356"/>
                    <a:pt x="3629" y="4959"/>
                  </a:cubicBezTo>
                  <a:lnTo>
                    <a:pt x="3629" y="6572"/>
                  </a:lnTo>
                  <a:cubicBezTo>
                    <a:pt x="3629" y="7178"/>
                    <a:pt x="4113" y="7701"/>
                    <a:pt x="4716" y="7781"/>
                  </a:cubicBezTo>
                  <a:lnTo>
                    <a:pt x="5039" y="7781"/>
                  </a:lnTo>
                  <a:lnTo>
                    <a:pt x="5039" y="9920"/>
                  </a:lnTo>
                  <a:lnTo>
                    <a:pt x="3387" y="9072"/>
                  </a:lnTo>
                  <a:cubicBezTo>
                    <a:pt x="3357" y="9062"/>
                    <a:pt x="3324" y="9057"/>
                    <a:pt x="3291" y="9057"/>
                  </a:cubicBezTo>
                  <a:cubicBezTo>
                    <a:pt x="3190" y="9057"/>
                    <a:pt x="3084" y="9102"/>
                    <a:pt x="3023" y="9194"/>
                  </a:cubicBezTo>
                  <a:cubicBezTo>
                    <a:pt x="2984" y="9356"/>
                    <a:pt x="3023" y="9517"/>
                    <a:pt x="3146" y="9556"/>
                  </a:cubicBezTo>
                  <a:lnTo>
                    <a:pt x="6974" y="11452"/>
                  </a:lnTo>
                  <a:lnTo>
                    <a:pt x="523" y="16814"/>
                  </a:lnTo>
                  <a:lnTo>
                    <a:pt x="523" y="8265"/>
                  </a:lnTo>
                  <a:lnTo>
                    <a:pt x="2097" y="9033"/>
                  </a:lnTo>
                  <a:cubicBezTo>
                    <a:pt x="2136" y="9072"/>
                    <a:pt x="2178" y="9072"/>
                    <a:pt x="2217" y="9072"/>
                  </a:cubicBezTo>
                  <a:cubicBezTo>
                    <a:pt x="2297" y="9072"/>
                    <a:pt x="2420" y="8991"/>
                    <a:pt x="2458" y="8910"/>
                  </a:cubicBezTo>
                  <a:cubicBezTo>
                    <a:pt x="2500" y="8791"/>
                    <a:pt x="2458" y="8630"/>
                    <a:pt x="2339" y="8549"/>
                  </a:cubicBezTo>
                  <a:lnTo>
                    <a:pt x="604" y="7701"/>
                  </a:lnTo>
                  <a:cubicBezTo>
                    <a:pt x="604" y="7662"/>
                    <a:pt x="604" y="7662"/>
                    <a:pt x="646" y="7662"/>
                  </a:cubicBezTo>
                  <a:lnTo>
                    <a:pt x="2862" y="6007"/>
                  </a:lnTo>
                  <a:cubicBezTo>
                    <a:pt x="2984" y="5927"/>
                    <a:pt x="3023" y="5765"/>
                    <a:pt x="2942" y="5646"/>
                  </a:cubicBezTo>
                  <a:cubicBezTo>
                    <a:pt x="2890" y="5567"/>
                    <a:pt x="2789" y="5523"/>
                    <a:pt x="2702" y="5523"/>
                  </a:cubicBezTo>
                  <a:cubicBezTo>
                    <a:pt x="2654" y="5523"/>
                    <a:pt x="2610" y="5537"/>
                    <a:pt x="2581" y="5565"/>
                  </a:cubicBezTo>
                  <a:lnTo>
                    <a:pt x="323" y="7217"/>
                  </a:lnTo>
                  <a:cubicBezTo>
                    <a:pt x="120" y="7378"/>
                    <a:pt x="0" y="7581"/>
                    <a:pt x="0" y="7823"/>
                  </a:cubicBezTo>
                  <a:lnTo>
                    <a:pt x="0" y="17378"/>
                  </a:lnTo>
                  <a:cubicBezTo>
                    <a:pt x="0" y="17862"/>
                    <a:pt x="404" y="18265"/>
                    <a:pt x="888" y="18265"/>
                  </a:cubicBezTo>
                  <a:lnTo>
                    <a:pt x="16974" y="18265"/>
                  </a:lnTo>
                  <a:cubicBezTo>
                    <a:pt x="17458" y="18265"/>
                    <a:pt x="17861" y="17862"/>
                    <a:pt x="17861" y="17378"/>
                  </a:cubicBezTo>
                  <a:lnTo>
                    <a:pt x="17861" y="7823"/>
                  </a:lnTo>
                  <a:cubicBezTo>
                    <a:pt x="17861" y="7581"/>
                    <a:pt x="17742" y="7378"/>
                    <a:pt x="17539" y="7217"/>
                  </a:cubicBezTo>
                  <a:lnTo>
                    <a:pt x="15281" y="5565"/>
                  </a:lnTo>
                  <a:cubicBezTo>
                    <a:pt x="15238" y="5537"/>
                    <a:pt x="15190" y="5523"/>
                    <a:pt x="15143" y="5523"/>
                  </a:cubicBezTo>
                  <a:cubicBezTo>
                    <a:pt x="15057" y="5523"/>
                    <a:pt x="14971" y="5567"/>
                    <a:pt x="14920" y="5646"/>
                  </a:cubicBezTo>
                  <a:cubicBezTo>
                    <a:pt x="14839" y="5765"/>
                    <a:pt x="14839" y="5927"/>
                    <a:pt x="14958" y="6007"/>
                  </a:cubicBezTo>
                  <a:lnTo>
                    <a:pt x="17216" y="7662"/>
                  </a:lnTo>
                  <a:lnTo>
                    <a:pt x="17258" y="7662"/>
                  </a:lnTo>
                  <a:lnTo>
                    <a:pt x="14194" y="9194"/>
                  </a:lnTo>
                  <a:lnTo>
                    <a:pt x="14194" y="7862"/>
                  </a:lnTo>
                  <a:cubicBezTo>
                    <a:pt x="14194" y="7743"/>
                    <a:pt x="14071" y="7620"/>
                    <a:pt x="13952" y="7620"/>
                  </a:cubicBezTo>
                  <a:cubicBezTo>
                    <a:pt x="13791" y="7620"/>
                    <a:pt x="13668" y="7743"/>
                    <a:pt x="13668" y="7862"/>
                  </a:cubicBezTo>
                  <a:lnTo>
                    <a:pt x="13668" y="9475"/>
                  </a:lnTo>
                  <a:lnTo>
                    <a:pt x="12700" y="9920"/>
                  </a:lnTo>
                  <a:lnTo>
                    <a:pt x="12700" y="4114"/>
                  </a:lnTo>
                  <a:cubicBezTo>
                    <a:pt x="12700" y="3952"/>
                    <a:pt x="12581" y="3830"/>
                    <a:pt x="12458" y="3830"/>
                  </a:cubicBezTo>
                  <a:cubicBezTo>
                    <a:pt x="12297" y="3830"/>
                    <a:pt x="12178" y="3952"/>
                    <a:pt x="12178" y="4114"/>
                  </a:cubicBezTo>
                  <a:lnTo>
                    <a:pt x="12178" y="9959"/>
                  </a:lnTo>
                  <a:lnTo>
                    <a:pt x="9716" y="7823"/>
                  </a:lnTo>
                  <a:cubicBezTo>
                    <a:pt x="9678" y="7781"/>
                    <a:pt x="9636" y="7743"/>
                    <a:pt x="9555" y="7743"/>
                  </a:cubicBezTo>
                  <a:lnTo>
                    <a:pt x="8749" y="7662"/>
                  </a:lnTo>
                  <a:lnTo>
                    <a:pt x="6613" y="7420"/>
                  </a:lnTo>
                  <a:lnTo>
                    <a:pt x="6613" y="4114"/>
                  </a:lnTo>
                  <a:lnTo>
                    <a:pt x="9555" y="3791"/>
                  </a:lnTo>
                  <a:cubicBezTo>
                    <a:pt x="9636" y="3791"/>
                    <a:pt x="9678" y="3749"/>
                    <a:pt x="9716" y="3711"/>
                  </a:cubicBezTo>
                  <a:lnTo>
                    <a:pt x="12178" y="1572"/>
                  </a:lnTo>
                  <a:lnTo>
                    <a:pt x="12178" y="2985"/>
                  </a:lnTo>
                  <a:cubicBezTo>
                    <a:pt x="12178" y="3104"/>
                    <a:pt x="12297" y="3227"/>
                    <a:pt x="12458" y="3227"/>
                  </a:cubicBezTo>
                  <a:cubicBezTo>
                    <a:pt x="12581" y="3227"/>
                    <a:pt x="12700" y="3104"/>
                    <a:pt x="12700" y="2985"/>
                  </a:cubicBezTo>
                  <a:lnTo>
                    <a:pt x="12700" y="685"/>
                  </a:lnTo>
                  <a:cubicBezTo>
                    <a:pt x="12700" y="604"/>
                    <a:pt x="12781" y="524"/>
                    <a:pt x="12861" y="524"/>
                  </a:cubicBezTo>
                  <a:lnTo>
                    <a:pt x="13549" y="524"/>
                  </a:lnTo>
                  <a:cubicBezTo>
                    <a:pt x="13629" y="524"/>
                    <a:pt x="13668" y="604"/>
                    <a:pt x="13668" y="685"/>
                  </a:cubicBezTo>
                  <a:lnTo>
                    <a:pt x="13668" y="6733"/>
                  </a:lnTo>
                  <a:cubicBezTo>
                    <a:pt x="13668" y="6894"/>
                    <a:pt x="13791" y="7017"/>
                    <a:pt x="13952" y="7017"/>
                  </a:cubicBezTo>
                  <a:cubicBezTo>
                    <a:pt x="14071" y="7017"/>
                    <a:pt x="14194" y="6894"/>
                    <a:pt x="14194" y="6733"/>
                  </a:cubicBezTo>
                  <a:lnTo>
                    <a:pt x="14194" y="685"/>
                  </a:lnTo>
                  <a:cubicBezTo>
                    <a:pt x="14194" y="324"/>
                    <a:pt x="13910" y="1"/>
                    <a:pt x="13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9"/>
          <p:cNvGrpSpPr/>
          <p:nvPr/>
        </p:nvGrpSpPr>
        <p:grpSpPr>
          <a:xfrm>
            <a:off x="6202244" y="2056910"/>
            <a:ext cx="409697" cy="340804"/>
            <a:chOff x="6940363" y="2211925"/>
            <a:chExt cx="455675" cy="379050"/>
          </a:xfrm>
        </p:grpSpPr>
        <p:sp>
          <p:nvSpPr>
            <p:cNvPr id="1464" name="Google Shape;1464;p49"/>
            <p:cNvSpPr/>
            <p:nvPr/>
          </p:nvSpPr>
          <p:spPr>
            <a:xfrm>
              <a:off x="6940363" y="2241100"/>
              <a:ext cx="455675" cy="349875"/>
            </a:xfrm>
            <a:custGeom>
              <a:rect b="b" l="l" r="r" t="t"/>
              <a:pathLst>
                <a:path extrusionOk="0" h="13995" w="18227">
                  <a:moveTo>
                    <a:pt x="1694" y="1"/>
                  </a:moveTo>
                  <a:cubicBezTo>
                    <a:pt x="768" y="1"/>
                    <a:pt x="1" y="727"/>
                    <a:pt x="1" y="1694"/>
                  </a:cubicBezTo>
                  <a:lnTo>
                    <a:pt x="1" y="12301"/>
                  </a:lnTo>
                  <a:cubicBezTo>
                    <a:pt x="1" y="13268"/>
                    <a:pt x="768" y="13994"/>
                    <a:pt x="1694" y="13994"/>
                  </a:cubicBezTo>
                  <a:lnTo>
                    <a:pt x="16533" y="13994"/>
                  </a:lnTo>
                  <a:cubicBezTo>
                    <a:pt x="17462" y="13994"/>
                    <a:pt x="18226" y="13268"/>
                    <a:pt x="18226" y="12301"/>
                  </a:cubicBezTo>
                  <a:lnTo>
                    <a:pt x="18226" y="1694"/>
                  </a:lnTo>
                  <a:cubicBezTo>
                    <a:pt x="18226" y="727"/>
                    <a:pt x="17462" y="1"/>
                    <a:pt x="16533" y="1"/>
                  </a:cubicBezTo>
                  <a:lnTo>
                    <a:pt x="16010" y="1"/>
                  </a:lnTo>
                  <a:cubicBezTo>
                    <a:pt x="15849" y="1"/>
                    <a:pt x="15726" y="123"/>
                    <a:pt x="15726" y="243"/>
                  </a:cubicBezTo>
                  <a:cubicBezTo>
                    <a:pt x="15726" y="404"/>
                    <a:pt x="15849" y="527"/>
                    <a:pt x="16010" y="527"/>
                  </a:cubicBezTo>
                  <a:lnTo>
                    <a:pt x="16533" y="527"/>
                  </a:lnTo>
                  <a:cubicBezTo>
                    <a:pt x="17178" y="527"/>
                    <a:pt x="17704" y="1049"/>
                    <a:pt x="17704" y="1694"/>
                  </a:cubicBezTo>
                  <a:lnTo>
                    <a:pt x="17704" y="12301"/>
                  </a:lnTo>
                  <a:cubicBezTo>
                    <a:pt x="17704" y="12946"/>
                    <a:pt x="17178" y="13468"/>
                    <a:pt x="16533" y="13468"/>
                  </a:cubicBezTo>
                  <a:lnTo>
                    <a:pt x="1694" y="13468"/>
                  </a:lnTo>
                  <a:cubicBezTo>
                    <a:pt x="1049" y="13468"/>
                    <a:pt x="526" y="12946"/>
                    <a:pt x="526" y="12301"/>
                  </a:cubicBezTo>
                  <a:lnTo>
                    <a:pt x="526" y="1694"/>
                  </a:lnTo>
                  <a:cubicBezTo>
                    <a:pt x="526" y="1049"/>
                    <a:pt x="1049" y="527"/>
                    <a:pt x="1694" y="527"/>
                  </a:cubicBezTo>
                  <a:lnTo>
                    <a:pt x="11736" y="527"/>
                  </a:lnTo>
                  <a:cubicBezTo>
                    <a:pt x="11897" y="527"/>
                    <a:pt x="12017" y="404"/>
                    <a:pt x="12017" y="243"/>
                  </a:cubicBezTo>
                  <a:cubicBezTo>
                    <a:pt x="12017" y="123"/>
                    <a:pt x="11897" y="1"/>
                    <a:pt x="11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a:off x="6990763" y="2267325"/>
              <a:ext cx="379050" cy="297425"/>
            </a:xfrm>
            <a:custGeom>
              <a:rect b="b" l="l" r="r" t="t"/>
              <a:pathLst>
                <a:path extrusionOk="0" h="11897" w="15162">
                  <a:moveTo>
                    <a:pt x="13994" y="0"/>
                  </a:moveTo>
                  <a:cubicBezTo>
                    <a:pt x="13833" y="0"/>
                    <a:pt x="13710" y="123"/>
                    <a:pt x="13710" y="284"/>
                  </a:cubicBezTo>
                  <a:cubicBezTo>
                    <a:pt x="13710" y="403"/>
                    <a:pt x="13833" y="526"/>
                    <a:pt x="13994" y="526"/>
                  </a:cubicBezTo>
                  <a:lnTo>
                    <a:pt x="14517" y="526"/>
                  </a:lnTo>
                  <a:cubicBezTo>
                    <a:pt x="14597" y="526"/>
                    <a:pt x="14639" y="565"/>
                    <a:pt x="14639" y="645"/>
                  </a:cubicBezTo>
                  <a:lnTo>
                    <a:pt x="14639" y="11252"/>
                  </a:lnTo>
                  <a:cubicBezTo>
                    <a:pt x="14639" y="11332"/>
                    <a:pt x="14597" y="11371"/>
                    <a:pt x="14517" y="11371"/>
                  </a:cubicBezTo>
                  <a:lnTo>
                    <a:pt x="646" y="11371"/>
                  </a:lnTo>
                  <a:cubicBezTo>
                    <a:pt x="607" y="11371"/>
                    <a:pt x="565" y="11332"/>
                    <a:pt x="565" y="11252"/>
                  </a:cubicBezTo>
                  <a:lnTo>
                    <a:pt x="565" y="9919"/>
                  </a:lnTo>
                  <a:cubicBezTo>
                    <a:pt x="565" y="9758"/>
                    <a:pt x="446" y="9678"/>
                    <a:pt x="285" y="9678"/>
                  </a:cubicBezTo>
                  <a:cubicBezTo>
                    <a:pt x="123" y="9678"/>
                    <a:pt x="1" y="9758"/>
                    <a:pt x="1" y="9919"/>
                  </a:cubicBezTo>
                  <a:lnTo>
                    <a:pt x="1" y="11252"/>
                  </a:lnTo>
                  <a:cubicBezTo>
                    <a:pt x="1" y="11613"/>
                    <a:pt x="285" y="11897"/>
                    <a:pt x="646" y="11897"/>
                  </a:cubicBezTo>
                  <a:lnTo>
                    <a:pt x="14517" y="11897"/>
                  </a:lnTo>
                  <a:cubicBezTo>
                    <a:pt x="14881" y="11897"/>
                    <a:pt x="15162" y="11613"/>
                    <a:pt x="15162" y="11252"/>
                  </a:cubicBezTo>
                  <a:lnTo>
                    <a:pt x="15162" y="645"/>
                  </a:lnTo>
                  <a:cubicBezTo>
                    <a:pt x="15162" y="284"/>
                    <a:pt x="14881" y="0"/>
                    <a:pt x="14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a:off x="6990763" y="2267325"/>
              <a:ext cx="250025" cy="226875"/>
            </a:xfrm>
            <a:custGeom>
              <a:rect b="b" l="l" r="r" t="t"/>
              <a:pathLst>
                <a:path extrusionOk="0" h="9075" w="10001">
                  <a:moveTo>
                    <a:pt x="646" y="0"/>
                  </a:moveTo>
                  <a:cubicBezTo>
                    <a:pt x="285" y="0"/>
                    <a:pt x="1" y="284"/>
                    <a:pt x="1" y="645"/>
                  </a:cubicBezTo>
                  <a:lnTo>
                    <a:pt x="1" y="8790"/>
                  </a:lnTo>
                  <a:cubicBezTo>
                    <a:pt x="1" y="8952"/>
                    <a:pt x="123" y="9074"/>
                    <a:pt x="285" y="9074"/>
                  </a:cubicBezTo>
                  <a:cubicBezTo>
                    <a:pt x="446" y="9074"/>
                    <a:pt x="565" y="8952"/>
                    <a:pt x="565" y="8790"/>
                  </a:cubicBezTo>
                  <a:lnTo>
                    <a:pt x="565" y="645"/>
                  </a:lnTo>
                  <a:cubicBezTo>
                    <a:pt x="565" y="565"/>
                    <a:pt x="607" y="526"/>
                    <a:pt x="646" y="526"/>
                  </a:cubicBezTo>
                  <a:lnTo>
                    <a:pt x="9720" y="526"/>
                  </a:lnTo>
                  <a:cubicBezTo>
                    <a:pt x="9881" y="526"/>
                    <a:pt x="10001" y="403"/>
                    <a:pt x="10001" y="284"/>
                  </a:cubicBezTo>
                  <a:cubicBezTo>
                    <a:pt x="10001" y="123"/>
                    <a:pt x="9881" y="0"/>
                    <a:pt x="9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9"/>
            <p:cNvSpPr/>
            <p:nvPr/>
          </p:nvSpPr>
          <p:spPr>
            <a:xfrm>
              <a:off x="7173263" y="2326825"/>
              <a:ext cx="65500" cy="198575"/>
            </a:xfrm>
            <a:custGeom>
              <a:rect b="b" l="l" r="r" t="t"/>
              <a:pathLst>
                <a:path extrusionOk="0" h="7943" w="2620">
                  <a:moveTo>
                    <a:pt x="523" y="1"/>
                  </a:moveTo>
                  <a:cubicBezTo>
                    <a:pt x="243" y="1"/>
                    <a:pt x="1" y="243"/>
                    <a:pt x="1" y="565"/>
                  </a:cubicBezTo>
                  <a:lnTo>
                    <a:pt x="1" y="4678"/>
                  </a:lnTo>
                  <a:cubicBezTo>
                    <a:pt x="1" y="4798"/>
                    <a:pt x="120" y="4920"/>
                    <a:pt x="243" y="4920"/>
                  </a:cubicBezTo>
                  <a:cubicBezTo>
                    <a:pt x="404" y="4920"/>
                    <a:pt x="523" y="4798"/>
                    <a:pt x="523" y="4678"/>
                  </a:cubicBezTo>
                  <a:lnTo>
                    <a:pt x="523" y="565"/>
                  </a:lnTo>
                  <a:lnTo>
                    <a:pt x="2097" y="565"/>
                  </a:lnTo>
                  <a:lnTo>
                    <a:pt x="2097" y="7378"/>
                  </a:lnTo>
                  <a:lnTo>
                    <a:pt x="523" y="7378"/>
                  </a:lnTo>
                  <a:lnTo>
                    <a:pt x="523" y="5807"/>
                  </a:lnTo>
                  <a:cubicBezTo>
                    <a:pt x="523" y="5646"/>
                    <a:pt x="404" y="5523"/>
                    <a:pt x="243" y="5523"/>
                  </a:cubicBezTo>
                  <a:cubicBezTo>
                    <a:pt x="120" y="5523"/>
                    <a:pt x="1" y="5646"/>
                    <a:pt x="1" y="5807"/>
                  </a:cubicBezTo>
                  <a:lnTo>
                    <a:pt x="1" y="7378"/>
                  </a:lnTo>
                  <a:cubicBezTo>
                    <a:pt x="1" y="7701"/>
                    <a:pt x="243" y="7943"/>
                    <a:pt x="523" y="7943"/>
                  </a:cubicBezTo>
                  <a:lnTo>
                    <a:pt x="2097" y="7943"/>
                  </a:lnTo>
                  <a:cubicBezTo>
                    <a:pt x="2378" y="7943"/>
                    <a:pt x="2620" y="7701"/>
                    <a:pt x="2620" y="7378"/>
                  </a:cubicBezTo>
                  <a:lnTo>
                    <a:pt x="2620" y="565"/>
                  </a:lnTo>
                  <a:cubicBezTo>
                    <a:pt x="2620" y="243"/>
                    <a:pt x="2378" y="1"/>
                    <a:pt x="2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a:off x="7253913" y="2211925"/>
              <a:ext cx="66550" cy="313475"/>
            </a:xfrm>
            <a:custGeom>
              <a:rect b="b" l="l" r="r" t="t"/>
              <a:pathLst>
                <a:path extrusionOk="0" h="12539" w="2662">
                  <a:moveTo>
                    <a:pt x="565" y="0"/>
                  </a:moveTo>
                  <a:cubicBezTo>
                    <a:pt x="242" y="0"/>
                    <a:pt x="0" y="242"/>
                    <a:pt x="0" y="565"/>
                  </a:cubicBezTo>
                  <a:lnTo>
                    <a:pt x="0" y="11974"/>
                  </a:lnTo>
                  <a:cubicBezTo>
                    <a:pt x="0" y="12297"/>
                    <a:pt x="242" y="12539"/>
                    <a:pt x="565" y="12539"/>
                  </a:cubicBezTo>
                  <a:lnTo>
                    <a:pt x="2136" y="12539"/>
                  </a:lnTo>
                  <a:cubicBezTo>
                    <a:pt x="2420" y="12539"/>
                    <a:pt x="2662" y="12297"/>
                    <a:pt x="2662" y="11974"/>
                  </a:cubicBezTo>
                  <a:lnTo>
                    <a:pt x="2662" y="5323"/>
                  </a:lnTo>
                  <a:cubicBezTo>
                    <a:pt x="2662" y="5161"/>
                    <a:pt x="2539" y="5039"/>
                    <a:pt x="2420" y="5039"/>
                  </a:cubicBezTo>
                  <a:cubicBezTo>
                    <a:pt x="2258" y="5039"/>
                    <a:pt x="2136" y="5161"/>
                    <a:pt x="2136" y="5323"/>
                  </a:cubicBezTo>
                  <a:lnTo>
                    <a:pt x="2136" y="11974"/>
                  </a:lnTo>
                  <a:lnTo>
                    <a:pt x="565" y="11974"/>
                  </a:lnTo>
                  <a:lnTo>
                    <a:pt x="565" y="565"/>
                  </a:lnTo>
                  <a:lnTo>
                    <a:pt x="2136" y="565"/>
                  </a:lnTo>
                  <a:lnTo>
                    <a:pt x="2136" y="4194"/>
                  </a:lnTo>
                  <a:cubicBezTo>
                    <a:pt x="2136" y="4313"/>
                    <a:pt x="2258" y="4436"/>
                    <a:pt x="2420" y="4436"/>
                  </a:cubicBezTo>
                  <a:cubicBezTo>
                    <a:pt x="2539" y="4436"/>
                    <a:pt x="2662" y="4313"/>
                    <a:pt x="2662" y="4194"/>
                  </a:cubicBezTo>
                  <a:lnTo>
                    <a:pt x="2662" y="565"/>
                  </a:lnTo>
                  <a:cubicBezTo>
                    <a:pt x="2662" y="242"/>
                    <a:pt x="2420"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9"/>
            <p:cNvSpPr/>
            <p:nvPr/>
          </p:nvSpPr>
          <p:spPr>
            <a:xfrm>
              <a:off x="7021013" y="2385900"/>
              <a:ext cx="129050" cy="149575"/>
            </a:xfrm>
            <a:custGeom>
              <a:rect b="b" l="l" r="r" t="t"/>
              <a:pathLst>
                <a:path extrusionOk="0" h="5983" w="5162">
                  <a:moveTo>
                    <a:pt x="4113" y="1831"/>
                  </a:moveTo>
                  <a:cubicBezTo>
                    <a:pt x="4397" y="1831"/>
                    <a:pt x="4597" y="2073"/>
                    <a:pt x="4597" y="2315"/>
                  </a:cubicBezTo>
                  <a:cubicBezTo>
                    <a:pt x="4597" y="2596"/>
                    <a:pt x="4397" y="2799"/>
                    <a:pt x="4113" y="2799"/>
                  </a:cubicBezTo>
                  <a:lnTo>
                    <a:pt x="3994" y="2799"/>
                  </a:lnTo>
                  <a:lnTo>
                    <a:pt x="3994" y="1831"/>
                  </a:lnTo>
                  <a:close/>
                  <a:moveTo>
                    <a:pt x="3468" y="580"/>
                  </a:moveTo>
                  <a:lnTo>
                    <a:pt x="3468" y="4089"/>
                  </a:lnTo>
                  <a:lnTo>
                    <a:pt x="2542" y="3402"/>
                  </a:lnTo>
                  <a:cubicBezTo>
                    <a:pt x="2500" y="3364"/>
                    <a:pt x="2462" y="3364"/>
                    <a:pt x="2462" y="3364"/>
                  </a:cubicBezTo>
                  <a:lnTo>
                    <a:pt x="1171" y="2960"/>
                  </a:lnTo>
                  <a:lnTo>
                    <a:pt x="726" y="2838"/>
                  </a:lnTo>
                  <a:cubicBezTo>
                    <a:pt x="607" y="2799"/>
                    <a:pt x="565" y="2676"/>
                    <a:pt x="565" y="2596"/>
                  </a:cubicBezTo>
                  <a:lnTo>
                    <a:pt x="565" y="2073"/>
                  </a:lnTo>
                  <a:cubicBezTo>
                    <a:pt x="565" y="1951"/>
                    <a:pt x="607" y="1831"/>
                    <a:pt x="726" y="1831"/>
                  </a:cubicBezTo>
                  <a:lnTo>
                    <a:pt x="2462" y="1306"/>
                  </a:lnTo>
                  <a:cubicBezTo>
                    <a:pt x="2462" y="1267"/>
                    <a:pt x="2500" y="1267"/>
                    <a:pt x="2542" y="1267"/>
                  </a:cubicBezTo>
                  <a:lnTo>
                    <a:pt x="3468" y="580"/>
                  </a:lnTo>
                  <a:close/>
                  <a:moveTo>
                    <a:pt x="1333" y="3564"/>
                  </a:moveTo>
                  <a:lnTo>
                    <a:pt x="2258" y="3847"/>
                  </a:lnTo>
                  <a:lnTo>
                    <a:pt x="2420" y="3967"/>
                  </a:lnTo>
                  <a:lnTo>
                    <a:pt x="2058" y="4573"/>
                  </a:lnTo>
                  <a:cubicBezTo>
                    <a:pt x="2016" y="4573"/>
                    <a:pt x="2016" y="4612"/>
                    <a:pt x="2016" y="4693"/>
                  </a:cubicBezTo>
                  <a:lnTo>
                    <a:pt x="1978" y="5460"/>
                  </a:lnTo>
                  <a:lnTo>
                    <a:pt x="1333" y="5460"/>
                  </a:lnTo>
                  <a:lnTo>
                    <a:pt x="1333" y="3564"/>
                  </a:lnTo>
                  <a:close/>
                  <a:moveTo>
                    <a:pt x="3479" y="1"/>
                  </a:moveTo>
                  <a:cubicBezTo>
                    <a:pt x="3384" y="1"/>
                    <a:pt x="3293" y="30"/>
                    <a:pt x="3226" y="96"/>
                  </a:cubicBezTo>
                  <a:lnTo>
                    <a:pt x="2258" y="783"/>
                  </a:lnTo>
                  <a:lnTo>
                    <a:pt x="565" y="1306"/>
                  </a:lnTo>
                  <a:cubicBezTo>
                    <a:pt x="242" y="1386"/>
                    <a:pt x="0" y="1709"/>
                    <a:pt x="0" y="2073"/>
                  </a:cubicBezTo>
                  <a:lnTo>
                    <a:pt x="0" y="2596"/>
                  </a:lnTo>
                  <a:cubicBezTo>
                    <a:pt x="0" y="2918"/>
                    <a:pt x="242" y="3241"/>
                    <a:pt x="565" y="3322"/>
                  </a:cubicBezTo>
                  <a:lnTo>
                    <a:pt x="807" y="3402"/>
                  </a:lnTo>
                  <a:lnTo>
                    <a:pt x="807" y="5460"/>
                  </a:lnTo>
                  <a:cubicBezTo>
                    <a:pt x="807" y="5741"/>
                    <a:pt x="1049" y="5983"/>
                    <a:pt x="1333" y="5983"/>
                  </a:cubicBezTo>
                  <a:lnTo>
                    <a:pt x="1978" y="5983"/>
                  </a:lnTo>
                  <a:cubicBezTo>
                    <a:pt x="2258" y="5983"/>
                    <a:pt x="2462" y="5741"/>
                    <a:pt x="2500" y="5499"/>
                  </a:cubicBezTo>
                  <a:lnTo>
                    <a:pt x="2542" y="4773"/>
                  </a:lnTo>
                  <a:lnTo>
                    <a:pt x="2865" y="4289"/>
                  </a:lnTo>
                  <a:lnTo>
                    <a:pt x="3226" y="4531"/>
                  </a:lnTo>
                  <a:cubicBezTo>
                    <a:pt x="3307" y="4612"/>
                    <a:pt x="3387" y="4654"/>
                    <a:pt x="3510" y="4654"/>
                  </a:cubicBezTo>
                  <a:cubicBezTo>
                    <a:pt x="3591" y="4654"/>
                    <a:pt x="3671" y="4612"/>
                    <a:pt x="3710" y="4573"/>
                  </a:cubicBezTo>
                  <a:cubicBezTo>
                    <a:pt x="3913" y="4493"/>
                    <a:pt x="3994" y="4331"/>
                    <a:pt x="3994" y="4128"/>
                  </a:cubicBezTo>
                  <a:lnTo>
                    <a:pt x="3994" y="3364"/>
                  </a:lnTo>
                  <a:lnTo>
                    <a:pt x="4113" y="3364"/>
                  </a:lnTo>
                  <a:cubicBezTo>
                    <a:pt x="4678" y="3364"/>
                    <a:pt x="5162" y="2880"/>
                    <a:pt x="5162" y="2315"/>
                  </a:cubicBezTo>
                  <a:cubicBezTo>
                    <a:pt x="5162" y="1751"/>
                    <a:pt x="4678" y="1306"/>
                    <a:pt x="4113" y="1306"/>
                  </a:cubicBezTo>
                  <a:lnTo>
                    <a:pt x="3994" y="1306"/>
                  </a:lnTo>
                  <a:lnTo>
                    <a:pt x="3994" y="499"/>
                  </a:lnTo>
                  <a:cubicBezTo>
                    <a:pt x="3994" y="299"/>
                    <a:pt x="3913" y="138"/>
                    <a:pt x="3710" y="57"/>
                  </a:cubicBezTo>
                  <a:cubicBezTo>
                    <a:pt x="3637" y="21"/>
                    <a:pt x="3557" y="1"/>
                    <a:pt x="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9"/>
            <p:cNvSpPr/>
            <p:nvPr/>
          </p:nvSpPr>
          <p:spPr>
            <a:xfrm>
              <a:off x="7021013" y="2352000"/>
              <a:ext cx="136150" cy="13175"/>
            </a:xfrm>
            <a:custGeom>
              <a:rect b="b" l="l" r="r" t="t"/>
              <a:pathLst>
                <a:path extrusionOk="0" h="527" w="5446">
                  <a:moveTo>
                    <a:pt x="284" y="0"/>
                  </a:moveTo>
                  <a:cubicBezTo>
                    <a:pt x="123" y="0"/>
                    <a:pt x="0" y="123"/>
                    <a:pt x="0" y="242"/>
                  </a:cubicBezTo>
                  <a:cubicBezTo>
                    <a:pt x="0" y="404"/>
                    <a:pt x="123" y="526"/>
                    <a:pt x="284" y="526"/>
                  </a:cubicBezTo>
                  <a:lnTo>
                    <a:pt x="5162" y="526"/>
                  </a:lnTo>
                  <a:cubicBezTo>
                    <a:pt x="5323" y="526"/>
                    <a:pt x="5445" y="404"/>
                    <a:pt x="5445" y="242"/>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a:off x="7021013" y="2323775"/>
              <a:ext cx="136150" cy="13175"/>
            </a:xfrm>
            <a:custGeom>
              <a:rect b="b" l="l" r="r" t="t"/>
              <a:pathLst>
                <a:path extrusionOk="0" h="527" w="5446">
                  <a:moveTo>
                    <a:pt x="284" y="0"/>
                  </a:moveTo>
                  <a:cubicBezTo>
                    <a:pt x="123" y="0"/>
                    <a:pt x="0" y="123"/>
                    <a:pt x="0" y="284"/>
                  </a:cubicBezTo>
                  <a:cubicBezTo>
                    <a:pt x="0" y="404"/>
                    <a:pt x="123" y="526"/>
                    <a:pt x="284" y="526"/>
                  </a:cubicBezTo>
                  <a:lnTo>
                    <a:pt x="5162" y="526"/>
                  </a:lnTo>
                  <a:cubicBezTo>
                    <a:pt x="5323" y="526"/>
                    <a:pt x="5445" y="404"/>
                    <a:pt x="5445" y="284"/>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9"/>
            <p:cNvSpPr/>
            <p:nvPr/>
          </p:nvSpPr>
          <p:spPr>
            <a:xfrm>
              <a:off x="7021013" y="2295550"/>
              <a:ext cx="136150" cy="13175"/>
            </a:xfrm>
            <a:custGeom>
              <a:rect b="b" l="l" r="r" t="t"/>
              <a:pathLst>
                <a:path extrusionOk="0" h="527" w="5446">
                  <a:moveTo>
                    <a:pt x="284" y="0"/>
                  </a:moveTo>
                  <a:cubicBezTo>
                    <a:pt x="123" y="0"/>
                    <a:pt x="0" y="123"/>
                    <a:pt x="0" y="284"/>
                  </a:cubicBezTo>
                  <a:cubicBezTo>
                    <a:pt x="0" y="403"/>
                    <a:pt x="123" y="526"/>
                    <a:pt x="284" y="526"/>
                  </a:cubicBezTo>
                  <a:lnTo>
                    <a:pt x="5162" y="526"/>
                  </a:lnTo>
                  <a:cubicBezTo>
                    <a:pt x="5323" y="526"/>
                    <a:pt x="5445" y="403"/>
                    <a:pt x="5445" y="284"/>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49"/>
          <p:cNvGrpSpPr/>
          <p:nvPr/>
        </p:nvGrpSpPr>
        <p:grpSpPr>
          <a:xfrm>
            <a:off x="5575999" y="2022452"/>
            <a:ext cx="329925" cy="410574"/>
            <a:chOff x="6243838" y="2173600"/>
            <a:chExt cx="366950" cy="456650"/>
          </a:xfrm>
        </p:grpSpPr>
        <p:sp>
          <p:nvSpPr>
            <p:cNvPr id="1474" name="Google Shape;1474;p49"/>
            <p:cNvSpPr/>
            <p:nvPr/>
          </p:nvSpPr>
          <p:spPr>
            <a:xfrm>
              <a:off x="6299238" y="2173600"/>
              <a:ext cx="311550" cy="456650"/>
            </a:xfrm>
            <a:custGeom>
              <a:rect b="b" l="l" r="r" t="t"/>
              <a:pathLst>
                <a:path extrusionOk="0" h="18266" w="12462">
                  <a:moveTo>
                    <a:pt x="3107" y="1"/>
                  </a:moveTo>
                  <a:cubicBezTo>
                    <a:pt x="1414" y="1"/>
                    <a:pt x="1" y="1411"/>
                    <a:pt x="1" y="3104"/>
                  </a:cubicBezTo>
                  <a:lnTo>
                    <a:pt x="1" y="5362"/>
                  </a:lnTo>
                  <a:cubicBezTo>
                    <a:pt x="1" y="5523"/>
                    <a:pt x="123" y="5646"/>
                    <a:pt x="285" y="5646"/>
                  </a:cubicBezTo>
                  <a:cubicBezTo>
                    <a:pt x="446" y="5646"/>
                    <a:pt x="565" y="5523"/>
                    <a:pt x="565" y="5362"/>
                  </a:cubicBezTo>
                  <a:lnTo>
                    <a:pt x="565" y="3104"/>
                  </a:lnTo>
                  <a:cubicBezTo>
                    <a:pt x="565" y="1694"/>
                    <a:pt x="1694" y="524"/>
                    <a:pt x="3107" y="524"/>
                  </a:cubicBezTo>
                  <a:lnTo>
                    <a:pt x="9356" y="524"/>
                  </a:lnTo>
                  <a:cubicBezTo>
                    <a:pt x="10768" y="524"/>
                    <a:pt x="11936" y="1694"/>
                    <a:pt x="11936" y="3104"/>
                  </a:cubicBezTo>
                  <a:lnTo>
                    <a:pt x="11936" y="15162"/>
                  </a:lnTo>
                  <a:cubicBezTo>
                    <a:pt x="11936" y="16572"/>
                    <a:pt x="10768" y="17701"/>
                    <a:pt x="9356" y="17701"/>
                  </a:cubicBezTo>
                  <a:lnTo>
                    <a:pt x="3107" y="17701"/>
                  </a:lnTo>
                  <a:cubicBezTo>
                    <a:pt x="1694" y="17701"/>
                    <a:pt x="565" y="16572"/>
                    <a:pt x="565" y="15162"/>
                  </a:cubicBezTo>
                  <a:lnTo>
                    <a:pt x="565" y="13630"/>
                  </a:lnTo>
                  <a:cubicBezTo>
                    <a:pt x="565" y="13468"/>
                    <a:pt x="446" y="13346"/>
                    <a:pt x="285" y="13346"/>
                  </a:cubicBezTo>
                  <a:cubicBezTo>
                    <a:pt x="123" y="13346"/>
                    <a:pt x="1" y="13468"/>
                    <a:pt x="1" y="13630"/>
                  </a:cubicBezTo>
                  <a:lnTo>
                    <a:pt x="1" y="15162"/>
                  </a:lnTo>
                  <a:cubicBezTo>
                    <a:pt x="1" y="16855"/>
                    <a:pt x="1414" y="18265"/>
                    <a:pt x="3107" y="18265"/>
                  </a:cubicBezTo>
                  <a:lnTo>
                    <a:pt x="9356" y="18265"/>
                  </a:lnTo>
                  <a:cubicBezTo>
                    <a:pt x="11091" y="18265"/>
                    <a:pt x="12462" y="16855"/>
                    <a:pt x="12462" y="15162"/>
                  </a:cubicBezTo>
                  <a:lnTo>
                    <a:pt x="12462" y="3104"/>
                  </a:lnTo>
                  <a:cubicBezTo>
                    <a:pt x="12462" y="1411"/>
                    <a:pt x="11091" y="1"/>
                    <a:pt x="9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a:off x="6326513" y="2310700"/>
              <a:ext cx="257025" cy="292375"/>
            </a:xfrm>
            <a:custGeom>
              <a:rect b="b" l="l" r="r" t="t"/>
              <a:pathLst>
                <a:path extrusionOk="0" h="11695" w="10281">
                  <a:moveTo>
                    <a:pt x="10039" y="1"/>
                  </a:moveTo>
                  <a:cubicBezTo>
                    <a:pt x="9877" y="1"/>
                    <a:pt x="9758" y="120"/>
                    <a:pt x="9758" y="281"/>
                  </a:cubicBezTo>
                  <a:lnTo>
                    <a:pt x="9758" y="9678"/>
                  </a:lnTo>
                  <a:cubicBezTo>
                    <a:pt x="9758" y="10484"/>
                    <a:pt x="9113" y="11168"/>
                    <a:pt x="8265" y="11168"/>
                  </a:cubicBezTo>
                  <a:lnTo>
                    <a:pt x="2016" y="11168"/>
                  </a:lnTo>
                  <a:cubicBezTo>
                    <a:pt x="1210" y="11168"/>
                    <a:pt x="523" y="10484"/>
                    <a:pt x="523" y="9678"/>
                  </a:cubicBezTo>
                  <a:lnTo>
                    <a:pt x="523" y="7984"/>
                  </a:lnTo>
                  <a:cubicBezTo>
                    <a:pt x="523" y="7823"/>
                    <a:pt x="403" y="7701"/>
                    <a:pt x="242" y="7701"/>
                  </a:cubicBezTo>
                  <a:cubicBezTo>
                    <a:pt x="120" y="7701"/>
                    <a:pt x="0" y="7823"/>
                    <a:pt x="0" y="7984"/>
                  </a:cubicBezTo>
                  <a:lnTo>
                    <a:pt x="0" y="9678"/>
                  </a:lnTo>
                  <a:cubicBezTo>
                    <a:pt x="0" y="10807"/>
                    <a:pt x="887" y="11694"/>
                    <a:pt x="2016" y="11694"/>
                  </a:cubicBezTo>
                  <a:lnTo>
                    <a:pt x="8265" y="11694"/>
                  </a:lnTo>
                  <a:cubicBezTo>
                    <a:pt x="9394" y="11694"/>
                    <a:pt x="10281" y="10807"/>
                    <a:pt x="10281" y="9678"/>
                  </a:cubicBezTo>
                  <a:lnTo>
                    <a:pt x="10281" y="281"/>
                  </a:lnTo>
                  <a:cubicBezTo>
                    <a:pt x="10281" y="120"/>
                    <a:pt x="10161" y="1"/>
                    <a:pt x="10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9"/>
            <p:cNvSpPr/>
            <p:nvPr/>
          </p:nvSpPr>
          <p:spPr>
            <a:xfrm>
              <a:off x="6326513" y="2200800"/>
              <a:ext cx="257025" cy="102825"/>
            </a:xfrm>
            <a:custGeom>
              <a:rect b="b" l="l" r="r" t="t"/>
              <a:pathLst>
                <a:path extrusionOk="0" h="4113" w="10281">
                  <a:moveTo>
                    <a:pt x="2016" y="0"/>
                  </a:moveTo>
                  <a:cubicBezTo>
                    <a:pt x="887" y="0"/>
                    <a:pt x="0" y="887"/>
                    <a:pt x="0" y="2016"/>
                  </a:cubicBezTo>
                  <a:lnTo>
                    <a:pt x="0" y="3871"/>
                  </a:lnTo>
                  <a:cubicBezTo>
                    <a:pt x="0" y="3993"/>
                    <a:pt x="120" y="4113"/>
                    <a:pt x="242" y="4113"/>
                  </a:cubicBezTo>
                  <a:cubicBezTo>
                    <a:pt x="403" y="4113"/>
                    <a:pt x="523" y="3993"/>
                    <a:pt x="523" y="3871"/>
                  </a:cubicBezTo>
                  <a:lnTo>
                    <a:pt x="523" y="2016"/>
                  </a:lnTo>
                  <a:cubicBezTo>
                    <a:pt x="523" y="1171"/>
                    <a:pt x="1210" y="526"/>
                    <a:pt x="2016" y="526"/>
                  </a:cubicBezTo>
                  <a:lnTo>
                    <a:pt x="2420" y="526"/>
                  </a:lnTo>
                  <a:cubicBezTo>
                    <a:pt x="2458" y="526"/>
                    <a:pt x="2458" y="526"/>
                    <a:pt x="2500" y="565"/>
                  </a:cubicBezTo>
                  <a:lnTo>
                    <a:pt x="2903" y="1010"/>
                  </a:lnTo>
                  <a:cubicBezTo>
                    <a:pt x="3145" y="1290"/>
                    <a:pt x="3468" y="1452"/>
                    <a:pt x="3829" y="1452"/>
                  </a:cubicBezTo>
                  <a:lnTo>
                    <a:pt x="6452" y="1452"/>
                  </a:lnTo>
                  <a:cubicBezTo>
                    <a:pt x="6813" y="1452"/>
                    <a:pt x="7178" y="1290"/>
                    <a:pt x="7419" y="1010"/>
                  </a:cubicBezTo>
                  <a:lnTo>
                    <a:pt x="7823" y="565"/>
                  </a:lnTo>
                  <a:cubicBezTo>
                    <a:pt x="7823" y="526"/>
                    <a:pt x="7861" y="526"/>
                    <a:pt x="7861" y="526"/>
                  </a:cubicBezTo>
                  <a:lnTo>
                    <a:pt x="8265" y="526"/>
                  </a:lnTo>
                  <a:cubicBezTo>
                    <a:pt x="9113" y="526"/>
                    <a:pt x="9758" y="1171"/>
                    <a:pt x="9758" y="2016"/>
                  </a:cubicBezTo>
                  <a:lnTo>
                    <a:pt x="9758" y="3510"/>
                  </a:lnTo>
                  <a:cubicBezTo>
                    <a:pt x="9758" y="3671"/>
                    <a:pt x="9877" y="3790"/>
                    <a:pt x="10039" y="3790"/>
                  </a:cubicBezTo>
                  <a:cubicBezTo>
                    <a:pt x="10161" y="3790"/>
                    <a:pt x="10281" y="3671"/>
                    <a:pt x="10281" y="3510"/>
                  </a:cubicBezTo>
                  <a:lnTo>
                    <a:pt x="10281" y="2016"/>
                  </a:lnTo>
                  <a:cubicBezTo>
                    <a:pt x="10281" y="887"/>
                    <a:pt x="9394" y="0"/>
                    <a:pt x="8265" y="0"/>
                  </a:cubicBezTo>
                  <a:lnTo>
                    <a:pt x="7861" y="0"/>
                  </a:lnTo>
                  <a:cubicBezTo>
                    <a:pt x="7700" y="0"/>
                    <a:pt x="7539" y="81"/>
                    <a:pt x="7419" y="203"/>
                  </a:cubicBezTo>
                  <a:lnTo>
                    <a:pt x="7016" y="645"/>
                  </a:lnTo>
                  <a:cubicBezTo>
                    <a:pt x="6855" y="806"/>
                    <a:pt x="6652" y="929"/>
                    <a:pt x="6452" y="929"/>
                  </a:cubicBezTo>
                  <a:lnTo>
                    <a:pt x="3829" y="929"/>
                  </a:lnTo>
                  <a:cubicBezTo>
                    <a:pt x="3629" y="929"/>
                    <a:pt x="3426" y="806"/>
                    <a:pt x="3307" y="645"/>
                  </a:cubicBezTo>
                  <a:lnTo>
                    <a:pt x="2861" y="203"/>
                  </a:lnTo>
                  <a:cubicBezTo>
                    <a:pt x="2781" y="81"/>
                    <a:pt x="2581" y="0"/>
                    <a:pt x="2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p:nvPr/>
          </p:nvSpPr>
          <p:spPr>
            <a:xfrm>
              <a:off x="6419238" y="2198775"/>
              <a:ext cx="73575" cy="13175"/>
            </a:xfrm>
            <a:custGeom>
              <a:rect b="b" l="l" r="r" t="t"/>
              <a:pathLst>
                <a:path extrusionOk="0" h="527" w="2943">
                  <a:moveTo>
                    <a:pt x="281" y="0"/>
                  </a:moveTo>
                  <a:cubicBezTo>
                    <a:pt x="120" y="0"/>
                    <a:pt x="1" y="123"/>
                    <a:pt x="1" y="284"/>
                  </a:cubicBezTo>
                  <a:cubicBezTo>
                    <a:pt x="1" y="404"/>
                    <a:pt x="120" y="526"/>
                    <a:pt x="281" y="526"/>
                  </a:cubicBezTo>
                  <a:lnTo>
                    <a:pt x="2662" y="526"/>
                  </a:lnTo>
                  <a:cubicBezTo>
                    <a:pt x="2823" y="526"/>
                    <a:pt x="2943" y="404"/>
                    <a:pt x="2943" y="284"/>
                  </a:cubicBezTo>
                  <a:cubicBezTo>
                    <a:pt x="2943" y="123"/>
                    <a:pt x="2823" y="0"/>
                    <a:pt x="2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9"/>
            <p:cNvSpPr/>
            <p:nvPr/>
          </p:nvSpPr>
          <p:spPr>
            <a:xfrm>
              <a:off x="6505938" y="2302200"/>
              <a:ext cx="33250" cy="135550"/>
            </a:xfrm>
            <a:custGeom>
              <a:rect b="b" l="l" r="r" t="t"/>
              <a:pathLst>
                <a:path extrusionOk="0" h="5422" w="1330">
                  <a:moveTo>
                    <a:pt x="354" y="1"/>
                  </a:moveTo>
                  <a:cubicBezTo>
                    <a:pt x="286" y="1"/>
                    <a:pt x="215" y="21"/>
                    <a:pt x="162" y="57"/>
                  </a:cubicBezTo>
                  <a:cubicBezTo>
                    <a:pt x="39" y="137"/>
                    <a:pt x="1" y="299"/>
                    <a:pt x="81" y="421"/>
                  </a:cubicBezTo>
                  <a:cubicBezTo>
                    <a:pt x="565" y="1105"/>
                    <a:pt x="765" y="1873"/>
                    <a:pt x="765" y="2718"/>
                  </a:cubicBezTo>
                  <a:cubicBezTo>
                    <a:pt x="765" y="3525"/>
                    <a:pt x="565" y="4292"/>
                    <a:pt x="120" y="4976"/>
                  </a:cubicBezTo>
                  <a:cubicBezTo>
                    <a:pt x="39" y="5099"/>
                    <a:pt x="39" y="5299"/>
                    <a:pt x="201" y="5379"/>
                  </a:cubicBezTo>
                  <a:cubicBezTo>
                    <a:pt x="242" y="5379"/>
                    <a:pt x="281" y="5421"/>
                    <a:pt x="323" y="5421"/>
                  </a:cubicBezTo>
                  <a:cubicBezTo>
                    <a:pt x="404" y="5421"/>
                    <a:pt x="484" y="5379"/>
                    <a:pt x="565" y="5299"/>
                  </a:cubicBezTo>
                  <a:cubicBezTo>
                    <a:pt x="1049" y="4534"/>
                    <a:pt x="1330" y="3605"/>
                    <a:pt x="1330" y="2718"/>
                  </a:cubicBezTo>
                  <a:cubicBezTo>
                    <a:pt x="1330" y="1792"/>
                    <a:pt x="1049" y="905"/>
                    <a:pt x="565" y="99"/>
                  </a:cubicBezTo>
                  <a:cubicBezTo>
                    <a:pt x="520" y="31"/>
                    <a:pt x="43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a:off x="6482713" y="2320725"/>
              <a:ext cx="26225" cy="97825"/>
            </a:xfrm>
            <a:custGeom>
              <a:rect b="b" l="l" r="r" t="t"/>
              <a:pathLst>
                <a:path extrusionOk="0" h="3913" w="1049">
                  <a:moveTo>
                    <a:pt x="300" y="0"/>
                  </a:moveTo>
                  <a:cubicBezTo>
                    <a:pt x="253" y="0"/>
                    <a:pt x="205" y="13"/>
                    <a:pt x="162" y="42"/>
                  </a:cubicBezTo>
                  <a:cubicBezTo>
                    <a:pt x="42" y="122"/>
                    <a:pt x="0" y="284"/>
                    <a:pt x="81" y="406"/>
                  </a:cubicBezTo>
                  <a:cubicBezTo>
                    <a:pt x="365" y="890"/>
                    <a:pt x="484" y="1413"/>
                    <a:pt x="484" y="1977"/>
                  </a:cubicBezTo>
                  <a:cubicBezTo>
                    <a:pt x="484" y="2503"/>
                    <a:pt x="365" y="3067"/>
                    <a:pt x="81" y="3509"/>
                  </a:cubicBezTo>
                  <a:cubicBezTo>
                    <a:pt x="0" y="3632"/>
                    <a:pt x="42" y="3793"/>
                    <a:pt x="162" y="3874"/>
                  </a:cubicBezTo>
                  <a:cubicBezTo>
                    <a:pt x="204" y="3913"/>
                    <a:pt x="242" y="3913"/>
                    <a:pt x="284" y="3913"/>
                  </a:cubicBezTo>
                  <a:cubicBezTo>
                    <a:pt x="404" y="3913"/>
                    <a:pt x="484" y="3874"/>
                    <a:pt x="526" y="3793"/>
                  </a:cubicBezTo>
                  <a:cubicBezTo>
                    <a:pt x="849" y="3229"/>
                    <a:pt x="1049" y="2622"/>
                    <a:pt x="1049" y="1977"/>
                  </a:cubicBezTo>
                  <a:cubicBezTo>
                    <a:pt x="1049" y="1332"/>
                    <a:pt x="849" y="687"/>
                    <a:pt x="526" y="122"/>
                  </a:cubicBezTo>
                  <a:cubicBezTo>
                    <a:pt x="474" y="45"/>
                    <a:pt x="388"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a:off x="6243838" y="2273375"/>
              <a:ext cx="214700" cy="220825"/>
            </a:xfrm>
            <a:custGeom>
              <a:rect b="b" l="l" r="r" t="t"/>
              <a:pathLst>
                <a:path extrusionOk="0" h="8833" w="8588">
                  <a:moveTo>
                    <a:pt x="7259" y="2865"/>
                  </a:moveTo>
                  <a:cubicBezTo>
                    <a:pt x="7701" y="2984"/>
                    <a:pt x="8065" y="3387"/>
                    <a:pt x="8065" y="3871"/>
                  </a:cubicBezTo>
                  <a:cubicBezTo>
                    <a:pt x="8065" y="4355"/>
                    <a:pt x="7701" y="4758"/>
                    <a:pt x="7259" y="4839"/>
                  </a:cubicBezTo>
                  <a:lnTo>
                    <a:pt x="7259" y="2865"/>
                  </a:lnTo>
                  <a:close/>
                  <a:moveTo>
                    <a:pt x="2217" y="5484"/>
                  </a:moveTo>
                  <a:lnTo>
                    <a:pt x="3307" y="5645"/>
                  </a:lnTo>
                  <a:lnTo>
                    <a:pt x="3507" y="5726"/>
                  </a:lnTo>
                  <a:lnTo>
                    <a:pt x="3146" y="6290"/>
                  </a:lnTo>
                  <a:cubicBezTo>
                    <a:pt x="3146" y="6332"/>
                    <a:pt x="3104" y="6413"/>
                    <a:pt x="3104" y="6452"/>
                  </a:cubicBezTo>
                  <a:lnTo>
                    <a:pt x="3104" y="8026"/>
                  </a:lnTo>
                  <a:cubicBezTo>
                    <a:pt x="3104" y="8187"/>
                    <a:pt x="2985" y="8306"/>
                    <a:pt x="2862" y="8306"/>
                  </a:cubicBezTo>
                  <a:lnTo>
                    <a:pt x="2459" y="8306"/>
                  </a:lnTo>
                  <a:cubicBezTo>
                    <a:pt x="2339" y="8306"/>
                    <a:pt x="2217" y="8187"/>
                    <a:pt x="2217" y="8026"/>
                  </a:cubicBezTo>
                  <a:lnTo>
                    <a:pt x="2217" y="5484"/>
                  </a:lnTo>
                  <a:close/>
                  <a:moveTo>
                    <a:pt x="6410" y="0"/>
                  </a:moveTo>
                  <a:cubicBezTo>
                    <a:pt x="6007" y="0"/>
                    <a:pt x="5685" y="284"/>
                    <a:pt x="5565" y="645"/>
                  </a:cubicBezTo>
                  <a:lnTo>
                    <a:pt x="5081" y="968"/>
                  </a:lnTo>
                  <a:cubicBezTo>
                    <a:pt x="4959" y="1049"/>
                    <a:pt x="4920" y="1210"/>
                    <a:pt x="5001" y="1332"/>
                  </a:cubicBezTo>
                  <a:cubicBezTo>
                    <a:pt x="5039" y="1413"/>
                    <a:pt x="5120" y="1452"/>
                    <a:pt x="5201" y="1452"/>
                  </a:cubicBezTo>
                  <a:cubicBezTo>
                    <a:pt x="5281" y="1452"/>
                    <a:pt x="5323" y="1452"/>
                    <a:pt x="5362" y="1413"/>
                  </a:cubicBezTo>
                  <a:lnTo>
                    <a:pt x="5523" y="1290"/>
                  </a:lnTo>
                  <a:lnTo>
                    <a:pt x="5523" y="4274"/>
                  </a:lnTo>
                  <a:cubicBezTo>
                    <a:pt x="5523" y="4397"/>
                    <a:pt x="5646" y="4516"/>
                    <a:pt x="5807" y="4516"/>
                  </a:cubicBezTo>
                  <a:cubicBezTo>
                    <a:pt x="5968" y="4516"/>
                    <a:pt x="6088" y="4397"/>
                    <a:pt x="6088" y="4274"/>
                  </a:cubicBezTo>
                  <a:lnTo>
                    <a:pt x="6088" y="887"/>
                  </a:lnTo>
                  <a:cubicBezTo>
                    <a:pt x="6088" y="687"/>
                    <a:pt x="6210" y="565"/>
                    <a:pt x="6410" y="565"/>
                  </a:cubicBezTo>
                  <a:cubicBezTo>
                    <a:pt x="6572" y="565"/>
                    <a:pt x="6733" y="687"/>
                    <a:pt x="6733" y="887"/>
                  </a:cubicBezTo>
                  <a:lnTo>
                    <a:pt x="6733" y="2581"/>
                  </a:lnTo>
                  <a:lnTo>
                    <a:pt x="6733" y="5123"/>
                  </a:lnTo>
                  <a:lnTo>
                    <a:pt x="6733" y="6897"/>
                  </a:lnTo>
                  <a:cubicBezTo>
                    <a:pt x="6733" y="7058"/>
                    <a:pt x="6572" y="7219"/>
                    <a:pt x="6410" y="7219"/>
                  </a:cubicBezTo>
                  <a:cubicBezTo>
                    <a:pt x="6210" y="7219"/>
                    <a:pt x="6088" y="7058"/>
                    <a:pt x="6088" y="6897"/>
                  </a:cubicBezTo>
                  <a:lnTo>
                    <a:pt x="6088" y="5403"/>
                  </a:lnTo>
                  <a:cubicBezTo>
                    <a:pt x="6088" y="5242"/>
                    <a:pt x="5968" y="5123"/>
                    <a:pt x="5807" y="5123"/>
                  </a:cubicBezTo>
                  <a:cubicBezTo>
                    <a:pt x="5646" y="5123"/>
                    <a:pt x="5523" y="5242"/>
                    <a:pt x="5523" y="5403"/>
                  </a:cubicBezTo>
                  <a:lnTo>
                    <a:pt x="5523" y="6413"/>
                  </a:lnTo>
                  <a:lnTo>
                    <a:pt x="3549" y="5161"/>
                  </a:lnTo>
                  <a:cubicBezTo>
                    <a:pt x="3507" y="5123"/>
                    <a:pt x="3468" y="5123"/>
                    <a:pt x="3427" y="5123"/>
                  </a:cubicBezTo>
                  <a:lnTo>
                    <a:pt x="1330" y="4800"/>
                  </a:lnTo>
                  <a:cubicBezTo>
                    <a:pt x="888" y="4719"/>
                    <a:pt x="523" y="4316"/>
                    <a:pt x="523" y="3832"/>
                  </a:cubicBezTo>
                  <a:cubicBezTo>
                    <a:pt x="523" y="3387"/>
                    <a:pt x="888" y="2945"/>
                    <a:pt x="1330" y="2903"/>
                  </a:cubicBezTo>
                  <a:lnTo>
                    <a:pt x="3427" y="2581"/>
                  </a:lnTo>
                  <a:cubicBezTo>
                    <a:pt x="3468" y="2581"/>
                    <a:pt x="3507" y="2581"/>
                    <a:pt x="3549" y="2542"/>
                  </a:cubicBezTo>
                  <a:lnTo>
                    <a:pt x="4356" y="2016"/>
                  </a:lnTo>
                  <a:cubicBezTo>
                    <a:pt x="4517" y="1936"/>
                    <a:pt x="4517" y="1774"/>
                    <a:pt x="4436" y="1655"/>
                  </a:cubicBezTo>
                  <a:cubicBezTo>
                    <a:pt x="4409" y="1576"/>
                    <a:pt x="4317" y="1532"/>
                    <a:pt x="4222" y="1532"/>
                  </a:cubicBezTo>
                  <a:cubicBezTo>
                    <a:pt x="4169" y="1532"/>
                    <a:pt x="4115" y="1546"/>
                    <a:pt x="4072" y="1574"/>
                  </a:cubicBezTo>
                  <a:lnTo>
                    <a:pt x="3307" y="2058"/>
                  </a:lnTo>
                  <a:lnTo>
                    <a:pt x="1291" y="2381"/>
                  </a:lnTo>
                  <a:cubicBezTo>
                    <a:pt x="523" y="2461"/>
                    <a:pt x="1" y="3107"/>
                    <a:pt x="1" y="3832"/>
                  </a:cubicBezTo>
                  <a:cubicBezTo>
                    <a:pt x="1" y="4597"/>
                    <a:pt x="523" y="5242"/>
                    <a:pt x="1291" y="5323"/>
                  </a:cubicBezTo>
                  <a:lnTo>
                    <a:pt x="1652" y="5403"/>
                  </a:lnTo>
                  <a:lnTo>
                    <a:pt x="1652" y="8026"/>
                  </a:lnTo>
                  <a:cubicBezTo>
                    <a:pt x="1652" y="8468"/>
                    <a:pt x="2017" y="8832"/>
                    <a:pt x="2459" y="8832"/>
                  </a:cubicBezTo>
                  <a:lnTo>
                    <a:pt x="2862" y="8832"/>
                  </a:lnTo>
                  <a:cubicBezTo>
                    <a:pt x="3307" y="8832"/>
                    <a:pt x="3630" y="8468"/>
                    <a:pt x="3630" y="8026"/>
                  </a:cubicBezTo>
                  <a:lnTo>
                    <a:pt x="3630" y="6532"/>
                  </a:lnTo>
                  <a:lnTo>
                    <a:pt x="3952" y="6048"/>
                  </a:lnTo>
                  <a:lnTo>
                    <a:pt x="5565" y="7058"/>
                  </a:lnTo>
                  <a:cubicBezTo>
                    <a:pt x="5604" y="7461"/>
                    <a:pt x="5968" y="7742"/>
                    <a:pt x="6410" y="7742"/>
                  </a:cubicBezTo>
                  <a:cubicBezTo>
                    <a:pt x="6894" y="7742"/>
                    <a:pt x="7259" y="7381"/>
                    <a:pt x="7259" y="6897"/>
                  </a:cubicBezTo>
                  <a:lnTo>
                    <a:pt x="7259" y="5365"/>
                  </a:lnTo>
                  <a:cubicBezTo>
                    <a:pt x="8023" y="5284"/>
                    <a:pt x="8588" y="4639"/>
                    <a:pt x="8588" y="3871"/>
                  </a:cubicBezTo>
                  <a:cubicBezTo>
                    <a:pt x="8588" y="3065"/>
                    <a:pt x="8023" y="2420"/>
                    <a:pt x="7259" y="2339"/>
                  </a:cubicBezTo>
                  <a:lnTo>
                    <a:pt x="7259" y="887"/>
                  </a:lnTo>
                  <a:cubicBezTo>
                    <a:pt x="7259" y="403"/>
                    <a:pt x="6894" y="0"/>
                    <a:pt x="6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49"/>
          <p:cNvGrpSpPr/>
          <p:nvPr/>
        </p:nvGrpSpPr>
        <p:grpSpPr>
          <a:xfrm>
            <a:off x="4859056" y="2051470"/>
            <a:ext cx="410619" cy="352537"/>
            <a:chOff x="5446438" y="2205875"/>
            <a:chExt cx="456700" cy="392100"/>
          </a:xfrm>
        </p:grpSpPr>
        <p:sp>
          <p:nvSpPr>
            <p:cNvPr id="1482" name="Google Shape;1482;p49"/>
            <p:cNvSpPr/>
            <p:nvPr/>
          </p:nvSpPr>
          <p:spPr>
            <a:xfrm>
              <a:off x="5446438" y="2205875"/>
              <a:ext cx="456700" cy="392100"/>
            </a:xfrm>
            <a:custGeom>
              <a:rect b="b" l="l" r="r" t="t"/>
              <a:pathLst>
                <a:path extrusionOk="0" h="15684" w="18268">
                  <a:moveTo>
                    <a:pt x="16613" y="565"/>
                  </a:moveTo>
                  <a:cubicBezTo>
                    <a:pt x="17220" y="565"/>
                    <a:pt x="17704" y="1049"/>
                    <a:pt x="17704" y="1613"/>
                  </a:cubicBezTo>
                  <a:lnTo>
                    <a:pt x="17704" y="1936"/>
                  </a:lnTo>
                  <a:lnTo>
                    <a:pt x="565" y="1936"/>
                  </a:lnTo>
                  <a:lnTo>
                    <a:pt x="565" y="1613"/>
                  </a:lnTo>
                  <a:cubicBezTo>
                    <a:pt x="565" y="1049"/>
                    <a:pt x="1049" y="565"/>
                    <a:pt x="1613" y="565"/>
                  </a:cubicBezTo>
                  <a:close/>
                  <a:moveTo>
                    <a:pt x="17704" y="2458"/>
                  </a:moveTo>
                  <a:lnTo>
                    <a:pt x="17704" y="14032"/>
                  </a:lnTo>
                  <a:cubicBezTo>
                    <a:pt x="17704" y="14635"/>
                    <a:pt x="17220" y="15119"/>
                    <a:pt x="16613" y="15119"/>
                  </a:cubicBezTo>
                  <a:lnTo>
                    <a:pt x="1613" y="15119"/>
                  </a:lnTo>
                  <a:cubicBezTo>
                    <a:pt x="1049" y="15119"/>
                    <a:pt x="565" y="14635"/>
                    <a:pt x="565" y="14032"/>
                  </a:cubicBezTo>
                  <a:lnTo>
                    <a:pt x="565" y="2458"/>
                  </a:lnTo>
                  <a:close/>
                  <a:moveTo>
                    <a:pt x="1613" y="0"/>
                  </a:moveTo>
                  <a:cubicBezTo>
                    <a:pt x="726" y="0"/>
                    <a:pt x="1" y="726"/>
                    <a:pt x="1" y="1613"/>
                  </a:cubicBezTo>
                  <a:lnTo>
                    <a:pt x="1" y="14032"/>
                  </a:lnTo>
                  <a:cubicBezTo>
                    <a:pt x="1" y="14958"/>
                    <a:pt x="726" y="15684"/>
                    <a:pt x="1613" y="15684"/>
                  </a:cubicBezTo>
                  <a:lnTo>
                    <a:pt x="16613" y="15684"/>
                  </a:lnTo>
                  <a:cubicBezTo>
                    <a:pt x="17542" y="15684"/>
                    <a:pt x="18268" y="14958"/>
                    <a:pt x="18268" y="14032"/>
                  </a:cubicBezTo>
                  <a:lnTo>
                    <a:pt x="18268" y="1613"/>
                  </a:lnTo>
                  <a:cubicBezTo>
                    <a:pt x="18268" y="726"/>
                    <a:pt x="17542" y="0"/>
                    <a:pt x="16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9"/>
            <p:cNvSpPr/>
            <p:nvPr/>
          </p:nvSpPr>
          <p:spPr>
            <a:xfrm>
              <a:off x="5477738" y="2306675"/>
              <a:ext cx="221775" cy="218725"/>
            </a:xfrm>
            <a:custGeom>
              <a:rect b="b" l="l" r="r" t="t"/>
              <a:pathLst>
                <a:path extrusionOk="0" h="8749" w="8871">
                  <a:moveTo>
                    <a:pt x="7539" y="2904"/>
                  </a:moveTo>
                  <a:cubicBezTo>
                    <a:pt x="7984" y="3023"/>
                    <a:pt x="8345" y="3426"/>
                    <a:pt x="8345" y="3910"/>
                  </a:cubicBezTo>
                  <a:cubicBezTo>
                    <a:pt x="8345" y="4436"/>
                    <a:pt x="7984" y="4839"/>
                    <a:pt x="7539" y="4958"/>
                  </a:cubicBezTo>
                  <a:lnTo>
                    <a:pt x="7539" y="2904"/>
                  </a:lnTo>
                  <a:close/>
                  <a:moveTo>
                    <a:pt x="2419" y="5362"/>
                  </a:moveTo>
                  <a:lnTo>
                    <a:pt x="3065" y="5404"/>
                  </a:lnTo>
                  <a:lnTo>
                    <a:pt x="3710" y="5765"/>
                  </a:lnTo>
                  <a:lnTo>
                    <a:pt x="3265" y="6491"/>
                  </a:lnTo>
                  <a:cubicBezTo>
                    <a:pt x="3226" y="6533"/>
                    <a:pt x="3226" y="6571"/>
                    <a:pt x="3226" y="6613"/>
                  </a:cubicBezTo>
                  <a:lnTo>
                    <a:pt x="3226" y="7984"/>
                  </a:lnTo>
                  <a:cubicBezTo>
                    <a:pt x="3226" y="8104"/>
                    <a:pt x="3145" y="8184"/>
                    <a:pt x="3023" y="8184"/>
                  </a:cubicBezTo>
                  <a:lnTo>
                    <a:pt x="2619" y="8184"/>
                  </a:lnTo>
                  <a:cubicBezTo>
                    <a:pt x="2539" y="8184"/>
                    <a:pt x="2419" y="8104"/>
                    <a:pt x="2419" y="7984"/>
                  </a:cubicBezTo>
                  <a:lnTo>
                    <a:pt x="2419" y="5362"/>
                  </a:lnTo>
                  <a:close/>
                  <a:moveTo>
                    <a:pt x="6613" y="0"/>
                  </a:moveTo>
                  <a:cubicBezTo>
                    <a:pt x="6168" y="0"/>
                    <a:pt x="5807" y="323"/>
                    <a:pt x="5726" y="726"/>
                  </a:cubicBezTo>
                  <a:lnTo>
                    <a:pt x="4436" y="1410"/>
                  </a:lnTo>
                  <a:cubicBezTo>
                    <a:pt x="4313" y="1491"/>
                    <a:pt x="4232" y="1652"/>
                    <a:pt x="4313" y="1775"/>
                  </a:cubicBezTo>
                  <a:cubicBezTo>
                    <a:pt x="4355" y="1855"/>
                    <a:pt x="4436" y="1936"/>
                    <a:pt x="4555" y="1936"/>
                  </a:cubicBezTo>
                  <a:cubicBezTo>
                    <a:pt x="4597" y="1936"/>
                    <a:pt x="4636" y="1894"/>
                    <a:pt x="4678" y="1894"/>
                  </a:cubicBezTo>
                  <a:lnTo>
                    <a:pt x="5726" y="1371"/>
                  </a:lnTo>
                  <a:lnTo>
                    <a:pt x="5726" y="4033"/>
                  </a:lnTo>
                  <a:cubicBezTo>
                    <a:pt x="5726" y="4194"/>
                    <a:pt x="5845" y="4313"/>
                    <a:pt x="6007" y="4313"/>
                  </a:cubicBezTo>
                  <a:cubicBezTo>
                    <a:pt x="6129" y="4313"/>
                    <a:pt x="6248" y="4194"/>
                    <a:pt x="6248" y="4033"/>
                  </a:cubicBezTo>
                  <a:lnTo>
                    <a:pt x="6248" y="926"/>
                  </a:lnTo>
                  <a:cubicBezTo>
                    <a:pt x="6248" y="726"/>
                    <a:pt x="6410" y="523"/>
                    <a:pt x="6613" y="523"/>
                  </a:cubicBezTo>
                  <a:cubicBezTo>
                    <a:pt x="6855" y="523"/>
                    <a:pt x="7016" y="726"/>
                    <a:pt x="7016" y="926"/>
                  </a:cubicBezTo>
                  <a:lnTo>
                    <a:pt x="7016" y="6936"/>
                  </a:lnTo>
                  <a:cubicBezTo>
                    <a:pt x="7016" y="7136"/>
                    <a:pt x="6855" y="7297"/>
                    <a:pt x="6613" y="7297"/>
                  </a:cubicBezTo>
                  <a:cubicBezTo>
                    <a:pt x="6410" y="7297"/>
                    <a:pt x="6248" y="7136"/>
                    <a:pt x="6248" y="6936"/>
                  </a:cubicBezTo>
                  <a:lnTo>
                    <a:pt x="6248" y="5162"/>
                  </a:lnTo>
                  <a:cubicBezTo>
                    <a:pt x="6248" y="5039"/>
                    <a:pt x="6129" y="4920"/>
                    <a:pt x="6007" y="4920"/>
                  </a:cubicBezTo>
                  <a:cubicBezTo>
                    <a:pt x="5845" y="4920"/>
                    <a:pt x="5726" y="5039"/>
                    <a:pt x="5726" y="5162"/>
                  </a:cubicBezTo>
                  <a:lnTo>
                    <a:pt x="5726" y="6210"/>
                  </a:lnTo>
                  <a:lnTo>
                    <a:pt x="4232" y="5404"/>
                  </a:lnTo>
                  <a:lnTo>
                    <a:pt x="3226" y="4920"/>
                  </a:lnTo>
                  <a:cubicBezTo>
                    <a:pt x="3226" y="4920"/>
                    <a:pt x="3184" y="4878"/>
                    <a:pt x="3145" y="4878"/>
                  </a:cubicBezTo>
                  <a:lnTo>
                    <a:pt x="2178" y="4797"/>
                  </a:lnTo>
                  <a:lnTo>
                    <a:pt x="1410" y="4716"/>
                  </a:lnTo>
                  <a:cubicBezTo>
                    <a:pt x="926" y="4678"/>
                    <a:pt x="565" y="4275"/>
                    <a:pt x="565" y="3791"/>
                  </a:cubicBezTo>
                  <a:cubicBezTo>
                    <a:pt x="565" y="3307"/>
                    <a:pt x="926" y="2862"/>
                    <a:pt x="1410" y="2823"/>
                  </a:cubicBezTo>
                  <a:lnTo>
                    <a:pt x="3145" y="2662"/>
                  </a:lnTo>
                  <a:cubicBezTo>
                    <a:pt x="3184" y="2662"/>
                    <a:pt x="3226" y="2620"/>
                    <a:pt x="3226" y="2620"/>
                  </a:cubicBezTo>
                  <a:lnTo>
                    <a:pt x="3629" y="2420"/>
                  </a:lnTo>
                  <a:cubicBezTo>
                    <a:pt x="3790" y="2339"/>
                    <a:pt x="3829" y="2178"/>
                    <a:pt x="3748" y="2055"/>
                  </a:cubicBezTo>
                  <a:cubicBezTo>
                    <a:pt x="3721" y="1969"/>
                    <a:pt x="3629" y="1903"/>
                    <a:pt x="3520" y="1903"/>
                  </a:cubicBezTo>
                  <a:cubicBezTo>
                    <a:pt x="3477" y="1903"/>
                    <a:pt x="3432" y="1913"/>
                    <a:pt x="3387" y="1936"/>
                  </a:cubicBezTo>
                  <a:lnTo>
                    <a:pt x="3065" y="2136"/>
                  </a:lnTo>
                  <a:lnTo>
                    <a:pt x="1329" y="2297"/>
                  </a:lnTo>
                  <a:cubicBezTo>
                    <a:pt x="565" y="2378"/>
                    <a:pt x="0" y="3023"/>
                    <a:pt x="0" y="3791"/>
                  </a:cubicBezTo>
                  <a:cubicBezTo>
                    <a:pt x="0" y="4516"/>
                    <a:pt x="565" y="5162"/>
                    <a:pt x="1329" y="5242"/>
                  </a:cubicBezTo>
                  <a:lnTo>
                    <a:pt x="1894" y="5281"/>
                  </a:lnTo>
                  <a:lnTo>
                    <a:pt x="1894" y="7984"/>
                  </a:lnTo>
                  <a:cubicBezTo>
                    <a:pt x="1894" y="8387"/>
                    <a:pt x="2216" y="8749"/>
                    <a:pt x="2619" y="8749"/>
                  </a:cubicBezTo>
                  <a:lnTo>
                    <a:pt x="3023" y="8749"/>
                  </a:lnTo>
                  <a:cubicBezTo>
                    <a:pt x="3426" y="8749"/>
                    <a:pt x="3748" y="8387"/>
                    <a:pt x="3748" y="7984"/>
                  </a:cubicBezTo>
                  <a:lnTo>
                    <a:pt x="3748" y="6694"/>
                  </a:lnTo>
                  <a:lnTo>
                    <a:pt x="4194" y="6007"/>
                  </a:lnTo>
                  <a:lnTo>
                    <a:pt x="5726" y="6774"/>
                  </a:lnTo>
                  <a:lnTo>
                    <a:pt x="5726" y="6936"/>
                  </a:lnTo>
                  <a:cubicBezTo>
                    <a:pt x="5726" y="7458"/>
                    <a:pt x="6129" y="7862"/>
                    <a:pt x="6613" y="7862"/>
                  </a:cubicBezTo>
                  <a:cubicBezTo>
                    <a:pt x="7136" y="7862"/>
                    <a:pt x="7539" y="7458"/>
                    <a:pt x="7539" y="6936"/>
                  </a:cubicBezTo>
                  <a:lnTo>
                    <a:pt x="7539" y="5484"/>
                  </a:lnTo>
                  <a:cubicBezTo>
                    <a:pt x="8306" y="5362"/>
                    <a:pt x="8871" y="4716"/>
                    <a:pt x="8871" y="3910"/>
                  </a:cubicBezTo>
                  <a:cubicBezTo>
                    <a:pt x="8871" y="3146"/>
                    <a:pt x="8306" y="2500"/>
                    <a:pt x="7539" y="2378"/>
                  </a:cubicBezTo>
                  <a:lnTo>
                    <a:pt x="7539" y="926"/>
                  </a:lnTo>
                  <a:cubicBezTo>
                    <a:pt x="7539" y="404"/>
                    <a:pt x="7136" y="0"/>
                    <a:pt x="6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a:off x="5718613" y="2323775"/>
              <a:ext cx="155275" cy="162350"/>
            </a:xfrm>
            <a:custGeom>
              <a:rect b="b" l="l" r="r" t="t"/>
              <a:pathLst>
                <a:path extrusionOk="0" h="6494" w="6211">
                  <a:moveTo>
                    <a:pt x="2017" y="0"/>
                  </a:moveTo>
                  <a:cubicBezTo>
                    <a:pt x="1333" y="0"/>
                    <a:pt x="768" y="526"/>
                    <a:pt x="768" y="1210"/>
                  </a:cubicBezTo>
                  <a:lnTo>
                    <a:pt x="768" y="2300"/>
                  </a:lnTo>
                  <a:lnTo>
                    <a:pt x="204" y="2703"/>
                  </a:lnTo>
                  <a:cubicBezTo>
                    <a:pt x="81" y="2784"/>
                    <a:pt x="0" y="2945"/>
                    <a:pt x="0" y="3107"/>
                  </a:cubicBezTo>
                  <a:cubicBezTo>
                    <a:pt x="0" y="3307"/>
                    <a:pt x="81" y="3468"/>
                    <a:pt x="204" y="3549"/>
                  </a:cubicBezTo>
                  <a:lnTo>
                    <a:pt x="768" y="3952"/>
                  </a:lnTo>
                  <a:lnTo>
                    <a:pt x="768" y="5284"/>
                  </a:lnTo>
                  <a:cubicBezTo>
                    <a:pt x="768" y="5968"/>
                    <a:pt x="1333" y="6494"/>
                    <a:pt x="2017" y="6494"/>
                  </a:cubicBezTo>
                  <a:lnTo>
                    <a:pt x="4962" y="6494"/>
                  </a:lnTo>
                  <a:cubicBezTo>
                    <a:pt x="5646" y="6494"/>
                    <a:pt x="6210" y="5968"/>
                    <a:pt x="6210" y="5284"/>
                  </a:cubicBezTo>
                  <a:lnTo>
                    <a:pt x="6210" y="4639"/>
                  </a:lnTo>
                  <a:cubicBezTo>
                    <a:pt x="6210" y="4478"/>
                    <a:pt x="6091" y="4397"/>
                    <a:pt x="5929" y="4397"/>
                  </a:cubicBezTo>
                  <a:cubicBezTo>
                    <a:pt x="5768" y="4397"/>
                    <a:pt x="5646" y="4478"/>
                    <a:pt x="5646" y="4639"/>
                  </a:cubicBezTo>
                  <a:lnTo>
                    <a:pt x="5646" y="5284"/>
                  </a:lnTo>
                  <a:cubicBezTo>
                    <a:pt x="5646" y="5645"/>
                    <a:pt x="5365" y="5968"/>
                    <a:pt x="4962" y="5968"/>
                  </a:cubicBezTo>
                  <a:lnTo>
                    <a:pt x="2017" y="5968"/>
                  </a:lnTo>
                  <a:cubicBezTo>
                    <a:pt x="1613" y="5968"/>
                    <a:pt x="1333" y="5645"/>
                    <a:pt x="1333" y="5284"/>
                  </a:cubicBezTo>
                  <a:lnTo>
                    <a:pt x="1333" y="3791"/>
                  </a:lnTo>
                  <a:cubicBezTo>
                    <a:pt x="1333" y="3710"/>
                    <a:pt x="1291" y="3629"/>
                    <a:pt x="1210" y="3591"/>
                  </a:cubicBezTo>
                  <a:lnTo>
                    <a:pt x="526" y="3107"/>
                  </a:lnTo>
                  <a:lnTo>
                    <a:pt x="1210" y="2662"/>
                  </a:lnTo>
                  <a:cubicBezTo>
                    <a:pt x="1291" y="2623"/>
                    <a:pt x="1333" y="2542"/>
                    <a:pt x="1333" y="2462"/>
                  </a:cubicBezTo>
                  <a:lnTo>
                    <a:pt x="1333" y="1210"/>
                  </a:lnTo>
                  <a:cubicBezTo>
                    <a:pt x="1333" y="849"/>
                    <a:pt x="1613" y="526"/>
                    <a:pt x="2017" y="526"/>
                  </a:cubicBezTo>
                  <a:lnTo>
                    <a:pt x="4962" y="526"/>
                  </a:lnTo>
                  <a:cubicBezTo>
                    <a:pt x="5365" y="526"/>
                    <a:pt x="5646" y="849"/>
                    <a:pt x="5646" y="1210"/>
                  </a:cubicBezTo>
                  <a:lnTo>
                    <a:pt x="5646" y="3510"/>
                  </a:lnTo>
                  <a:cubicBezTo>
                    <a:pt x="5646" y="3671"/>
                    <a:pt x="5768" y="3791"/>
                    <a:pt x="5929" y="3791"/>
                  </a:cubicBezTo>
                  <a:cubicBezTo>
                    <a:pt x="6091" y="3791"/>
                    <a:pt x="6210" y="3671"/>
                    <a:pt x="6210" y="3510"/>
                  </a:cubicBezTo>
                  <a:lnTo>
                    <a:pt x="6210" y="1210"/>
                  </a:lnTo>
                  <a:cubicBezTo>
                    <a:pt x="6210" y="526"/>
                    <a:pt x="5646" y="0"/>
                    <a:pt x="4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5766988" y="2354000"/>
              <a:ext cx="80675" cy="13175"/>
            </a:xfrm>
            <a:custGeom>
              <a:rect b="b" l="l" r="r" t="t"/>
              <a:pathLst>
                <a:path extrusionOk="0" h="527" w="3227">
                  <a:moveTo>
                    <a:pt x="285" y="1"/>
                  </a:moveTo>
                  <a:cubicBezTo>
                    <a:pt x="124" y="1"/>
                    <a:pt x="1" y="124"/>
                    <a:pt x="1" y="285"/>
                  </a:cubicBezTo>
                  <a:cubicBezTo>
                    <a:pt x="1" y="404"/>
                    <a:pt x="124" y="527"/>
                    <a:pt x="285" y="527"/>
                  </a:cubicBezTo>
                  <a:lnTo>
                    <a:pt x="2946" y="527"/>
                  </a:lnTo>
                  <a:cubicBezTo>
                    <a:pt x="3107" y="527"/>
                    <a:pt x="3227" y="404"/>
                    <a:pt x="3227" y="285"/>
                  </a:cubicBezTo>
                  <a:cubicBezTo>
                    <a:pt x="3227" y="124"/>
                    <a:pt x="3107" y="1"/>
                    <a:pt x="29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5766988" y="2381275"/>
              <a:ext cx="80675" cy="14125"/>
            </a:xfrm>
            <a:custGeom>
              <a:rect b="b" l="l" r="r" t="t"/>
              <a:pathLst>
                <a:path extrusionOk="0" h="565" w="3227">
                  <a:moveTo>
                    <a:pt x="285" y="0"/>
                  </a:moveTo>
                  <a:cubicBezTo>
                    <a:pt x="124" y="0"/>
                    <a:pt x="1" y="120"/>
                    <a:pt x="1" y="281"/>
                  </a:cubicBezTo>
                  <a:cubicBezTo>
                    <a:pt x="1" y="442"/>
                    <a:pt x="124" y="565"/>
                    <a:pt x="285" y="565"/>
                  </a:cubicBezTo>
                  <a:lnTo>
                    <a:pt x="2946" y="565"/>
                  </a:lnTo>
                  <a:cubicBezTo>
                    <a:pt x="3107" y="565"/>
                    <a:pt x="3227" y="442"/>
                    <a:pt x="3227" y="281"/>
                  </a:cubicBezTo>
                  <a:cubicBezTo>
                    <a:pt x="3227" y="120"/>
                    <a:pt x="3107" y="0"/>
                    <a:pt x="2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a:off x="5766988" y="2408450"/>
              <a:ext cx="80675" cy="14125"/>
            </a:xfrm>
            <a:custGeom>
              <a:rect b="b" l="l" r="r" t="t"/>
              <a:pathLst>
                <a:path extrusionOk="0" h="565" w="3227">
                  <a:moveTo>
                    <a:pt x="285" y="0"/>
                  </a:moveTo>
                  <a:cubicBezTo>
                    <a:pt x="124" y="0"/>
                    <a:pt x="1" y="123"/>
                    <a:pt x="1" y="284"/>
                  </a:cubicBezTo>
                  <a:cubicBezTo>
                    <a:pt x="1" y="445"/>
                    <a:pt x="124" y="565"/>
                    <a:pt x="285" y="565"/>
                  </a:cubicBezTo>
                  <a:lnTo>
                    <a:pt x="2946" y="565"/>
                  </a:lnTo>
                  <a:cubicBezTo>
                    <a:pt x="3107" y="565"/>
                    <a:pt x="3227" y="445"/>
                    <a:pt x="3227" y="284"/>
                  </a:cubicBezTo>
                  <a:cubicBezTo>
                    <a:pt x="3227" y="123"/>
                    <a:pt x="3107" y="0"/>
                    <a:pt x="2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a:off x="5766988" y="2436675"/>
              <a:ext cx="80675" cy="13175"/>
            </a:xfrm>
            <a:custGeom>
              <a:rect b="b" l="l" r="r" t="t"/>
              <a:pathLst>
                <a:path extrusionOk="0" h="527" w="3227">
                  <a:moveTo>
                    <a:pt x="285" y="0"/>
                  </a:moveTo>
                  <a:cubicBezTo>
                    <a:pt x="124" y="0"/>
                    <a:pt x="1" y="123"/>
                    <a:pt x="1" y="242"/>
                  </a:cubicBezTo>
                  <a:cubicBezTo>
                    <a:pt x="1" y="404"/>
                    <a:pt x="124" y="526"/>
                    <a:pt x="285" y="526"/>
                  </a:cubicBezTo>
                  <a:lnTo>
                    <a:pt x="2946" y="526"/>
                  </a:lnTo>
                  <a:cubicBezTo>
                    <a:pt x="3107" y="526"/>
                    <a:pt x="3227" y="404"/>
                    <a:pt x="3227" y="242"/>
                  </a:cubicBezTo>
                  <a:cubicBezTo>
                    <a:pt x="3227" y="123"/>
                    <a:pt x="3107" y="0"/>
                    <a:pt x="2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9"/>
          <p:cNvGrpSpPr/>
          <p:nvPr/>
        </p:nvGrpSpPr>
        <p:grpSpPr>
          <a:xfrm>
            <a:off x="4244566" y="2022452"/>
            <a:ext cx="296433" cy="410574"/>
            <a:chOff x="4762988" y="2173600"/>
            <a:chExt cx="329700" cy="456650"/>
          </a:xfrm>
        </p:grpSpPr>
        <p:sp>
          <p:nvSpPr>
            <p:cNvPr id="1490" name="Google Shape;1490;p49"/>
            <p:cNvSpPr/>
            <p:nvPr/>
          </p:nvSpPr>
          <p:spPr>
            <a:xfrm>
              <a:off x="4762988" y="2173600"/>
              <a:ext cx="320575" cy="456650"/>
            </a:xfrm>
            <a:custGeom>
              <a:rect b="b" l="l" r="r" t="t"/>
              <a:pathLst>
                <a:path extrusionOk="0" h="18266" w="12823">
                  <a:moveTo>
                    <a:pt x="8107" y="15604"/>
                  </a:moveTo>
                  <a:lnTo>
                    <a:pt x="8107" y="16049"/>
                  </a:lnTo>
                  <a:cubicBezTo>
                    <a:pt x="8107" y="16210"/>
                    <a:pt x="7984" y="16372"/>
                    <a:pt x="7823" y="16372"/>
                  </a:cubicBezTo>
                  <a:lnTo>
                    <a:pt x="5365" y="16372"/>
                  </a:lnTo>
                  <a:cubicBezTo>
                    <a:pt x="5162" y="16372"/>
                    <a:pt x="5042" y="16210"/>
                    <a:pt x="5042" y="16049"/>
                  </a:cubicBezTo>
                  <a:lnTo>
                    <a:pt x="5042" y="15604"/>
                  </a:lnTo>
                  <a:close/>
                  <a:moveTo>
                    <a:pt x="2139" y="1"/>
                  </a:moveTo>
                  <a:cubicBezTo>
                    <a:pt x="1533" y="1"/>
                    <a:pt x="1010" y="524"/>
                    <a:pt x="1010" y="1169"/>
                  </a:cubicBezTo>
                  <a:lnTo>
                    <a:pt x="1010" y="6572"/>
                  </a:lnTo>
                  <a:cubicBezTo>
                    <a:pt x="445" y="6775"/>
                    <a:pt x="0" y="7298"/>
                    <a:pt x="0" y="7943"/>
                  </a:cubicBezTo>
                  <a:lnTo>
                    <a:pt x="0" y="14114"/>
                  </a:lnTo>
                  <a:cubicBezTo>
                    <a:pt x="0" y="14959"/>
                    <a:pt x="687" y="15604"/>
                    <a:pt x="1494" y="15604"/>
                  </a:cubicBezTo>
                  <a:lnTo>
                    <a:pt x="4478" y="15604"/>
                  </a:lnTo>
                  <a:lnTo>
                    <a:pt x="4478" y="16049"/>
                  </a:lnTo>
                  <a:cubicBezTo>
                    <a:pt x="4478" y="16491"/>
                    <a:pt x="4881" y="16894"/>
                    <a:pt x="5365" y="16894"/>
                  </a:cubicBezTo>
                  <a:lnTo>
                    <a:pt x="5687" y="16894"/>
                  </a:lnTo>
                  <a:lnTo>
                    <a:pt x="5687" y="17984"/>
                  </a:lnTo>
                  <a:cubicBezTo>
                    <a:pt x="5687" y="18146"/>
                    <a:pt x="5807" y="18265"/>
                    <a:pt x="5929" y="18265"/>
                  </a:cubicBezTo>
                  <a:cubicBezTo>
                    <a:pt x="6091" y="18265"/>
                    <a:pt x="6210" y="18146"/>
                    <a:pt x="6210" y="17984"/>
                  </a:cubicBezTo>
                  <a:lnTo>
                    <a:pt x="6210" y="16894"/>
                  </a:lnTo>
                  <a:lnTo>
                    <a:pt x="6978" y="16894"/>
                  </a:lnTo>
                  <a:lnTo>
                    <a:pt x="6978" y="17984"/>
                  </a:lnTo>
                  <a:cubicBezTo>
                    <a:pt x="6978" y="18146"/>
                    <a:pt x="7097" y="18265"/>
                    <a:pt x="7258" y="18265"/>
                  </a:cubicBezTo>
                  <a:cubicBezTo>
                    <a:pt x="7381" y="18265"/>
                    <a:pt x="7500" y="18146"/>
                    <a:pt x="7500" y="17984"/>
                  </a:cubicBezTo>
                  <a:lnTo>
                    <a:pt x="7500" y="16894"/>
                  </a:lnTo>
                  <a:lnTo>
                    <a:pt x="7823" y="16894"/>
                  </a:lnTo>
                  <a:cubicBezTo>
                    <a:pt x="8268" y="16894"/>
                    <a:pt x="8671" y="16491"/>
                    <a:pt x="8671" y="16049"/>
                  </a:cubicBezTo>
                  <a:lnTo>
                    <a:pt x="8671" y="15604"/>
                  </a:lnTo>
                  <a:lnTo>
                    <a:pt x="11332" y="15604"/>
                  </a:lnTo>
                  <a:cubicBezTo>
                    <a:pt x="12139" y="15604"/>
                    <a:pt x="12823" y="14959"/>
                    <a:pt x="12823" y="14114"/>
                  </a:cubicBezTo>
                  <a:lnTo>
                    <a:pt x="12823" y="13749"/>
                  </a:lnTo>
                  <a:cubicBezTo>
                    <a:pt x="12823" y="13588"/>
                    <a:pt x="12703" y="13468"/>
                    <a:pt x="12542" y="13468"/>
                  </a:cubicBezTo>
                  <a:cubicBezTo>
                    <a:pt x="12419" y="13468"/>
                    <a:pt x="12300" y="13588"/>
                    <a:pt x="12300" y="13749"/>
                  </a:cubicBezTo>
                  <a:lnTo>
                    <a:pt x="12300" y="14114"/>
                  </a:lnTo>
                  <a:cubicBezTo>
                    <a:pt x="12300" y="14636"/>
                    <a:pt x="11855" y="15081"/>
                    <a:pt x="11332" y="15081"/>
                  </a:cubicBezTo>
                  <a:lnTo>
                    <a:pt x="1494" y="15081"/>
                  </a:lnTo>
                  <a:cubicBezTo>
                    <a:pt x="968" y="15081"/>
                    <a:pt x="565" y="14636"/>
                    <a:pt x="565" y="14114"/>
                  </a:cubicBezTo>
                  <a:lnTo>
                    <a:pt x="565" y="7943"/>
                  </a:lnTo>
                  <a:cubicBezTo>
                    <a:pt x="565" y="7420"/>
                    <a:pt x="968" y="7017"/>
                    <a:pt x="1494" y="7017"/>
                  </a:cubicBezTo>
                  <a:lnTo>
                    <a:pt x="5123" y="7017"/>
                  </a:lnTo>
                  <a:cubicBezTo>
                    <a:pt x="5242" y="7017"/>
                    <a:pt x="5365" y="6894"/>
                    <a:pt x="5365" y="6733"/>
                  </a:cubicBezTo>
                  <a:cubicBezTo>
                    <a:pt x="5365" y="6572"/>
                    <a:pt x="5242" y="6452"/>
                    <a:pt x="5123" y="6452"/>
                  </a:cubicBezTo>
                  <a:lnTo>
                    <a:pt x="1533" y="6452"/>
                  </a:lnTo>
                  <a:lnTo>
                    <a:pt x="1533" y="1169"/>
                  </a:lnTo>
                  <a:cubicBezTo>
                    <a:pt x="1533" y="807"/>
                    <a:pt x="1816" y="524"/>
                    <a:pt x="2139" y="524"/>
                  </a:cubicBezTo>
                  <a:lnTo>
                    <a:pt x="10645" y="524"/>
                  </a:lnTo>
                  <a:cubicBezTo>
                    <a:pt x="10968" y="524"/>
                    <a:pt x="11252" y="807"/>
                    <a:pt x="11252" y="1169"/>
                  </a:cubicBezTo>
                  <a:lnTo>
                    <a:pt x="11252" y="4959"/>
                  </a:lnTo>
                  <a:cubicBezTo>
                    <a:pt x="11252" y="5120"/>
                    <a:pt x="11371" y="5243"/>
                    <a:pt x="11532" y="5243"/>
                  </a:cubicBezTo>
                  <a:cubicBezTo>
                    <a:pt x="11655" y="5243"/>
                    <a:pt x="11774" y="5120"/>
                    <a:pt x="11774" y="4959"/>
                  </a:cubicBezTo>
                  <a:lnTo>
                    <a:pt x="11774" y="1169"/>
                  </a:lnTo>
                  <a:cubicBezTo>
                    <a:pt x="11774" y="524"/>
                    <a:pt x="11290" y="1"/>
                    <a:pt x="10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a:off x="4909188" y="2317725"/>
              <a:ext cx="183500" cy="184525"/>
            </a:xfrm>
            <a:custGeom>
              <a:rect b="b" l="l" r="r" t="t"/>
              <a:pathLst>
                <a:path extrusionOk="0" h="7381" w="7340">
                  <a:moveTo>
                    <a:pt x="5807" y="526"/>
                  </a:moveTo>
                  <a:cubicBezTo>
                    <a:pt x="6371" y="526"/>
                    <a:pt x="6813" y="1010"/>
                    <a:pt x="6813" y="1575"/>
                  </a:cubicBezTo>
                  <a:lnTo>
                    <a:pt x="6813" y="5807"/>
                  </a:lnTo>
                  <a:cubicBezTo>
                    <a:pt x="6813" y="6371"/>
                    <a:pt x="6371" y="6816"/>
                    <a:pt x="5807" y="6816"/>
                  </a:cubicBezTo>
                  <a:lnTo>
                    <a:pt x="1533" y="6816"/>
                  </a:lnTo>
                  <a:cubicBezTo>
                    <a:pt x="968" y="6816"/>
                    <a:pt x="523" y="6371"/>
                    <a:pt x="523" y="5807"/>
                  </a:cubicBezTo>
                  <a:lnTo>
                    <a:pt x="523" y="1575"/>
                  </a:lnTo>
                  <a:cubicBezTo>
                    <a:pt x="523" y="1010"/>
                    <a:pt x="968" y="526"/>
                    <a:pt x="1533" y="526"/>
                  </a:cubicBezTo>
                  <a:close/>
                  <a:moveTo>
                    <a:pt x="1533" y="0"/>
                  </a:moveTo>
                  <a:cubicBezTo>
                    <a:pt x="684" y="0"/>
                    <a:pt x="1" y="687"/>
                    <a:pt x="1" y="1575"/>
                  </a:cubicBezTo>
                  <a:lnTo>
                    <a:pt x="1" y="5807"/>
                  </a:lnTo>
                  <a:cubicBezTo>
                    <a:pt x="1" y="6655"/>
                    <a:pt x="684" y="7381"/>
                    <a:pt x="1533" y="7381"/>
                  </a:cubicBezTo>
                  <a:lnTo>
                    <a:pt x="5807" y="7381"/>
                  </a:lnTo>
                  <a:cubicBezTo>
                    <a:pt x="6652" y="7381"/>
                    <a:pt x="7339" y="6655"/>
                    <a:pt x="7339" y="5807"/>
                  </a:cubicBezTo>
                  <a:lnTo>
                    <a:pt x="7339" y="1575"/>
                  </a:lnTo>
                  <a:cubicBezTo>
                    <a:pt x="7339" y="687"/>
                    <a:pt x="6652" y="0"/>
                    <a:pt x="5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4935388" y="2343925"/>
              <a:ext cx="131075" cy="131075"/>
            </a:xfrm>
            <a:custGeom>
              <a:rect b="b" l="l" r="r" t="t"/>
              <a:pathLst>
                <a:path extrusionOk="0" h="5243" w="5243">
                  <a:moveTo>
                    <a:pt x="485" y="1"/>
                  </a:moveTo>
                  <a:cubicBezTo>
                    <a:pt x="243" y="1"/>
                    <a:pt x="1" y="243"/>
                    <a:pt x="1" y="527"/>
                  </a:cubicBezTo>
                  <a:lnTo>
                    <a:pt x="1" y="4759"/>
                  </a:lnTo>
                  <a:cubicBezTo>
                    <a:pt x="1" y="5043"/>
                    <a:pt x="243" y="5243"/>
                    <a:pt x="485" y="5243"/>
                  </a:cubicBezTo>
                  <a:lnTo>
                    <a:pt x="4759" y="5243"/>
                  </a:lnTo>
                  <a:cubicBezTo>
                    <a:pt x="5040" y="5243"/>
                    <a:pt x="5243" y="5043"/>
                    <a:pt x="5243" y="4759"/>
                  </a:cubicBezTo>
                  <a:lnTo>
                    <a:pt x="5243" y="527"/>
                  </a:lnTo>
                  <a:cubicBezTo>
                    <a:pt x="5243" y="243"/>
                    <a:pt x="5040" y="1"/>
                    <a:pt x="4759" y="1"/>
                  </a:cubicBezTo>
                  <a:lnTo>
                    <a:pt x="3991" y="1"/>
                  </a:lnTo>
                  <a:cubicBezTo>
                    <a:pt x="3830" y="1"/>
                    <a:pt x="3711" y="123"/>
                    <a:pt x="3711" y="285"/>
                  </a:cubicBezTo>
                  <a:cubicBezTo>
                    <a:pt x="3711" y="446"/>
                    <a:pt x="3830" y="565"/>
                    <a:pt x="3991" y="565"/>
                  </a:cubicBezTo>
                  <a:lnTo>
                    <a:pt x="4717" y="565"/>
                  </a:lnTo>
                  <a:lnTo>
                    <a:pt x="4717" y="4720"/>
                  </a:lnTo>
                  <a:lnTo>
                    <a:pt x="565" y="4720"/>
                  </a:lnTo>
                  <a:lnTo>
                    <a:pt x="565" y="565"/>
                  </a:lnTo>
                  <a:lnTo>
                    <a:pt x="2824" y="565"/>
                  </a:lnTo>
                  <a:cubicBezTo>
                    <a:pt x="2985" y="565"/>
                    <a:pt x="3104" y="446"/>
                    <a:pt x="3104" y="285"/>
                  </a:cubicBezTo>
                  <a:cubicBezTo>
                    <a:pt x="3104" y="123"/>
                    <a:pt x="2985" y="1"/>
                    <a:pt x="2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4960563" y="2370150"/>
              <a:ext cx="80675" cy="79700"/>
            </a:xfrm>
            <a:custGeom>
              <a:rect b="b" l="l" r="r" t="t"/>
              <a:pathLst>
                <a:path extrusionOk="0" h="3188" w="3227">
                  <a:moveTo>
                    <a:pt x="1613" y="526"/>
                  </a:moveTo>
                  <a:cubicBezTo>
                    <a:pt x="2220" y="526"/>
                    <a:pt x="2704" y="1010"/>
                    <a:pt x="2704" y="1574"/>
                  </a:cubicBezTo>
                  <a:cubicBezTo>
                    <a:pt x="2704" y="2177"/>
                    <a:pt x="2220" y="2661"/>
                    <a:pt x="1613" y="2661"/>
                  </a:cubicBezTo>
                  <a:cubicBezTo>
                    <a:pt x="1049" y="2661"/>
                    <a:pt x="565" y="2177"/>
                    <a:pt x="565" y="1574"/>
                  </a:cubicBezTo>
                  <a:cubicBezTo>
                    <a:pt x="565" y="1010"/>
                    <a:pt x="1049" y="526"/>
                    <a:pt x="1613" y="526"/>
                  </a:cubicBezTo>
                  <a:close/>
                  <a:moveTo>
                    <a:pt x="1613" y="0"/>
                  </a:moveTo>
                  <a:cubicBezTo>
                    <a:pt x="726" y="0"/>
                    <a:pt x="0" y="687"/>
                    <a:pt x="0" y="1574"/>
                  </a:cubicBezTo>
                  <a:cubicBezTo>
                    <a:pt x="0" y="2461"/>
                    <a:pt x="726" y="3187"/>
                    <a:pt x="1613" y="3187"/>
                  </a:cubicBezTo>
                  <a:cubicBezTo>
                    <a:pt x="2500" y="3187"/>
                    <a:pt x="3226" y="2461"/>
                    <a:pt x="3226" y="1574"/>
                  </a:cubicBezTo>
                  <a:cubicBezTo>
                    <a:pt x="3226" y="687"/>
                    <a:pt x="2500" y="0"/>
                    <a:pt x="1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a:off x="4994838" y="2401425"/>
              <a:ext cx="13175" cy="15100"/>
            </a:xfrm>
            <a:custGeom>
              <a:rect b="b" l="l" r="r" t="t"/>
              <a:pathLst>
                <a:path extrusionOk="0" h="604" w="527">
                  <a:moveTo>
                    <a:pt x="242" y="1"/>
                  </a:moveTo>
                  <a:cubicBezTo>
                    <a:pt x="81" y="1"/>
                    <a:pt x="0" y="120"/>
                    <a:pt x="0" y="243"/>
                  </a:cubicBezTo>
                  <a:lnTo>
                    <a:pt x="0" y="323"/>
                  </a:lnTo>
                  <a:cubicBezTo>
                    <a:pt x="0" y="485"/>
                    <a:pt x="81" y="604"/>
                    <a:pt x="242" y="604"/>
                  </a:cubicBezTo>
                  <a:cubicBezTo>
                    <a:pt x="404" y="604"/>
                    <a:pt x="526" y="485"/>
                    <a:pt x="526" y="323"/>
                  </a:cubicBezTo>
                  <a:lnTo>
                    <a:pt x="526" y="243"/>
                  </a:lnTo>
                  <a:cubicBezTo>
                    <a:pt x="526" y="120"/>
                    <a:pt x="404"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9"/>
            <p:cNvSpPr/>
            <p:nvPr/>
          </p:nvSpPr>
          <p:spPr>
            <a:xfrm>
              <a:off x="4794263" y="2368125"/>
              <a:ext cx="94800" cy="116000"/>
            </a:xfrm>
            <a:custGeom>
              <a:rect b="b" l="l" r="r" t="t"/>
              <a:pathLst>
                <a:path extrusionOk="0" h="4640" w="3792">
                  <a:moveTo>
                    <a:pt x="3265" y="3146"/>
                  </a:moveTo>
                  <a:lnTo>
                    <a:pt x="3265" y="3994"/>
                  </a:lnTo>
                  <a:cubicBezTo>
                    <a:pt x="3265" y="4033"/>
                    <a:pt x="3227" y="4113"/>
                    <a:pt x="3146" y="4113"/>
                  </a:cubicBezTo>
                  <a:lnTo>
                    <a:pt x="646" y="4113"/>
                  </a:lnTo>
                  <a:cubicBezTo>
                    <a:pt x="565" y="4113"/>
                    <a:pt x="523" y="4033"/>
                    <a:pt x="523" y="3994"/>
                  </a:cubicBezTo>
                  <a:lnTo>
                    <a:pt x="523" y="3146"/>
                  </a:lnTo>
                  <a:close/>
                  <a:moveTo>
                    <a:pt x="646" y="0"/>
                  </a:moveTo>
                  <a:cubicBezTo>
                    <a:pt x="282" y="0"/>
                    <a:pt x="1" y="284"/>
                    <a:pt x="1" y="646"/>
                  </a:cubicBezTo>
                  <a:lnTo>
                    <a:pt x="1" y="3994"/>
                  </a:lnTo>
                  <a:cubicBezTo>
                    <a:pt x="1" y="4355"/>
                    <a:pt x="282" y="4639"/>
                    <a:pt x="646" y="4639"/>
                  </a:cubicBezTo>
                  <a:lnTo>
                    <a:pt x="3146" y="4639"/>
                  </a:lnTo>
                  <a:cubicBezTo>
                    <a:pt x="3507" y="4639"/>
                    <a:pt x="3791" y="4355"/>
                    <a:pt x="3791" y="3994"/>
                  </a:cubicBezTo>
                  <a:lnTo>
                    <a:pt x="3791" y="2300"/>
                  </a:lnTo>
                  <a:cubicBezTo>
                    <a:pt x="3791" y="2139"/>
                    <a:pt x="3669" y="2017"/>
                    <a:pt x="3549" y="2017"/>
                  </a:cubicBezTo>
                  <a:cubicBezTo>
                    <a:pt x="3388" y="2017"/>
                    <a:pt x="3265" y="2139"/>
                    <a:pt x="3265" y="2300"/>
                  </a:cubicBezTo>
                  <a:lnTo>
                    <a:pt x="3265" y="2623"/>
                  </a:lnTo>
                  <a:lnTo>
                    <a:pt x="523" y="2623"/>
                  </a:lnTo>
                  <a:lnTo>
                    <a:pt x="523" y="646"/>
                  </a:lnTo>
                  <a:cubicBezTo>
                    <a:pt x="523" y="607"/>
                    <a:pt x="565" y="526"/>
                    <a:pt x="646" y="526"/>
                  </a:cubicBezTo>
                  <a:lnTo>
                    <a:pt x="3146" y="526"/>
                  </a:lnTo>
                  <a:cubicBezTo>
                    <a:pt x="3227" y="526"/>
                    <a:pt x="3265" y="607"/>
                    <a:pt x="3265" y="646"/>
                  </a:cubicBezTo>
                  <a:lnTo>
                    <a:pt x="3265" y="1171"/>
                  </a:lnTo>
                  <a:cubicBezTo>
                    <a:pt x="3265" y="1333"/>
                    <a:pt x="3388" y="1452"/>
                    <a:pt x="3549" y="1452"/>
                  </a:cubicBezTo>
                  <a:cubicBezTo>
                    <a:pt x="3669" y="1452"/>
                    <a:pt x="3791" y="1333"/>
                    <a:pt x="3791" y="1171"/>
                  </a:cubicBezTo>
                  <a:lnTo>
                    <a:pt x="3791" y="646"/>
                  </a:lnTo>
                  <a:cubicBezTo>
                    <a:pt x="3791" y="284"/>
                    <a:pt x="3507" y="0"/>
                    <a:pt x="3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a:off x="4794263" y="2521350"/>
              <a:ext cx="130025" cy="13175"/>
            </a:xfrm>
            <a:custGeom>
              <a:rect b="b" l="l" r="r" t="t"/>
              <a:pathLst>
                <a:path extrusionOk="0" h="527" w="5201">
                  <a:moveTo>
                    <a:pt x="243" y="0"/>
                  </a:moveTo>
                  <a:cubicBezTo>
                    <a:pt x="120" y="0"/>
                    <a:pt x="1" y="81"/>
                    <a:pt x="1" y="242"/>
                  </a:cubicBezTo>
                  <a:cubicBezTo>
                    <a:pt x="1" y="404"/>
                    <a:pt x="120" y="526"/>
                    <a:pt x="243" y="526"/>
                  </a:cubicBezTo>
                  <a:lnTo>
                    <a:pt x="4959" y="526"/>
                  </a:lnTo>
                  <a:cubicBezTo>
                    <a:pt x="5081" y="526"/>
                    <a:pt x="5201" y="404"/>
                    <a:pt x="5201" y="242"/>
                  </a:cubicBezTo>
                  <a:cubicBezTo>
                    <a:pt x="5201" y="81"/>
                    <a:pt x="5081" y="0"/>
                    <a:pt x="4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4937413" y="2521350"/>
              <a:ext cx="18175" cy="13175"/>
            </a:xfrm>
            <a:custGeom>
              <a:rect b="b" l="l" r="r" t="t"/>
              <a:pathLst>
                <a:path extrusionOk="0" h="527" w="727">
                  <a:moveTo>
                    <a:pt x="243" y="0"/>
                  </a:moveTo>
                  <a:cubicBezTo>
                    <a:pt x="120" y="0"/>
                    <a:pt x="1" y="81"/>
                    <a:pt x="1" y="242"/>
                  </a:cubicBezTo>
                  <a:cubicBezTo>
                    <a:pt x="1" y="404"/>
                    <a:pt x="120" y="526"/>
                    <a:pt x="243" y="526"/>
                  </a:cubicBezTo>
                  <a:lnTo>
                    <a:pt x="443" y="526"/>
                  </a:lnTo>
                  <a:cubicBezTo>
                    <a:pt x="604" y="526"/>
                    <a:pt x="726" y="404"/>
                    <a:pt x="726" y="242"/>
                  </a:cubicBezTo>
                  <a:cubicBezTo>
                    <a:pt x="726" y="81"/>
                    <a:pt x="604"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4968613" y="2521350"/>
              <a:ext cx="18175" cy="13175"/>
            </a:xfrm>
            <a:custGeom>
              <a:rect b="b" l="l" r="r" t="t"/>
              <a:pathLst>
                <a:path extrusionOk="0" h="527" w="727">
                  <a:moveTo>
                    <a:pt x="243" y="0"/>
                  </a:moveTo>
                  <a:cubicBezTo>
                    <a:pt x="124" y="0"/>
                    <a:pt x="1" y="81"/>
                    <a:pt x="1" y="242"/>
                  </a:cubicBezTo>
                  <a:cubicBezTo>
                    <a:pt x="1" y="404"/>
                    <a:pt x="124" y="526"/>
                    <a:pt x="243" y="526"/>
                  </a:cubicBezTo>
                  <a:lnTo>
                    <a:pt x="446" y="526"/>
                  </a:lnTo>
                  <a:cubicBezTo>
                    <a:pt x="607" y="526"/>
                    <a:pt x="727" y="404"/>
                    <a:pt x="727" y="242"/>
                  </a:cubicBezTo>
                  <a:cubicBezTo>
                    <a:pt x="727" y="81"/>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a:off x="4999913" y="2521350"/>
              <a:ext cx="18175" cy="13175"/>
            </a:xfrm>
            <a:custGeom>
              <a:rect b="b" l="l" r="r" t="t"/>
              <a:pathLst>
                <a:path extrusionOk="0" h="527" w="727">
                  <a:moveTo>
                    <a:pt x="243" y="0"/>
                  </a:moveTo>
                  <a:cubicBezTo>
                    <a:pt x="120" y="0"/>
                    <a:pt x="1" y="81"/>
                    <a:pt x="1" y="242"/>
                  </a:cubicBezTo>
                  <a:cubicBezTo>
                    <a:pt x="1" y="404"/>
                    <a:pt x="120" y="526"/>
                    <a:pt x="243" y="526"/>
                  </a:cubicBezTo>
                  <a:lnTo>
                    <a:pt x="443" y="526"/>
                  </a:lnTo>
                  <a:cubicBezTo>
                    <a:pt x="604" y="526"/>
                    <a:pt x="726" y="404"/>
                    <a:pt x="726" y="242"/>
                  </a:cubicBezTo>
                  <a:cubicBezTo>
                    <a:pt x="726" y="81"/>
                    <a:pt x="604"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a:off x="5031113" y="2521350"/>
              <a:ext cx="18175" cy="13175"/>
            </a:xfrm>
            <a:custGeom>
              <a:rect b="b" l="l" r="r" t="t"/>
              <a:pathLst>
                <a:path extrusionOk="0" h="527" w="727">
                  <a:moveTo>
                    <a:pt x="243" y="0"/>
                  </a:moveTo>
                  <a:cubicBezTo>
                    <a:pt x="124" y="0"/>
                    <a:pt x="1" y="81"/>
                    <a:pt x="1" y="242"/>
                  </a:cubicBezTo>
                  <a:cubicBezTo>
                    <a:pt x="1" y="404"/>
                    <a:pt x="124" y="526"/>
                    <a:pt x="243" y="526"/>
                  </a:cubicBezTo>
                  <a:lnTo>
                    <a:pt x="446" y="526"/>
                  </a:lnTo>
                  <a:cubicBezTo>
                    <a:pt x="607" y="526"/>
                    <a:pt x="727" y="404"/>
                    <a:pt x="727" y="242"/>
                  </a:cubicBezTo>
                  <a:cubicBezTo>
                    <a:pt x="727" y="81"/>
                    <a:pt x="607"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4877913" y="2200800"/>
              <a:ext cx="153225" cy="102825"/>
            </a:xfrm>
            <a:custGeom>
              <a:rect b="b" l="l" r="r" t="t"/>
              <a:pathLst>
                <a:path extrusionOk="0" h="4113" w="6129">
                  <a:moveTo>
                    <a:pt x="284" y="0"/>
                  </a:moveTo>
                  <a:cubicBezTo>
                    <a:pt x="123" y="0"/>
                    <a:pt x="0" y="123"/>
                    <a:pt x="0" y="242"/>
                  </a:cubicBezTo>
                  <a:cubicBezTo>
                    <a:pt x="0" y="403"/>
                    <a:pt x="123" y="526"/>
                    <a:pt x="284" y="526"/>
                  </a:cubicBezTo>
                  <a:lnTo>
                    <a:pt x="5606" y="526"/>
                  </a:lnTo>
                  <a:lnTo>
                    <a:pt x="5606" y="3871"/>
                  </a:lnTo>
                  <a:cubicBezTo>
                    <a:pt x="5606" y="3993"/>
                    <a:pt x="5726" y="4113"/>
                    <a:pt x="5848" y="4113"/>
                  </a:cubicBezTo>
                  <a:cubicBezTo>
                    <a:pt x="6010" y="4113"/>
                    <a:pt x="6129" y="3993"/>
                    <a:pt x="6129" y="3871"/>
                  </a:cubicBezTo>
                  <a:lnTo>
                    <a:pt x="6129" y="242"/>
                  </a:lnTo>
                  <a:cubicBezTo>
                    <a:pt x="6129" y="123"/>
                    <a:pt x="6010" y="0"/>
                    <a:pt x="5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a:off x="4814438" y="2200800"/>
              <a:ext cx="86725" cy="120975"/>
            </a:xfrm>
            <a:custGeom>
              <a:rect b="b" l="l" r="r" t="t"/>
              <a:pathLst>
                <a:path extrusionOk="0" h="4839" w="3469">
                  <a:moveTo>
                    <a:pt x="281" y="0"/>
                  </a:moveTo>
                  <a:cubicBezTo>
                    <a:pt x="120" y="0"/>
                    <a:pt x="0" y="123"/>
                    <a:pt x="0" y="242"/>
                  </a:cubicBezTo>
                  <a:lnTo>
                    <a:pt x="0" y="4597"/>
                  </a:lnTo>
                  <a:cubicBezTo>
                    <a:pt x="0" y="4719"/>
                    <a:pt x="120" y="4839"/>
                    <a:pt x="281" y="4839"/>
                  </a:cubicBezTo>
                  <a:lnTo>
                    <a:pt x="3226" y="4839"/>
                  </a:lnTo>
                  <a:cubicBezTo>
                    <a:pt x="3345" y="4839"/>
                    <a:pt x="3468" y="4719"/>
                    <a:pt x="3468" y="4597"/>
                  </a:cubicBezTo>
                  <a:cubicBezTo>
                    <a:pt x="3468" y="4435"/>
                    <a:pt x="3345" y="4316"/>
                    <a:pt x="3226" y="4316"/>
                  </a:cubicBezTo>
                  <a:lnTo>
                    <a:pt x="565" y="4316"/>
                  </a:lnTo>
                  <a:lnTo>
                    <a:pt x="565" y="526"/>
                  </a:lnTo>
                  <a:lnTo>
                    <a:pt x="1652" y="526"/>
                  </a:lnTo>
                  <a:cubicBezTo>
                    <a:pt x="1813" y="526"/>
                    <a:pt x="1936" y="403"/>
                    <a:pt x="1936" y="242"/>
                  </a:cubicBezTo>
                  <a:cubicBezTo>
                    <a:pt x="1936" y="123"/>
                    <a:pt x="1813" y="0"/>
                    <a:pt x="1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49"/>
          <p:cNvGrpSpPr/>
          <p:nvPr/>
        </p:nvGrpSpPr>
        <p:grpSpPr>
          <a:xfrm>
            <a:off x="3541246" y="2023329"/>
            <a:ext cx="410619" cy="408821"/>
            <a:chOff x="3980738" y="2174575"/>
            <a:chExt cx="456700" cy="454700"/>
          </a:xfrm>
        </p:grpSpPr>
        <p:sp>
          <p:nvSpPr>
            <p:cNvPr id="1504" name="Google Shape;1504;p49"/>
            <p:cNvSpPr/>
            <p:nvPr/>
          </p:nvSpPr>
          <p:spPr>
            <a:xfrm>
              <a:off x="3980738" y="2218925"/>
              <a:ext cx="456700" cy="410350"/>
            </a:xfrm>
            <a:custGeom>
              <a:rect b="b" l="l" r="r" t="t"/>
              <a:pathLst>
                <a:path extrusionOk="0" h="16414" w="18268">
                  <a:moveTo>
                    <a:pt x="12542" y="15123"/>
                  </a:moveTo>
                  <a:cubicBezTo>
                    <a:pt x="12662" y="15123"/>
                    <a:pt x="12742" y="15242"/>
                    <a:pt x="12742" y="15365"/>
                  </a:cubicBezTo>
                  <a:lnTo>
                    <a:pt x="12742" y="15646"/>
                  </a:lnTo>
                  <a:cubicBezTo>
                    <a:pt x="12742" y="15768"/>
                    <a:pt x="12662" y="15888"/>
                    <a:pt x="12542" y="15888"/>
                  </a:cubicBezTo>
                  <a:lnTo>
                    <a:pt x="5768" y="15888"/>
                  </a:lnTo>
                  <a:cubicBezTo>
                    <a:pt x="5646" y="15888"/>
                    <a:pt x="5526" y="15768"/>
                    <a:pt x="5526" y="15646"/>
                  </a:cubicBezTo>
                  <a:lnTo>
                    <a:pt x="5526" y="15365"/>
                  </a:lnTo>
                  <a:cubicBezTo>
                    <a:pt x="5526" y="15242"/>
                    <a:pt x="5646" y="15123"/>
                    <a:pt x="5768" y="15123"/>
                  </a:cubicBezTo>
                  <a:close/>
                  <a:moveTo>
                    <a:pt x="2017" y="1"/>
                  </a:moveTo>
                  <a:cubicBezTo>
                    <a:pt x="930" y="1"/>
                    <a:pt x="1" y="888"/>
                    <a:pt x="1" y="1978"/>
                  </a:cubicBezTo>
                  <a:lnTo>
                    <a:pt x="1" y="10646"/>
                  </a:lnTo>
                  <a:cubicBezTo>
                    <a:pt x="1" y="11736"/>
                    <a:pt x="930" y="12623"/>
                    <a:pt x="2017" y="12623"/>
                  </a:cubicBezTo>
                  <a:lnTo>
                    <a:pt x="6978" y="12623"/>
                  </a:lnTo>
                  <a:lnTo>
                    <a:pt x="6978" y="13591"/>
                  </a:lnTo>
                  <a:lnTo>
                    <a:pt x="6129" y="14597"/>
                  </a:lnTo>
                  <a:lnTo>
                    <a:pt x="5768" y="14597"/>
                  </a:lnTo>
                  <a:cubicBezTo>
                    <a:pt x="5323" y="14597"/>
                    <a:pt x="5000" y="14920"/>
                    <a:pt x="5000" y="15365"/>
                  </a:cubicBezTo>
                  <a:lnTo>
                    <a:pt x="5000" y="15646"/>
                  </a:lnTo>
                  <a:cubicBezTo>
                    <a:pt x="5000" y="16049"/>
                    <a:pt x="5323" y="16413"/>
                    <a:pt x="5768" y="16413"/>
                  </a:cubicBezTo>
                  <a:lnTo>
                    <a:pt x="12542" y="16413"/>
                  </a:lnTo>
                  <a:cubicBezTo>
                    <a:pt x="12945" y="16413"/>
                    <a:pt x="13307" y="16049"/>
                    <a:pt x="13307" y="15646"/>
                  </a:cubicBezTo>
                  <a:lnTo>
                    <a:pt x="13307" y="15365"/>
                  </a:lnTo>
                  <a:cubicBezTo>
                    <a:pt x="13307" y="14920"/>
                    <a:pt x="12945" y="14597"/>
                    <a:pt x="12542" y="14597"/>
                  </a:cubicBezTo>
                  <a:lnTo>
                    <a:pt x="12220" y="14597"/>
                  </a:lnTo>
                  <a:lnTo>
                    <a:pt x="11333" y="13591"/>
                  </a:lnTo>
                  <a:lnTo>
                    <a:pt x="11333" y="12623"/>
                  </a:lnTo>
                  <a:lnTo>
                    <a:pt x="16252" y="12623"/>
                  </a:lnTo>
                  <a:cubicBezTo>
                    <a:pt x="17381" y="12623"/>
                    <a:pt x="18268" y="11736"/>
                    <a:pt x="18268" y="10646"/>
                  </a:cubicBezTo>
                  <a:lnTo>
                    <a:pt x="18268" y="1978"/>
                  </a:lnTo>
                  <a:cubicBezTo>
                    <a:pt x="18268" y="888"/>
                    <a:pt x="17381" y="1"/>
                    <a:pt x="16252" y="1"/>
                  </a:cubicBezTo>
                  <a:lnTo>
                    <a:pt x="14516" y="1"/>
                  </a:lnTo>
                  <a:cubicBezTo>
                    <a:pt x="14397" y="1"/>
                    <a:pt x="14274" y="123"/>
                    <a:pt x="14274" y="243"/>
                  </a:cubicBezTo>
                  <a:cubicBezTo>
                    <a:pt x="14274" y="404"/>
                    <a:pt x="14397" y="527"/>
                    <a:pt x="14516" y="527"/>
                  </a:cubicBezTo>
                  <a:lnTo>
                    <a:pt x="16252" y="527"/>
                  </a:lnTo>
                  <a:cubicBezTo>
                    <a:pt x="17058" y="527"/>
                    <a:pt x="17742" y="1172"/>
                    <a:pt x="17742" y="1978"/>
                  </a:cubicBezTo>
                  <a:lnTo>
                    <a:pt x="17742" y="10365"/>
                  </a:lnTo>
                  <a:lnTo>
                    <a:pt x="5162" y="10365"/>
                  </a:lnTo>
                  <a:cubicBezTo>
                    <a:pt x="5000" y="10365"/>
                    <a:pt x="4881" y="10484"/>
                    <a:pt x="4881" y="10646"/>
                  </a:cubicBezTo>
                  <a:cubicBezTo>
                    <a:pt x="4881" y="10768"/>
                    <a:pt x="5000" y="10888"/>
                    <a:pt x="5162" y="10888"/>
                  </a:cubicBezTo>
                  <a:lnTo>
                    <a:pt x="17703" y="10888"/>
                  </a:lnTo>
                  <a:cubicBezTo>
                    <a:pt x="17581" y="11575"/>
                    <a:pt x="16978" y="12097"/>
                    <a:pt x="16252" y="12097"/>
                  </a:cubicBezTo>
                  <a:lnTo>
                    <a:pt x="10162" y="12097"/>
                  </a:lnTo>
                  <a:cubicBezTo>
                    <a:pt x="10000" y="12097"/>
                    <a:pt x="9881" y="12220"/>
                    <a:pt x="9881" y="12381"/>
                  </a:cubicBezTo>
                  <a:cubicBezTo>
                    <a:pt x="9881" y="12501"/>
                    <a:pt x="10000" y="12623"/>
                    <a:pt x="10162" y="12623"/>
                  </a:cubicBezTo>
                  <a:lnTo>
                    <a:pt x="10807" y="12623"/>
                  </a:lnTo>
                  <a:lnTo>
                    <a:pt x="10807" y="13672"/>
                  </a:lnTo>
                  <a:cubicBezTo>
                    <a:pt x="10807" y="13752"/>
                    <a:pt x="10807" y="13791"/>
                    <a:pt x="10849" y="13872"/>
                  </a:cubicBezTo>
                  <a:lnTo>
                    <a:pt x="11494" y="14597"/>
                  </a:lnTo>
                  <a:lnTo>
                    <a:pt x="6817" y="14597"/>
                  </a:lnTo>
                  <a:lnTo>
                    <a:pt x="7462" y="13872"/>
                  </a:lnTo>
                  <a:cubicBezTo>
                    <a:pt x="7500" y="13791"/>
                    <a:pt x="7500" y="13752"/>
                    <a:pt x="7500" y="13672"/>
                  </a:cubicBezTo>
                  <a:lnTo>
                    <a:pt x="7500" y="12623"/>
                  </a:lnTo>
                  <a:lnTo>
                    <a:pt x="9033" y="12623"/>
                  </a:lnTo>
                  <a:cubicBezTo>
                    <a:pt x="9155" y="12623"/>
                    <a:pt x="9275" y="12501"/>
                    <a:pt x="9275" y="12381"/>
                  </a:cubicBezTo>
                  <a:cubicBezTo>
                    <a:pt x="9275" y="12220"/>
                    <a:pt x="9155" y="12097"/>
                    <a:pt x="9033" y="12097"/>
                  </a:cubicBezTo>
                  <a:lnTo>
                    <a:pt x="2017" y="12097"/>
                  </a:lnTo>
                  <a:cubicBezTo>
                    <a:pt x="1291" y="12097"/>
                    <a:pt x="726" y="11575"/>
                    <a:pt x="565" y="10888"/>
                  </a:cubicBezTo>
                  <a:lnTo>
                    <a:pt x="3994" y="10888"/>
                  </a:lnTo>
                  <a:cubicBezTo>
                    <a:pt x="4155" y="10888"/>
                    <a:pt x="4275" y="10768"/>
                    <a:pt x="4275" y="10646"/>
                  </a:cubicBezTo>
                  <a:cubicBezTo>
                    <a:pt x="4275" y="10484"/>
                    <a:pt x="4155" y="10365"/>
                    <a:pt x="3994" y="10365"/>
                  </a:cubicBezTo>
                  <a:lnTo>
                    <a:pt x="565" y="10365"/>
                  </a:lnTo>
                  <a:lnTo>
                    <a:pt x="565" y="1978"/>
                  </a:lnTo>
                  <a:cubicBezTo>
                    <a:pt x="565" y="1172"/>
                    <a:pt x="1210" y="527"/>
                    <a:pt x="2017" y="527"/>
                  </a:cubicBezTo>
                  <a:lnTo>
                    <a:pt x="3791" y="527"/>
                  </a:lnTo>
                  <a:cubicBezTo>
                    <a:pt x="3952" y="527"/>
                    <a:pt x="4033" y="404"/>
                    <a:pt x="4033" y="243"/>
                  </a:cubicBezTo>
                  <a:cubicBezTo>
                    <a:pt x="4033" y="123"/>
                    <a:pt x="3952" y="1"/>
                    <a:pt x="3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a:off x="4067438" y="2174575"/>
              <a:ext cx="285325" cy="285350"/>
            </a:xfrm>
            <a:custGeom>
              <a:rect b="b" l="l" r="r" t="t"/>
              <a:pathLst>
                <a:path extrusionOk="0" h="11414" w="11413">
                  <a:moveTo>
                    <a:pt x="5687" y="1"/>
                  </a:moveTo>
                  <a:cubicBezTo>
                    <a:pt x="2542" y="1"/>
                    <a:pt x="0" y="2543"/>
                    <a:pt x="0" y="5688"/>
                  </a:cubicBezTo>
                  <a:cubicBezTo>
                    <a:pt x="0" y="8833"/>
                    <a:pt x="2542" y="11413"/>
                    <a:pt x="5687" y="11413"/>
                  </a:cubicBezTo>
                  <a:cubicBezTo>
                    <a:pt x="6936" y="11413"/>
                    <a:pt x="8107" y="11010"/>
                    <a:pt x="9074" y="10284"/>
                  </a:cubicBezTo>
                  <a:cubicBezTo>
                    <a:pt x="9194" y="10204"/>
                    <a:pt x="9236" y="10042"/>
                    <a:pt x="9155" y="9920"/>
                  </a:cubicBezTo>
                  <a:cubicBezTo>
                    <a:pt x="9103" y="9842"/>
                    <a:pt x="8999" y="9798"/>
                    <a:pt x="8910" y="9798"/>
                  </a:cubicBezTo>
                  <a:cubicBezTo>
                    <a:pt x="8862" y="9798"/>
                    <a:pt x="8819" y="9811"/>
                    <a:pt x="8790" y="9839"/>
                  </a:cubicBezTo>
                  <a:cubicBezTo>
                    <a:pt x="7865" y="10526"/>
                    <a:pt x="6816" y="10888"/>
                    <a:pt x="5687" y="10888"/>
                  </a:cubicBezTo>
                  <a:cubicBezTo>
                    <a:pt x="2823" y="10888"/>
                    <a:pt x="526" y="8549"/>
                    <a:pt x="526" y="5688"/>
                  </a:cubicBezTo>
                  <a:cubicBezTo>
                    <a:pt x="526" y="2865"/>
                    <a:pt x="2823" y="526"/>
                    <a:pt x="5687" y="526"/>
                  </a:cubicBezTo>
                  <a:cubicBezTo>
                    <a:pt x="8548" y="526"/>
                    <a:pt x="10848" y="2865"/>
                    <a:pt x="10848" y="5688"/>
                  </a:cubicBezTo>
                  <a:lnTo>
                    <a:pt x="10848" y="5807"/>
                  </a:lnTo>
                  <a:cubicBezTo>
                    <a:pt x="10848" y="5968"/>
                    <a:pt x="10968" y="6091"/>
                    <a:pt x="11129" y="6091"/>
                  </a:cubicBezTo>
                  <a:cubicBezTo>
                    <a:pt x="11252" y="6091"/>
                    <a:pt x="11371" y="5968"/>
                    <a:pt x="11413" y="5849"/>
                  </a:cubicBezTo>
                  <a:lnTo>
                    <a:pt x="11413" y="5688"/>
                  </a:lnTo>
                  <a:cubicBezTo>
                    <a:pt x="11413" y="2543"/>
                    <a:pt x="8832" y="1"/>
                    <a:pt x="5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a:off x="4099688" y="2207875"/>
              <a:ext cx="219775" cy="158250"/>
            </a:xfrm>
            <a:custGeom>
              <a:rect b="b" l="l" r="r" t="t"/>
              <a:pathLst>
                <a:path extrusionOk="0" h="6330" w="8791">
                  <a:moveTo>
                    <a:pt x="4397" y="1"/>
                  </a:moveTo>
                  <a:cubicBezTo>
                    <a:pt x="1978" y="1"/>
                    <a:pt x="1" y="1936"/>
                    <a:pt x="1" y="4356"/>
                  </a:cubicBezTo>
                  <a:cubicBezTo>
                    <a:pt x="1" y="5001"/>
                    <a:pt x="123" y="5604"/>
                    <a:pt x="365" y="6169"/>
                  </a:cubicBezTo>
                  <a:cubicBezTo>
                    <a:pt x="404" y="6249"/>
                    <a:pt x="526" y="6330"/>
                    <a:pt x="607" y="6330"/>
                  </a:cubicBezTo>
                  <a:cubicBezTo>
                    <a:pt x="646" y="6330"/>
                    <a:pt x="688" y="6330"/>
                    <a:pt x="726" y="6291"/>
                  </a:cubicBezTo>
                  <a:cubicBezTo>
                    <a:pt x="849" y="6249"/>
                    <a:pt x="930" y="6088"/>
                    <a:pt x="849" y="5927"/>
                  </a:cubicBezTo>
                  <a:cubicBezTo>
                    <a:pt x="646" y="5443"/>
                    <a:pt x="526" y="4920"/>
                    <a:pt x="526" y="4356"/>
                  </a:cubicBezTo>
                  <a:cubicBezTo>
                    <a:pt x="526" y="2259"/>
                    <a:pt x="2259" y="523"/>
                    <a:pt x="4397" y="523"/>
                  </a:cubicBezTo>
                  <a:cubicBezTo>
                    <a:pt x="6494" y="523"/>
                    <a:pt x="8226" y="2259"/>
                    <a:pt x="8226" y="4356"/>
                  </a:cubicBezTo>
                  <a:lnTo>
                    <a:pt x="8226" y="4678"/>
                  </a:lnTo>
                  <a:cubicBezTo>
                    <a:pt x="8226" y="4840"/>
                    <a:pt x="8307" y="4959"/>
                    <a:pt x="8468" y="4959"/>
                  </a:cubicBezTo>
                  <a:cubicBezTo>
                    <a:pt x="8629" y="4959"/>
                    <a:pt x="8752" y="4878"/>
                    <a:pt x="8752" y="4717"/>
                  </a:cubicBezTo>
                  <a:cubicBezTo>
                    <a:pt x="8752" y="4598"/>
                    <a:pt x="8791" y="4475"/>
                    <a:pt x="8791" y="4356"/>
                  </a:cubicBezTo>
                  <a:cubicBezTo>
                    <a:pt x="8791" y="1936"/>
                    <a:pt x="6817" y="1"/>
                    <a:pt x="4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a:off x="4122913" y="2376800"/>
              <a:ext cx="159300" cy="49825"/>
            </a:xfrm>
            <a:custGeom>
              <a:rect b="b" l="l" r="r" t="t"/>
              <a:pathLst>
                <a:path extrusionOk="0" h="1993" w="6372">
                  <a:moveTo>
                    <a:pt x="301" y="1"/>
                  </a:moveTo>
                  <a:cubicBezTo>
                    <a:pt x="237" y="1"/>
                    <a:pt x="175" y="21"/>
                    <a:pt x="120" y="57"/>
                  </a:cubicBezTo>
                  <a:cubicBezTo>
                    <a:pt x="1" y="179"/>
                    <a:pt x="1" y="341"/>
                    <a:pt x="81" y="460"/>
                  </a:cubicBezTo>
                  <a:cubicBezTo>
                    <a:pt x="926" y="1428"/>
                    <a:pt x="2136" y="1992"/>
                    <a:pt x="3468" y="1992"/>
                  </a:cubicBezTo>
                  <a:cubicBezTo>
                    <a:pt x="4475" y="1992"/>
                    <a:pt x="5484" y="1631"/>
                    <a:pt x="6249" y="986"/>
                  </a:cubicBezTo>
                  <a:cubicBezTo>
                    <a:pt x="6371" y="905"/>
                    <a:pt x="6371" y="744"/>
                    <a:pt x="6291" y="621"/>
                  </a:cubicBezTo>
                  <a:cubicBezTo>
                    <a:pt x="6246" y="556"/>
                    <a:pt x="6178" y="526"/>
                    <a:pt x="6105" y="526"/>
                  </a:cubicBezTo>
                  <a:cubicBezTo>
                    <a:pt x="6045" y="526"/>
                    <a:pt x="5982" y="546"/>
                    <a:pt x="5926" y="582"/>
                  </a:cubicBezTo>
                  <a:cubicBezTo>
                    <a:pt x="5242" y="1147"/>
                    <a:pt x="4355" y="1470"/>
                    <a:pt x="3468" y="1470"/>
                  </a:cubicBezTo>
                  <a:cubicBezTo>
                    <a:pt x="2297" y="1470"/>
                    <a:pt x="1249" y="986"/>
                    <a:pt x="523" y="99"/>
                  </a:cubicBezTo>
                  <a:cubicBezTo>
                    <a:pt x="457" y="31"/>
                    <a:pt x="379" y="1"/>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4132988" y="2240150"/>
              <a:ext cx="153250" cy="153250"/>
            </a:xfrm>
            <a:custGeom>
              <a:rect b="b" l="l" r="r" t="t"/>
              <a:pathLst>
                <a:path extrusionOk="0" h="6130" w="6130">
                  <a:moveTo>
                    <a:pt x="3065" y="0"/>
                  </a:moveTo>
                  <a:cubicBezTo>
                    <a:pt x="1372" y="0"/>
                    <a:pt x="1" y="1410"/>
                    <a:pt x="1" y="3065"/>
                  </a:cubicBezTo>
                  <a:cubicBezTo>
                    <a:pt x="1" y="4758"/>
                    <a:pt x="1372" y="6129"/>
                    <a:pt x="3065" y="6129"/>
                  </a:cubicBezTo>
                  <a:cubicBezTo>
                    <a:pt x="3549" y="6129"/>
                    <a:pt x="4072" y="6007"/>
                    <a:pt x="4475" y="5807"/>
                  </a:cubicBezTo>
                  <a:cubicBezTo>
                    <a:pt x="4636" y="5726"/>
                    <a:pt x="4678" y="5565"/>
                    <a:pt x="4597" y="5442"/>
                  </a:cubicBezTo>
                  <a:cubicBezTo>
                    <a:pt x="4539" y="5356"/>
                    <a:pt x="4439" y="5290"/>
                    <a:pt x="4342" y="5290"/>
                  </a:cubicBezTo>
                  <a:cubicBezTo>
                    <a:pt x="4305" y="5290"/>
                    <a:pt x="4267" y="5300"/>
                    <a:pt x="4233" y="5323"/>
                  </a:cubicBezTo>
                  <a:cubicBezTo>
                    <a:pt x="3872" y="5523"/>
                    <a:pt x="3468" y="5603"/>
                    <a:pt x="3065" y="5603"/>
                  </a:cubicBezTo>
                  <a:cubicBezTo>
                    <a:pt x="1694" y="5603"/>
                    <a:pt x="523" y="4474"/>
                    <a:pt x="523" y="3065"/>
                  </a:cubicBezTo>
                  <a:cubicBezTo>
                    <a:pt x="523" y="1694"/>
                    <a:pt x="1694" y="565"/>
                    <a:pt x="3065" y="565"/>
                  </a:cubicBezTo>
                  <a:cubicBezTo>
                    <a:pt x="4314" y="565"/>
                    <a:pt x="5404" y="1490"/>
                    <a:pt x="5565" y="2742"/>
                  </a:cubicBezTo>
                  <a:cubicBezTo>
                    <a:pt x="5604" y="2903"/>
                    <a:pt x="5726" y="2984"/>
                    <a:pt x="5888" y="2984"/>
                  </a:cubicBezTo>
                  <a:cubicBezTo>
                    <a:pt x="6007" y="2942"/>
                    <a:pt x="6130" y="2823"/>
                    <a:pt x="6088" y="2661"/>
                  </a:cubicBezTo>
                  <a:cubicBezTo>
                    <a:pt x="5888" y="1168"/>
                    <a:pt x="4597" y="0"/>
                    <a:pt x="3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4164213" y="2271350"/>
              <a:ext cx="250000" cy="185500"/>
            </a:xfrm>
            <a:custGeom>
              <a:rect b="b" l="l" r="r" t="t"/>
              <a:pathLst>
                <a:path extrusionOk="0" h="7420" w="10000">
                  <a:moveTo>
                    <a:pt x="1816" y="565"/>
                  </a:moveTo>
                  <a:cubicBezTo>
                    <a:pt x="2461" y="565"/>
                    <a:pt x="2984" y="1010"/>
                    <a:pt x="3065" y="1575"/>
                  </a:cubicBezTo>
                  <a:lnTo>
                    <a:pt x="2178" y="1130"/>
                  </a:lnTo>
                  <a:cubicBezTo>
                    <a:pt x="2075" y="1054"/>
                    <a:pt x="1939" y="1026"/>
                    <a:pt x="1803" y="1026"/>
                  </a:cubicBezTo>
                  <a:cubicBezTo>
                    <a:pt x="1725" y="1026"/>
                    <a:pt x="1647" y="1035"/>
                    <a:pt x="1574" y="1049"/>
                  </a:cubicBezTo>
                  <a:cubicBezTo>
                    <a:pt x="1371" y="1130"/>
                    <a:pt x="1210" y="1291"/>
                    <a:pt x="1090" y="1452"/>
                  </a:cubicBezTo>
                  <a:cubicBezTo>
                    <a:pt x="887" y="1855"/>
                    <a:pt x="1048" y="2339"/>
                    <a:pt x="1452" y="2542"/>
                  </a:cubicBezTo>
                  <a:lnTo>
                    <a:pt x="2339" y="3026"/>
                  </a:lnTo>
                  <a:cubicBezTo>
                    <a:pt x="2178" y="3065"/>
                    <a:pt x="2016" y="3107"/>
                    <a:pt x="1816" y="3107"/>
                  </a:cubicBezTo>
                  <a:cubicBezTo>
                    <a:pt x="1129" y="3107"/>
                    <a:pt x="526" y="2542"/>
                    <a:pt x="526" y="1817"/>
                  </a:cubicBezTo>
                  <a:cubicBezTo>
                    <a:pt x="526" y="1130"/>
                    <a:pt x="1129" y="565"/>
                    <a:pt x="1816" y="565"/>
                  </a:cubicBezTo>
                  <a:close/>
                  <a:moveTo>
                    <a:pt x="7903" y="3146"/>
                  </a:moveTo>
                  <a:lnTo>
                    <a:pt x="9397" y="3913"/>
                  </a:lnTo>
                  <a:lnTo>
                    <a:pt x="8832" y="4559"/>
                  </a:lnTo>
                  <a:lnTo>
                    <a:pt x="7139" y="3671"/>
                  </a:lnTo>
                  <a:lnTo>
                    <a:pt x="7903" y="3146"/>
                  </a:lnTo>
                  <a:close/>
                  <a:moveTo>
                    <a:pt x="1816" y="1575"/>
                  </a:moveTo>
                  <a:cubicBezTo>
                    <a:pt x="1855" y="1575"/>
                    <a:pt x="1897" y="1575"/>
                    <a:pt x="1936" y="1613"/>
                  </a:cubicBezTo>
                  <a:lnTo>
                    <a:pt x="8752" y="5123"/>
                  </a:lnTo>
                  <a:cubicBezTo>
                    <a:pt x="8871" y="5204"/>
                    <a:pt x="8913" y="5365"/>
                    <a:pt x="8871" y="5484"/>
                  </a:cubicBezTo>
                  <a:cubicBezTo>
                    <a:pt x="8832" y="5526"/>
                    <a:pt x="8790" y="5607"/>
                    <a:pt x="8710" y="5607"/>
                  </a:cubicBezTo>
                  <a:cubicBezTo>
                    <a:pt x="8669" y="5626"/>
                    <a:pt x="8629" y="5636"/>
                    <a:pt x="8594" y="5636"/>
                  </a:cubicBezTo>
                  <a:cubicBezTo>
                    <a:pt x="8559" y="5636"/>
                    <a:pt x="8529" y="5626"/>
                    <a:pt x="8510" y="5607"/>
                  </a:cubicBezTo>
                  <a:lnTo>
                    <a:pt x="1694" y="2059"/>
                  </a:lnTo>
                  <a:cubicBezTo>
                    <a:pt x="1574" y="2017"/>
                    <a:pt x="1532" y="1855"/>
                    <a:pt x="1574" y="1694"/>
                  </a:cubicBezTo>
                  <a:cubicBezTo>
                    <a:pt x="1613" y="1613"/>
                    <a:pt x="1736" y="1575"/>
                    <a:pt x="1816" y="1575"/>
                  </a:cubicBezTo>
                  <a:close/>
                  <a:moveTo>
                    <a:pt x="6413" y="5123"/>
                  </a:moveTo>
                  <a:lnTo>
                    <a:pt x="8065" y="5968"/>
                  </a:lnTo>
                  <a:lnTo>
                    <a:pt x="7903" y="6817"/>
                  </a:lnTo>
                  <a:lnTo>
                    <a:pt x="6413" y="6049"/>
                  </a:lnTo>
                  <a:lnTo>
                    <a:pt x="6413" y="5123"/>
                  </a:lnTo>
                  <a:close/>
                  <a:moveTo>
                    <a:pt x="1816" y="1"/>
                  </a:moveTo>
                  <a:cubicBezTo>
                    <a:pt x="807" y="1"/>
                    <a:pt x="0" y="849"/>
                    <a:pt x="0" y="1817"/>
                  </a:cubicBezTo>
                  <a:cubicBezTo>
                    <a:pt x="0" y="2823"/>
                    <a:pt x="807" y="3671"/>
                    <a:pt x="1816" y="3671"/>
                  </a:cubicBezTo>
                  <a:cubicBezTo>
                    <a:pt x="2219" y="3671"/>
                    <a:pt x="2581" y="3549"/>
                    <a:pt x="2903" y="3307"/>
                  </a:cubicBezTo>
                  <a:lnTo>
                    <a:pt x="5848" y="4839"/>
                  </a:lnTo>
                  <a:lnTo>
                    <a:pt x="5848" y="6129"/>
                  </a:lnTo>
                  <a:cubicBezTo>
                    <a:pt x="5848" y="6291"/>
                    <a:pt x="5968" y="6413"/>
                    <a:pt x="6090" y="6494"/>
                  </a:cubicBezTo>
                  <a:lnTo>
                    <a:pt x="7784" y="7381"/>
                  </a:lnTo>
                  <a:cubicBezTo>
                    <a:pt x="7823" y="7381"/>
                    <a:pt x="7903" y="7420"/>
                    <a:pt x="7984" y="7420"/>
                  </a:cubicBezTo>
                  <a:cubicBezTo>
                    <a:pt x="8026" y="7420"/>
                    <a:pt x="8106" y="7381"/>
                    <a:pt x="8145" y="7381"/>
                  </a:cubicBezTo>
                  <a:cubicBezTo>
                    <a:pt x="8268" y="7300"/>
                    <a:pt x="8348" y="7220"/>
                    <a:pt x="8387" y="7058"/>
                  </a:cubicBezTo>
                  <a:lnTo>
                    <a:pt x="8590" y="6171"/>
                  </a:lnTo>
                  <a:lnTo>
                    <a:pt x="8629" y="6171"/>
                  </a:lnTo>
                  <a:cubicBezTo>
                    <a:pt x="8710" y="6171"/>
                    <a:pt x="8790" y="6129"/>
                    <a:pt x="8871" y="6129"/>
                  </a:cubicBezTo>
                  <a:cubicBezTo>
                    <a:pt x="9074" y="6049"/>
                    <a:pt x="9235" y="5929"/>
                    <a:pt x="9355" y="5726"/>
                  </a:cubicBezTo>
                  <a:cubicBezTo>
                    <a:pt x="9435" y="5526"/>
                    <a:pt x="9435" y="5323"/>
                    <a:pt x="9397" y="5123"/>
                  </a:cubicBezTo>
                  <a:cubicBezTo>
                    <a:pt x="9355" y="5000"/>
                    <a:pt x="9316" y="4920"/>
                    <a:pt x="9235" y="4839"/>
                  </a:cubicBezTo>
                  <a:lnTo>
                    <a:pt x="9881" y="4155"/>
                  </a:lnTo>
                  <a:cubicBezTo>
                    <a:pt x="9961" y="4075"/>
                    <a:pt x="10000" y="3952"/>
                    <a:pt x="10000" y="3791"/>
                  </a:cubicBezTo>
                  <a:cubicBezTo>
                    <a:pt x="9961" y="3671"/>
                    <a:pt x="9881" y="3549"/>
                    <a:pt x="9758" y="3510"/>
                  </a:cubicBezTo>
                  <a:lnTo>
                    <a:pt x="8106" y="2623"/>
                  </a:lnTo>
                  <a:cubicBezTo>
                    <a:pt x="8044" y="2592"/>
                    <a:pt x="7982" y="2579"/>
                    <a:pt x="7922" y="2579"/>
                  </a:cubicBezTo>
                  <a:cubicBezTo>
                    <a:pt x="7826" y="2579"/>
                    <a:pt x="7737" y="2612"/>
                    <a:pt x="7661" y="2662"/>
                  </a:cubicBezTo>
                  <a:lnTo>
                    <a:pt x="6613" y="3388"/>
                  </a:lnTo>
                  <a:lnTo>
                    <a:pt x="3629" y="1855"/>
                  </a:lnTo>
                  <a:lnTo>
                    <a:pt x="3629" y="1817"/>
                  </a:lnTo>
                  <a:cubicBezTo>
                    <a:pt x="3629" y="849"/>
                    <a:pt x="2823" y="1"/>
                    <a:pt x="1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49"/>
          <p:cNvGrpSpPr/>
          <p:nvPr/>
        </p:nvGrpSpPr>
        <p:grpSpPr>
          <a:xfrm>
            <a:off x="2861503" y="2022452"/>
            <a:ext cx="408798" cy="410574"/>
            <a:chOff x="3224713" y="2173600"/>
            <a:chExt cx="454675" cy="456650"/>
          </a:xfrm>
        </p:grpSpPr>
        <p:sp>
          <p:nvSpPr>
            <p:cNvPr id="1511" name="Google Shape;1511;p49"/>
            <p:cNvSpPr/>
            <p:nvPr/>
          </p:nvSpPr>
          <p:spPr>
            <a:xfrm>
              <a:off x="3224713" y="2173600"/>
              <a:ext cx="454675" cy="456650"/>
            </a:xfrm>
            <a:custGeom>
              <a:rect b="b" l="l" r="r" t="t"/>
              <a:pathLst>
                <a:path extrusionOk="0" h="18266" w="18187">
                  <a:moveTo>
                    <a:pt x="11574" y="927"/>
                  </a:moveTo>
                  <a:lnTo>
                    <a:pt x="14155" y="3507"/>
                  </a:lnTo>
                  <a:lnTo>
                    <a:pt x="11574" y="3507"/>
                  </a:lnTo>
                  <a:lnTo>
                    <a:pt x="11574" y="927"/>
                  </a:lnTo>
                  <a:close/>
                  <a:moveTo>
                    <a:pt x="10768" y="14475"/>
                  </a:moveTo>
                  <a:lnTo>
                    <a:pt x="10768" y="15523"/>
                  </a:lnTo>
                  <a:cubicBezTo>
                    <a:pt x="10768" y="15604"/>
                    <a:pt x="10768" y="15646"/>
                    <a:pt x="10806" y="15726"/>
                  </a:cubicBezTo>
                  <a:lnTo>
                    <a:pt x="11452" y="16452"/>
                  </a:lnTo>
                  <a:lnTo>
                    <a:pt x="6774" y="16452"/>
                  </a:lnTo>
                  <a:lnTo>
                    <a:pt x="7419" y="15726"/>
                  </a:lnTo>
                  <a:cubicBezTo>
                    <a:pt x="7461" y="15646"/>
                    <a:pt x="7461" y="15604"/>
                    <a:pt x="7461" y="15523"/>
                  </a:cubicBezTo>
                  <a:lnTo>
                    <a:pt x="7461" y="14475"/>
                  </a:lnTo>
                  <a:close/>
                  <a:moveTo>
                    <a:pt x="12461" y="16975"/>
                  </a:moveTo>
                  <a:cubicBezTo>
                    <a:pt x="12581" y="16975"/>
                    <a:pt x="12703" y="17055"/>
                    <a:pt x="12703" y="17217"/>
                  </a:cubicBezTo>
                  <a:lnTo>
                    <a:pt x="12703" y="17459"/>
                  </a:lnTo>
                  <a:cubicBezTo>
                    <a:pt x="12703" y="17620"/>
                    <a:pt x="12581" y="17701"/>
                    <a:pt x="12461" y="17701"/>
                  </a:cubicBezTo>
                  <a:lnTo>
                    <a:pt x="5726" y="17701"/>
                  </a:lnTo>
                  <a:cubicBezTo>
                    <a:pt x="5606" y="17701"/>
                    <a:pt x="5484" y="17620"/>
                    <a:pt x="5484" y="17459"/>
                  </a:cubicBezTo>
                  <a:lnTo>
                    <a:pt x="5484" y="17217"/>
                  </a:lnTo>
                  <a:cubicBezTo>
                    <a:pt x="5484" y="17055"/>
                    <a:pt x="5606" y="16975"/>
                    <a:pt x="5726" y="16975"/>
                  </a:cubicBezTo>
                  <a:close/>
                  <a:moveTo>
                    <a:pt x="3548" y="1"/>
                  </a:moveTo>
                  <a:cubicBezTo>
                    <a:pt x="3307" y="1"/>
                    <a:pt x="3107" y="201"/>
                    <a:pt x="3107" y="443"/>
                  </a:cubicBezTo>
                  <a:lnTo>
                    <a:pt x="3107" y="4436"/>
                  </a:lnTo>
                  <a:cubicBezTo>
                    <a:pt x="3107" y="4598"/>
                    <a:pt x="3226" y="4717"/>
                    <a:pt x="3387" y="4717"/>
                  </a:cubicBezTo>
                  <a:cubicBezTo>
                    <a:pt x="3548" y="4717"/>
                    <a:pt x="3671" y="4598"/>
                    <a:pt x="3671" y="4436"/>
                  </a:cubicBezTo>
                  <a:lnTo>
                    <a:pt x="3671" y="524"/>
                  </a:lnTo>
                  <a:lnTo>
                    <a:pt x="11048" y="524"/>
                  </a:lnTo>
                  <a:lnTo>
                    <a:pt x="11048" y="3791"/>
                  </a:lnTo>
                  <a:cubicBezTo>
                    <a:pt x="11048" y="3952"/>
                    <a:pt x="11171" y="4072"/>
                    <a:pt x="11290" y="4072"/>
                  </a:cubicBezTo>
                  <a:lnTo>
                    <a:pt x="14516" y="4072"/>
                  </a:lnTo>
                  <a:lnTo>
                    <a:pt x="14516" y="12217"/>
                  </a:lnTo>
                  <a:lnTo>
                    <a:pt x="6613" y="12217"/>
                  </a:lnTo>
                  <a:cubicBezTo>
                    <a:pt x="6494" y="12217"/>
                    <a:pt x="6371" y="12339"/>
                    <a:pt x="6371" y="12501"/>
                  </a:cubicBezTo>
                  <a:cubicBezTo>
                    <a:pt x="6371" y="12620"/>
                    <a:pt x="6494" y="12743"/>
                    <a:pt x="6613" y="12743"/>
                  </a:cubicBezTo>
                  <a:lnTo>
                    <a:pt x="17622" y="12743"/>
                  </a:lnTo>
                  <a:cubicBezTo>
                    <a:pt x="17500" y="13427"/>
                    <a:pt x="16897" y="13952"/>
                    <a:pt x="16210" y="13952"/>
                  </a:cubicBezTo>
                  <a:lnTo>
                    <a:pt x="1977" y="13952"/>
                  </a:lnTo>
                  <a:cubicBezTo>
                    <a:pt x="1290" y="13952"/>
                    <a:pt x="687" y="13427"/>
                    <a:pt x="565" y="12743"/>
                  </a:cubicBezTo>
                  <a:lnTo>
                    <a:pt x="5484" y="12743"/>
                  </a:lnTo>
                  <a:cubicBezTo>
                    <a:pt x="5645" y="12743"/>
                    <a:pt x="5768" y="12620"/>
                    <a:pt x="5768" y="12501"/>
                  </a:cubicBezTo>
                  <a:cubicBezTo>
                    <a:pt x="5768" y="12339"/>
                    <a:pt x="5645" y="12217"/>
                    <a:pt x="5484" y="12217"/>
                  </a:cubicBezTo>
                  <a:lnTo>
                    <a:pt x="3671" y="12217"/>
                  </a:lnTo>
                  <a:lnTo>
                    <a:pt x="3671" y="5604"/>
                  </a:lnTo>
                  <a:cubicBezTo>
                    <a:pt x="3671" y="5443"/>
                    <a:pt x="3548" y="5323"/>
                    <a:pt x="3387" y="5323"/>
                  </a:cubicBezTo>
                  <a:cubicBezTo>
                    <a:pt x="3226" y="5323"/>
                    <a:pt x="3107" y="5443"/>
                    <a:pt x="3107" y="5604"/>
                  </a:cubicBezTo>
                  <a:lnTo>
                    <a:pt x="3107" y="12217"/>
                  </a:lnTo>
                  <a:lnTo>
                    <a:pt x="526" y="12217"/>
                  </a:lnTo>
                  <a:lnTo>
                    <a:pt x="526" y="3872"/>
                  </a:lnTo>
                  <a:cubicBezTo>
                    <a:pt x="526" y="3065"/>
                    <a:pt x="1171" y="2420"/>
                    <a:pt x="1977" y="2420"/>
                  </a:cubicBezTo>
                  <a:lnTo>
                    <a:pt x="2339" y="2420"/>
                  </a:lnTo>
                  <a:cubicBezTo>
                    <a:pt x="2461" y="2420"/>
                    <a:pt x="2581" y="2298"/>
                    <a:pt x="2581" y="2136"/>
                  </a:cubicBezTo>
                  <a:cubicBezTo>
                    <a:pt x="2581" y="2017"/>
                    <a:pt x="2461" y="1894"/>
                    <a:pt x="2339" y="1894"/>
                  </a:cubicBezTo>
                  <a:lnTo>
                    <a:pt x="1977" y="1894"/>
                  </a:lnTo>
                  <a:cubicBezTo>
                    <a:pt x="887" y="1894"/>
                    <a:pt x="0" y="2782"/>
                    <a:pt x="0" y="3872"/>
                  </a:cubicBezTo>
                  <a:lnTo>
                    <a:pt x="0" y="12501"/>
                  </a:lnTo>
                  <a:cubicBezTo>
                    <a:pt x="0" y="13588"/>
                    <a:pt x="887" y="14475"/>
                    <a:pt x="1977" y="14475"/>
                  </a:cubicBezTo>
                  <a:lnTo>
                    <a:pt x="6935" y="14475"/>
                  </a:lnTo>
                  <a:lnTo>
                    <a:pt x="6935" y="15443"/>
                  </a:lnTo>
                  <a:lnTo>
                    <a:pt x="6090" y="16452"/>
                  </a:lnTo>
                  <a:lnTo>
                    <a:pt x="5726" y="16452"/>
                  </a:lnTo>
                  <a:cubicBezTo>
                    <a:pt x="5284" y="16452"/>
                    <a:pt x="4961" y="16775"/>
                    <a:pt x="4961" y="17217"/>
                  </a:cubicBezTo>
                  <a:lnTo>
                    <a:pt x="4961" y="17459"/>
                  </a:lnTo>
                  <a:cubicBezTo>
                    <a:pt x="4961" y="17904"/>
                    <a:pt x="5284" y="18265"/>
                    <a:pt x="5726" y="18265"/>
                  </a:cubicBezTo>
                  <a:lnTo>
                    <a:pt x="12461" y="18265"/>
                  </a:lnTo>
                  <a:cubicBezTo>
                    <a:pt x="12903" y="18265"/>
                    <a:pt x="13226" y="17904"/>
                    <a:pt x="13226" y="17459"/>
                  </a:cubicBezTo>
                  <a:lnTo>
                    <a:pt x="13226" y="17217"/>
                  </a:lnTo>
                  <a:cubicBezTo>
                    <a:pt x="13226" y="16775"/>
                    <a:pt x="12903" y="16452"/>
                    <a:pt x="12461" y="16452"/>
                  </a:cubicBezTo>
                  <a:lnTo>
                    <a:pt x="12139" y="16452"/>
                  </a:lnTo>
                  <a:lnTo>
                    <a:pt x="11290" y="15443"/>
                  </a:lnTo>
                  <a:lnTo>
                    <a:pt x="11290" y="14475"/>
                  </a:lnTo>
                  <a:lnTo>
                    <a:pt x="16210" y="14475"/>
                  </a:lnTo>
                  <a:cubicBezTo>
                    <a:pt x="17300" y="14475"/>
                    <a:pt x="18187" y="13588"/>
                    <a:pt x="18187" y="12501"/>
                  </a:cubicBezTo>
                  <a:lnTo>
                    <a:pt x="18187" y="3872"/>
                  </a:lnTo>
                  <a:cubicBezTo>
                    <a:pt x="18187" y="2782"/>
                    <a:pt x="17300" y="1894"/>
                    <a:pt x="16210" y="1894"/>
                  </a:cubicBezTo>
                  <a:lnTo>
                    <a:pt x="14677" y="1894"/>
                  </a:lnTo>
                  <a:cubicBezTo>
                    <a:pt x="14516" y="1894"/>
                    <a:pt x="14397" y="2017"/>
                    <a:pt x="14397" y="2136"/>
                  </a:cubicBezTo>
                  <a:cubicBezTo>
                    <a:pt x="14397" y="2298"/>
                    <a:pt x="14516" y="2420"/>
                    <a:pt x="14677" y="2420"/>
                  </a:cubicBezTo>
                  <a:lnTo>
                    <a:pt x="16210" y="2420"/>
                  </a:lnTo>
                  <a:cubicBezTo>
                    <a:pt x="17016" y="2420"/>
                    <a:pt x="17661" y="3065"/>
                    <a:pt x="17661" y="3872"/>
                  </a:cubicBezTo>
                  <a:lnTo>
                    <a:pt x="17661" y="12217"/>
                  </a:lnTo>
                  <a:lnTo>
                    <a:pt x="15081" y="12217"/>
                  </a:lnTo>
                  <a:lnTo>
                    <a:pt x="15081" y="3911"/>
                  </a:lnTo>
                  <a:cubicBezTo>
                    <a:pt x="15081" y="3749"/>
                    <a:pt x="15000" y="3630"/>
                    <a:pt x="14919" y="3507"/>
                  </a:cubicBezTo>
                  <a:lnTo>
                    <a:pt x="11574" y="162"/>
                  </a:lnTo>
                  <a:cubicBezTo>
                    <a:pt x="11452" y="82"/>
                    <a:pt x="11332" y="1"/>
                    <a:pt x="11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3347688" y="2378200"/>
              <a:ext cx="209700" cy="77700"/>
            </a:xfrm>
            <a:custGeom>
              <a:rect b="b" l="l" r="r" t="t"/>
              <a:pathLst>
                <a:path extrusionOk="0" h="3108" w="8388">
                  <a:moveTo>
                    <a:pt x="526" y="1"/>
                  </a:moveTo>
                  <a:cubicBezTo>
                    <a:pt x="204" y="1"/>
                    <a:pt x="0" y="243"/>
                    <a:pt x="0" y="526"/>
                  </a:cubicBezTo>
                  <a:lnTo>
                    <a:pt x="0" y="2581"/>
                  </a:lnTo>
                  <a:cubicBezTo>
                    <a:pt x="0" y="2865"/>
                    <a:pt x="204" y="3107"/>
                    <a:pt x="526" y="3107"/>
                  </a:cubicBezTo>
                  <a:lnTo>
                    <a:pt x="5526" y="3107"/>
                  </a:lnTo>
                  <a:cubicBezTo>
                    <a:pt x="5687" y="3107"/>
                    <a:pt x="5807" y="2984"/>
                    <a:pt x="5807" y="2823"/>
                  </a:cubicBezTo>
                  <a:cubicBezTo>
                    <a:pt x="5807" y="2704"/>
                    <a:pt x="5687" y="2581"/>
                    <a:pt x="5526" y="2581"/>
                  </a:cubicBezTo>
                  <a:lnTo>
                    <a:pt x="526" y="2581"/>
                  </a:lnTo>
                  <a:lnTo>
                    <a:pt x="526" y="526"/>
                  </a:lnTo>
                  <a:lnTo>
                    <a:pt x="7823" y="526"/>
                  </a:lnTo>
                  <a:lnTo>
                    <a:pt x="7823" y="2581"/>
                  </a:lnTo>
                  <a:lnTo>
                    <a:pt x="6655" y="2581"/>
                  </a:lnTo>
                  <a:cubicBezTo>
                    <a:pt x="6533" y="2581"/>
                    <a:pt x="6413" y="2704"/>
                    <a:pt x="6413" y="2823"/>
                  </a:cubicBezTo>
                  <a:cubicBezTo>
                    <a:pt x="6413" y="2984"/>
                    <a:pt x="6533" y="3107"/>
                    <a:pt x="6655" y="3107"/>
                  </a:cubicBezTo>
                  <a:lnTo>
                    <a:pt x="7865" y="3107"/>
                  </a:lnTo>
                  <a:cubicBezTo>
                    <a:pt x="8145" y="3107"/>
                    <a:pt x="8387" y="2865"/>
                    <a:pt x="8387" y="2581"/>
                  </a:cubicBezTo>
                  <a:lnTo>
                    <a:pt x="8387" y="526"/>
                  </a:lnTo>
                  <a:cubicBezTo>
                    <a:pt x="8387" y="243"/>
                    <a:pt x="8145" y="1"/>
                    <a:pt x="7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3347688" y="2339900"/>
              <a:ext cx="209700" cy="14125"/>
            </a:xfrm>
            <a:custGeom>
              <a:rect b="b" l="l" r="r" t="t"/>
              <a:pathLst>
                <a:path extrusionOk="0" h="565" w="8388">
                  <a:moveTo>
                    <a:pt x="242" y="0"/>
                  </a:moveTo>
                  <a:cubicBezTo>
                    <a:pt x="123" y="0"/>
                    <a:pt x="0" y="123"/>
                    <a:pt x="0" y="284"/>
                  </a:cubicBezTo>
                  <a:cubicBezTo>
                    <a:pt x="0" y="446"/>
                    <a:pt x="123" y="565"/>
                    <a:pt x="242" y="565"/>
                  </a:cubicBezTo>
                  <a:lnTo>
                    <a:pt x="8107" y="565"/>
                  </a:lnTo>
                  <a:cubicBezTo>
                    <a:pt x="8268" y="565"/>
                    <a:pt x="8387" y="446"/>
                    <a:pt x="8387" y="284"/>
                  </a:cubicBezTo>
                  <a:cubicBezTo>
                    <a:pt x="8387" y="123"/>
                    <a:pt x="8268" y="0"/>
                    <a:pt x="8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3347688" y="2298600"/>
              <a:ext cx="209700" cy="13100"/>
            </a:xfrm>
            <a:custGeom>
              <a:rect b="b" l="l" r="r" t="t"/>
              <a:pathLst>
                <a:path extrusionOk="0" h="524" w="8388">
                  <a:moveTo>
                    <a:pt x="242" y="1"/>
                  </a:moveTo>
                  <a:cubicBezTo>
                    <a:pt x="123" y="1"/>
                    <a:pt x="0" y="120"/>
                    <a:pt x="0" y="281"/>
                  </a:cubicBezTo>
                  <a:cubicBezTo>
                    <a:pt x="0" y="404"/>
                    <a:pt x="123" y="523"/>
                    <a:pt x="242" y="523"/>
                  </a:cubicBezTo>
                  <a:lnTo>
                    <a:pt x="8107" y="523"/>
                  </a:lnTo>
                  <a:cubicBezTo>
                    <a:pt x="8268" y="523"/>
                    <a:pt x="8387" y="404"/>
                    <a:pt x="8387" y="281"/>
                  </a:cubicBezTo>
                  <a:cubicBezTo>
                    <a:pt x="8387" y="120"/>
                    <a:pt x="8268" y="1"/>
                    <a:pt x="8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3347688" y="2257250"/>
              <a:ext cx="133075" cy="13150"/>
            </a:xfrm>
            <a:custGeom>
              <a:rect b="b" l="l" r="r" t="t"/>
              <a:pathLst>
                <a:path extrusionOk="0" h="526" w="5323">
                  <a:moveTo>
                    <a:pt x="242" y="0"/>
                  </a:moveTo>
                  <a:cubicBezTo>
                    <a:pt x="123" y="0"/>
                    <a:pt x="0" y="123"/>
                    <a:pt x="0" y="284"/>
                  </a:cubicBezTo>
                  <a:cubicBezTo>
                    <a:pt x="0" y="403"/>
                    <a:pt x="123" y="526"/>
                    <a:pt x="242" y="526"/>
                  </a:cubicBezTo>
                  <a:lnTo>
                    <a:pt x="5042" y="526"/>
                  </a:lnTo>
                  <a:cubicBezTo>
                    <a:pt x="5204" y="526"/>
                    <a:pt x="5323" y="403"/>
                    <a:pt x="5323" y="284"/>
                  </a:cubicBezTo>
                  <a:cubicBezTo>
                    <a:pt x="5323" y="123"/>
                    <a:pt x="5204" y="0"/>
                    <a:pt x="5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3347688" y="2215950"/>
              <a:ext cx="133075" cy="13100"/>
            </a:xfrm>
            <a:custGeom>
              <a:rect b="b" l="l" r="r" t="t"/>
              <a:pathLst>
                <a:path extrusionOk="0" h="524" w="5323">
                  <a:moveTo>
                    <a:pt x="242" y="0"/>
                  </a:moveTo>
                  <a:cubicBezTo>
                    <a:pt x="123" y="0"/>
                    <a:pt x="0" y="120"/>
                    <a:pt x="0" y="242"/>
                  </a:cubicBezTo>
                  <a:cubicBezTo>
                    <a:pt x="0" y="404"/>
                    <a:pt x="123" y="523"/>
                    <a:pt x="242" y="523"/>
                  </a:cubicBezTo>
                  <a:lnTo>
                    <a:pt x="5042" y="523"/>
                  </a:lnTo>
                  <a:cubicBezTo>
                    <a:pt x="5204" y="523"/>
                    <a:pt x="5323" y="404"/>
                    <a:pt x="5323" y="242"/>
                  </a:cubicBezTo>
                  <a:cubicBezTo>
                    <a:pt x="5323" y="120"/>
                    <a:pt x="5204" y="0"/>
                    <a:pt x="5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49"/>
          <p:cNvGrpSpPr/>
          <p:nvPr/>
        </p:nvGrpSpPr>
        <p:grpSpPr>
          <a:xfrm>
            <a:off x="2204441" y="2022452"/>
            <a:ext cx="410552" cy="410574"/>
            <a:chOff x="2493913" y="2173600"/>
            <a:chExt cx="456625" cy="456650"/>
          </a:xfrm>
        </p:grpSpPr>
        <p:sp>
          <p:nvSpPr>
            <p:cNvPr id="1518" name="Google Shape;1518;p49"/>
            <p:cNvSpPr/>
            <p:nvPr/>
          </p:nvSpPr>
          <p:spPr>
            <a:xfrm>
              <a:off x="2627938" y="2303600"/>
              <a:ext cx="322600" cy="197600"/>
            </a:xfrm>
            <a:custGeom>
              <a:rect b="b" l="l" r="r" t="t"/>
              <a:pathLst>
                <a:path extrusionOk="0" h="7904" w="12904">
                  <a:moveTo>
                    <a:pt x="2623" y="1"/>
                  </a:moveTo>
                  <a:cubicBezTo>
                    <a:pt x="1171" y="1"/>
                    <a:pt x="1" y="1172"/>
                    <a:pt x="1" y="2623"/>
                  </a:cubicBezTo>
                  <a:lnTo>
                    <a:pt x="1" y="5285"/>
                  </a:lnTo>
                  <a:cubicBezTo>
                    <a:pt x="1" y="6736"/>
                    <a:pt x="1171" y="7904"/>
                    <a:pt x="2623" y="7904"/>
                  </a:cubicBezTo>
                  <a:lnTo>
                    <a:pt x="12381" y="7904"/>
                  </a:lnTo>
                  <a:cubicBezTo>
                    <a:pt x="12542" y="7904"/>
                    <a:pt x="12742" y="7823"/>
                    <a:pt x="12823" y="7623"/>
                  </a:cubicBezTo>
                  <a:cubicBezTo>
                    <a:pt x="12904" y="7462"/>
                    <a:pt x="12865" y="7220"/>
                    <a:pt x="12704" y="7097"/>
                  </a:cubicBezTo>
                  <a:lnTo>
                    <a:pt x="11533" y="5849"/>
                  </a:lnTo>
                  <a:lnTo>
                    <a:pt x="11533" y="2623"/>
                  </a:lnTo>
                  <a:cubicBezTo>
                    <a:pt x="11533" y="1172"/>
                    <a:pt x="10365" y="1"/>
                    <a:pt x="8913" y="1"/>
                  </a:cubicBezTo>
                  <a:lnTo>
                    <a:pt x="5284" y="1"/>
                  </a:lnTo>
                  <a:cubicBezTo>
                    <a:pt x="5123" y="1"/>
                    <a:pt x="5000" y="123"/>
                    <a:pt x="5000" y="285"/>
                  </a:cubicBezTo>
                  <a:cubicBezTo>
                    <a:pt x="5000" y="404"/>
                    <a:pt x="5123" y="527"/>
                    <a:pt x="5284" y="527"/>
                  </a:cubicBezTo>
                  <a:lnTo>
                    <a:pt x="8913" y="527"/>
                  </a:lnTo>
                  <a:cubicBezTo>
                    <a:pt x="10081" y="527"/>
                    <a:pt x="11010" y="1494"/>
                    <a:pt x="11010" y="2623"/>
                  </a:cubicBezTo>
                  <a:lnTo>
                    <a:pt x="11010" y="5968"/>
                  </a:lnTo>
                  <a:cubicBezTo>
                    <a:pt x="11010" y="6049"/>
                    <a:pt x="11049" y="6091"/>
                    <a:pt x="11091" y="6172"/>
                  </a:cubicBezTo>
                  <a:lnTo>
                    <a:pt x="12258" y="7381"/>
                  </a:lnTo>
                  <a:lnTo>
                    <a:pt x="2623" y="7381"/>
                  </a:lnTo>
                  <a:cubicBezTo>
                    <a:pt x="1452" y="7381"/>
                    <a:pt x="526" y="6452"/>
                    <a:pt x="526" y="5285"/>
                  </a:cubicBezTo>
                  <a:lnTo>
                    <a:pt x="526" y="2623"/>
                  </a:lnTo>
                  <a:cubicBezTo>
                    <a:pt x="526" y="1494"/>
                    <a:pt x="1452" y="527"/>
                    <a:pt x="2623" y="527"/>
                  </a:cubicBezTo>
                  <a:lnTo>
                    <a:pt x="4113" y="527"/>
                  </a:lnTo>
                  <a:cubicBezTo>
                    <a:pt x="4275" y="527"/>
                    <a:pt x="4397" y="404"/>
                    <a:pt x="4397" y="285"/>
                  </a:cubicBezTo>
                  <a:cubicBezTo>
                    <a:pt x="4397" y="123"/>
                    <a:pt x="4275" y="1"/>
                    <a:pt x="4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2493913" y="2173600"/>
              <a:ext cx="322600" cy="198575"/>
            </a:xfrm>
            <a:custGeom>
              <a:rect b="b" l="l" r="r" t="t"/>
              <a:pathLst>
                <a:path extrusionOk="0" h="7943" w="12904">
                  <a:moveTo>
                    <a:pt x="523" y="1"/>
                  </a:moveTo>
                  <a:cubicBezTo>
                    <a:pt x="323" y="1"/>
                    <a:pt x="120" y="120"/>
                    <a:pt x="39" y="324"/>
                  </a:cubicBezTo>
                  <a:cubicBezTo>
                    <a:pt x="0" y="485"/>
                    <a:pt x="0" y="685"/>
                    <a:pt x="162" y="846"/>
                  </a:cubicBezTo>
                  <a:lnTo>
                    <a:pt x="1329" y="2056"/>
                  </a:lnTo>
                  <a:lnTo>
                    <a:pt x="1329" y="5281"/>
                  </a:lnTo>
                  <a:cubicBezTo>
                    <a:pt x="1329" y="6733"/>
                    <a:pt x="2500" y="7943"/>
                    <a:pt x="3952" y="7943"/>
                  </a:cubicBezTo>
                  <a:lnTo>
                    <a:pt x="4555" y="7943"/>
                  </a:lnTo>
                  <a:cubicBezTo>
                    <a:pt x="4678" y="7943"/>
                    <a:pt x="4797" y="7823"/>
                    <a:pt x="4797" y="7662"/>
                  </a:cubicBezTo>
                  <a:cubicBezTo>
                    <a:pt x="4797" y="7501"/>
                    <a:pt x="4678" y="7378"/>
                    <a:pt x="4555" y="7378"/>
                  </a:cubicBezTo>
                  <a:lnTo>
                    <a:pt x="3952" y="7378"/>
                  </a:lnTo>
                  <a:cubicBezTo>
                    <a:pt x="2781" y="7378"/>
                    <a:pt x="1855" y="6452"/>
                    <a:pt x="1855" y="5281"/>
                  </a:cubicBezTo>
                  <a:lnTo>
                    <a:pt x="1855" y="1975"/>
                  </a:lnTo>
                  <a:cubicBezTo>
                    <a:pt x="1855" y="1894"/>
                    <a:pt x="1813" y="1814"/>
                    <a:pt x="1775" y="1775"/>
                  </a:cubicBezTo>
                  <a:lnTo>
                    <a:pt x="604" y="524"/>
                  </a:lnTo>
                  <a:lnTo>
                    <a:pt x="10281" y="524"/>
                  </a:lnTo>
                  <a:cubicBezTo>
                    <a:pt x="11410" y="524"/>
                    <a:pt x="12378" y="1491"/>
                    <a:pt x="12378" y="2620"/>
                  </a:cubicBezTo>
                  <a:lnTo>
                    <a:pt x="12378" y="4394"/>
                  </a:lnTo>
                  <a:cubicBezTo>
                    <a:pt x="12378" y="4556"/>
                    <a:pt x="12458" y="4678"/>
                    <a:pt x="12619" y="4678"/>
                  </a:cubicBezTo>
                  <a:cubicBezTo>
                    <a:pt x="12781" y="4678"/>
                    <a:pt x="12903" y="4556"/>
                    <a:pt x="12903" y="4394"/>
                  </a:cubicBezTo>
                  <a:lnTo>
                    <a:pt x="12903" y="2620"/>
                  </a:lnTo>
                  <a:cubicBezTo>
                    <a:pt x="12903" y="1169"/>
                    <a:pt x="11732" y="1"/>
                    <a:pt x="10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2493913" y="2431675"/>
              <a:ext cx="322600" cy="198575"/>
            </a:xfrm>
            <a:custGeom>
              <a:rect b="b" l="l" r="r" t="t"/>
              <a:pathLst>
                <a:path extrusionOk="0" h="7943" w="12904">
                  <a:moveTo>
                    <a:pt x="3952" y="0"/>
                  </a:moveTo>
                  <a:cubicBezTo>
                    <a:pt x="2500" y="0"/>
                    <a:pt x="1329" y="1210"/>
                    <a:pt x="1329" y="2620"/>
                  </a:cubicBezTo>
                  <a:lnTo>
                    <a:pt x="1329" y="5845"/>
                  </a:lnTo>
                  <a:lnTo>
                    <a:pt x="162" y="7097"/>
                  </a:lnTo>
                  <a:cubicBezTo>
                    <a:pt x="0" y="7258"/>
                    <a:pt x="0" y="7458"/>
                    <a:pt x="39" y="7620"/>
                  </a:cubicBezTo>
                  <a:cubicBezTo>
                    <a:pt x="120" y="7823"/>
                    <a:pt x="323" y="7942"/>
                    <a:pt x="523" y="7942"/>
                  </a:cubicBezTo>
                  <a:lnTo>
                    <a:pt x="10281" y="7942"/>
                  </a:lnTo>
                  <a:cubicBezTo>
                    <a:pt x="11732" y="7942"/>
                    <a:pt x="12903" y="6732"/>
                    <a:pt x="12903" y="5281"/>
                  </a:cubicBezTo>
                  <a:lnTo>
                    <a:pt x="12903" y="3587"/>
                  </a:lnTo>
                  <a:cubicBezTo>
                    <a:pt x="12903" y="3468"/>
                    <a:pt x="12781" y="3345"/>
                    <a:pt x="12619" y="3345"/>
                  </a:cubicBezTo>
                  <a:cubicBezTo>
                    <a:pt x="12458" y="3345"/>
                    <a:pt x="12378" y="3468"/>
                    <a:pt x="12378" y="3587"/>
                  </a:cubicBezTo>
                  <a:lnTo>
                    <a:pt x="12378" y="5281"/>
                  </a:lnTo>
                  <a:cubicBezTo>
                    <a:pt x="12378" y="6452"/>
                    <a:pt x="11410" y="7378"/>
                    <a:pt x="10281" y="7378"/>
                  </a:cubicBezTo>
                  <a:lnTo>
                    <a:pt x="604" y="7378"/>
                  </a:lnTo>
                  <a:lnTo>
                    <a:pt x="1775" y="6168"/>
                  </a:lnTo>
                  <a:cubicBezTo>
                    <a:pt x="1813" y="6087"/>
                    <a:pt x="1855" y="6049"/>
                    <a:pt x="1855" y="5968"/>
                  </a:cubicBezTo>
                  <a:lnTo>
                    <a:pt x="1855" y="2620"/>
                  </a:lnTo>
                  <a:cubicBezTo>
                    <a:pt x="1855" y="1491"/>
                    <a:pt x="2781" y="565"/>
                    <a:pt x="3952" y="565"/>
                  </a:cubicBezTo>
                  <a:lnTo>
                    <a:pt x="4555" y="565"/>
                  </a:lnTo>
                  <a:cubicBezTo>
                    <a:pt x="4678" y="565"/>
                    <a:pt x="4797" y="442"/>
                    <a:pt x="4797" y="281"/>
                  </a:cubicBezTo>
                  <a:cubicBezTo>
                    <a:pt x="4797" y="120"/>
                    <a:pt x="4678" y="0"/>
                    <a:pt x="4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9"/>
            <p:cNvSpPr/>
            <p:nvPr/>
          </p:nvSpPr>
          <p:spPr>
            <a:xfrm>
              <a:off x="2583588" y="2227000"/>
              <a:ext cx="22200" cy="13175"/>
            </a:xfrm>
            <a:custGeom>
              <a:rect b="b" l="l" r="r" t="t"/>
              <a:pathLst>
                <a:path extrusionOk="0" h="527" w="888">
                  <a:moveTo>
                    <a:pt x="284" y="0"/>
                  </a:moveTo>
                  <a:cubicBezTo>
                    <a:pt x="123" y="0"/>
                    <a:pt x="0" y="123"/>
                    <a:pt x="0" y="284"/>
                  </a:cubicBezTo>
                  <a:cubicBezTo>
                    <a:pt x="0" y="404"/>
                    <a:pt x="123" y="526"/>
                    <a:pt x="284" y="526"/>
                  </a:cubicBezTo>
                  <a:lnTo>
                    <a:pt x="646" y="526"/>
                  </a:lnTo>
                  <a:cubicBezTo>
                    <a:pt x="768" y="526"/>
                    <a:pt x="887" y="404"/>
                    <a:pt x="887" y="284"/>
                  </a:cubicBezTo>
                  <a:cubicBezTo>
                    <a:pt x="887" y="123"/>
                    <a:pt x="768" y="0"/>
                    <a:pt x="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9"/>
            <p:cNvSpPr/>
            <p:nvPr/>
          </p:nvSpPr>
          <p:spPr>
            <a:xfrm>
              <a:off x="2617863" y="2227000"/>
              <a:ext cx="145175" cy="13175"/>
            </a:xfrm>
            <a:custGeom>
              <a:rect b="b" l="l" r="r" t="t"/>
              <a:pathLst>
                <a:path extrusionOk="0" h="527" w="5807">
                  <a:moveTo>
                    <a:pt x="284" y="0"/>
                  </a:moveTo>
                  <a:cubicBezTo>
                    <a:pt x="123" y="0"/>
                    <a:pt x="0" y="123"/>
                    <a:pt x="0" y="284"/>
                  </a:cubicBezTo>
                  <a:cubicBezTo>
                    <a:pt x="0" y="404"/>
                    <a:pt x="123" y="526"/>
                    <a:pt x="284" y="526"/>
                  </a:cubicBezTo>
                  <a:lnTo>
                    <a:pt x="5565" y="526"/>
                  </a:lnTo>
                  <a:cubicBezTo>
                    <a:pt x="5687" y="526"/>
                    <a:pt x="5807" y="404"/>
                    <a:pt x="5807" y="284"/>
                  </a:cubicBezTo>
                  <a:cubicBezTo>
                    <a:pt x="5807" y="123"/>
                    <a:pt x="5687" y="0"/>
                    <a:pt x="5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2583588" y="2265300"/>
              <a:ext cx="179450" cy="13175"/>
            </a:xfrm>
            <a:custGeom>
              <a:rect b="b" l="l" r="r" t="t"/>
              <a:pathLst>
                <a:path extrusionOk="0" h="527" w="7178">
                  <a:moveTo>
                    <a:pt x="284" y="1"/>
                  </a:moveTo>
                  <a:cubicBezTo>
                    <a:pt x="123" y="1"/>
                    <a:pt x="0" y="123"/>
                    <a:pt x="0" y="284"/>
                  </a:cubicBezTo>
                  <a:cubicBezTo>
                    <a:pt x="0" y="404"/>
                    <a:pt x="123" y="526"/>
                    <a:pt x="284" y="526"/>
                  </a:cubicBezTo>
                  <a:lnTo>
                    <a:pt x="6936" y="526"/>
                  </a:lnTo>
                  <a:cubicBezTo>
                    <a:pt x="7058" y="526"/>
                    <a:pt x="7178" y="404"/>
                    <a:pt x="7178" y="284"/>
                  </a:cubicBezTo>
                  <a:cubicBezTo>
                    <a:pt x="7178" y="123"/>
                    <a:pt x="7058" y="1"/>
                    <a:pt x="6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2583588" y="2564725"/>
              <a:ext cx="179450" cy="14150"/>
            </a:xfrm>
            <a:custGeom>
              <a:rect b="b" l="l" r="r" t="t"/>
              <a:pathLst>
                <a:path extrusionOk="0" h="566" w="7178">
                  <a:moveTo>
                    <a:pt x="284" y="1"/>
                  </a:moveTo>
                  <a:cubicBezTo>
                    <a:pt x="123" y="1"/>
                    <a:pt x="0" y="120"/>
                    <a:pt x="0" y="281"/>
                  </a:cubicBezTo>
                  <a:cubicBezTo>
                    <a:pt x="0" y="443"/>
                    <a:pt x="123" y="565"/>
                    <a:pt x="284" y="565"/>
                  </a:cubicBezTo>
                  <a:lnTo>
                    <a:pt x="6936" y="565"/>
                  </a:lnTo>
                  <a:cubicBezTo>
                    <a:pt x="7058" y="565"/>
                    <a:pt x="7178" y="443"/>
                    <a:pt x="7178" y="281"/>
                  </a:cubicBezTo>
                  <a:cubicBezTo>
                    <a:pt x="7178" y="120"/>
                    <a:pt x="7058" y="1"/>
                    <a:pt x="6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2622938" y="2526425"/>
              <a:ext cx="140100" cy="14150"/>
            </a:xfrm>
            <a:custGeom>
              <a:rect b="b" l="l" r="r" t="t"/>
              <a:pathLst>
                <a:path extrusionOk="0" h="566" w="5604">
                  <a:moveTo>
                    <a:pt x="281" y="1"/>
                  </a:moveTo>
                  <a:cubicBezTo>
                    <a:pt x="120" y="1"/>
                    <a:pt x="1" y="120"/>
                    <a:pt x="1" y="281"/>
                  </a:cubicBezTo>
                  <a:cubicBezTo>
                    <a:pt x="1" y="443"/>
                    <a:pt x="120" y="565"/>
                    <a:pt x="281" y="565"/>
                  </a:cubicBezTo>
                  <a:lnTo>
                    <a:pt x="5362" y="565"/>
                  </a:lnTo>
                  <a:cubicBezTo>
                    <a:pt x="5484" y="565"/>
                    <a:pt x="5604" y="443"/>
                    <a:pt x="5604" y="281"/>
                  </a:cubicBezTo>
                  <a:cubicBezTo>
                    <a:pt x="5604" y="120"/>
                    <a:pt x="5484" y="1"/>
                    <a:pt x="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2583588" y="2526425"/>
              <a:ext cx="27275" cy="14150"/>
            </a:xfrm>
            <a:custGeom>
              <a:rect b="b" l="l" r="r" t="t"/>
              <a:pathLst>
                <a:path extrusionOk="0" h="566" w="1091">
                  <a:moveTo>
                    <a:pt x="284" y="1"/>
                  </a:moveTo>
                  <a:cubicBezTo>
                    <a:pt x="123" y="1"/>
                    <a:pt x="0" y="120"/>
                    <a:pt x="0" y="281"/>
                  </a:cubicBezTo>
                  <a:cubicBezTo>
                    <a:pt x="0" y="443"/>
                    <a:pt x="123" y="565"/>
                    <a:pt x="284" y="565"/>
                  </a:cubicBezTo>
                  <a:lnTo>
                    <a:pt x="807" y="565"/>
                  </a:lnTo>
                  <a:cubicBezTo>
                    <a:pt x="968" y="565"/>
                    <a:pt x="1091" y="443"/>
                    <a:pt x="1091" y="281"/>
                  </a:cubicBezTo>
                  <a:cubicBezTo>
                    <a:pt x="1091" y="120"/>
                    <a:pt x="968"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2714638" y="2365150"/>
              <a:ext cx="125025" cy="95750"/>
            </a:xfrm>
            <a:custGeom>
              <a:rect b="b" l="l" r="r" t="t"/>
              <a:pathLst>
                <a:path extrusionOk="0" h="3830" w="5001">
                  <a:moveTo>
                    <a:pt x="1371" y="0"/>
                  </a:moveTo>
                  <a:cubicBezTo>
                    <a:pt x="1049" y="0"/>
                    <a:pt x="726" y="119"/>
                    <a:pt x="484" y="361"/>
                  </a:cubicBezTo>
                  <a:lnTo>
                    <a:pt x="484" y="403"/>
                  </a:lnTo>
                  <a:cubicBezTo>
                    <a:pt x="0" y="887"/>
                    <a:pt x="0" y="1652"/>
                    <a:pt x="484" y="2177"/>
                  </a:cubicBezTo>
                  <a:lnTo>
                    <a:pt x="687" y="2377"/>
                  </a:lnTo>
                  <a:cubicBezTo>
                    <a:pt x="747" y="2418"/>
                    <a:pt x="817" y="2438"/>
                    <a:pt x="882" y="2438"/>
                  </a:cubicBezTo>
                  <a:cubicBezTo>
                    <a:pt x="948" y="2438"/>
                    <a:pt x="1008" y="2418"/>
                    <a:pt x="1049" y="2377"/>
                  </a:cubicBezTo>
                  <a:cubicBezTo>
                    <a:pt x="1171" y="2258"/>
                    <a:pt x="1171" y="2097"/>
                    <a:pt x="1049" y="1974"/>
                  </a:cubicBezTo>
                  <a:lnTo>
                    <a:pt x="849" y="1774"/>
                  </a:lnTo>
                  <a:cubicBezTo>
                    <a:pt x="565" y="1490"/>
                    <a:pt x="565" y="1048"/>
                    <a:pt x="849" y="765"/>
                  </a:cubicBezTo>
                  <a:lnTo>
                    <a:pt x="887" y="765"/>
                  </a:lnTo>
                  <a:cubicBezTo>
                    <a:pt x="1010" y="603"/>
                    <a:pt x="1210" y="523"/>
                    <a:pt x="1371" y="523"/>
                  </a:cubicBezTo>
                  <a:cubicBezTo>
                    <a:pt x="1574" y="523"/>
                    <a:pt x="1736" y="603"/>
                    <a:pt x="1897" y="765"/>
                  </a:cubicBezTo>
                  <a:lnTo>
                    <a:pt x="2220" y="1048"/>
                  </a:lnTo>
                  <a:cubicBezTo>
                    <a:pt x="2300" y="1148"/>
                    <a:pt x="2411" y="1198"/>
                    <a:pt x="2521" y="1198"/>
                  </a:cubicBezTo>
                  <a:cubicBezTo>
                    <a:pt x="2632" y="1198"/>
                    <a:pt x="2742" y="1148"/>
                    <a:pt x="2823" y="1048"/>
                  </a:cubicBezTo>
                  <a:lnTo>
                    <a:pt x="3145" y="765"/>
                  </a:lnTo>
                  <a:cubicBezTo>
                    <a:pt x="3268" y="603"/>
                    <a:pt x="3468" y="523"/>
                    <a:pt x="3629" y="523"/>
                  </a:cubicBezTo>
                  <a:cubicBezTo>
                    <a:pt x="3832" y="523"/>
                    <a:pt x="4032" y="603"/>
                    <a:pt x="4155" y="765"/>
                  </a:cubicBezTo>
                  <a:cubicBezTo>
                    <a:pt x="4436" y="1007"/>
                    <a:pt x="4436" y="1490"/>
                    <a:pt x="4155" y="1774"/>
                  </a:cubicBezTo>
                  <a:cubicBezTo>
                    <a:pt x="3710" y="2216"/>
                    <a:pt x="3145" y="2781"/>
                    <a:pt x="2784" y="3184"/>
                  </a:cubicBezTo>
                  <a:cubicBezTo>
                    <a:pt x="2703" y="3265"/>
                    <a:pt x="2623" y="3306"/>
                    <a:pt x="2500" y="3306"/>
                  </a:cubicBezTo>
                  <a:cubicBezTo>
                    <a:pt x="2420" y="3306"/>
                    <a:pt x="2339" y="3265"/>
                    <a:pt x="2258" y="3184"/>
                  </a:cubicBezTo>
                  <a:lnTo>
                    <a:pt x="1855" y="2781"/>
                  </a:lnTo>
                  <a:cubicBezTo>
                    <a:pt x="1815" y="2740"/>
                    <a:pt x="1754" y="2720"/>
                    <a:pt x="1689" y="2720"/>
                  </a:cubicBezTo>
                  <a:cubicBezTo>
                    <a:pt x="1624" y="2720"/>
                    <a:pt x="1553" y="2740"/>
                    <a:pt x="1494" y="2781"/>
                  </a:cubicBezTo>
                  <a:cubicBezTo>
                    <a:pt x="1371" y="2903"/>
                    <a:pt x="1371" y="3065"/>
                    <a:pt x="1494" y="3184"/>
                  </a:cubicBezTo>
                  <a:lnTo>
                    <a:pt x="1897" y="3548"/>
                  </a:lnTo>
                  <a:cubicBezTo>
                    <a:pt x="2058" y="3748"/>
                    <a:pt x="2258" y="3829"/>
                    <a:pt x="2500" y="3829"/>
                  </a:cubicBezTo>
                  <a:lnTo>
                    <a:pt x="2542" y="3829"/>
                  </a:lnTo>
                  <a:cubicBezTo>
                    <a:pt x="2784" y="3829"/>
                    <a:pt x="2984" y="3710"/>
                    <a:pt x="3145" y="3548"/>
                  </a:cubicBezTo>
                  <a:cubicBezTo>
                    <a:pt x="3549" y="3145"/>
                    <a:pt x="4074" y="2581"/>
                    <a:pt x="4516" y="2136"/>
                  </a:cubicBezTo>
                  <a:cubicBezTo>
                    <a:pt x="5000" y="1652"/>
                    <a:pt x="5000" y="845"/>
                    <a:pt x="4516" y="361"/>
                  </a:cubicBezTo>
                  <a:cubicBezTo>
                    <a:pt x="4274" y="119"/>
                    <a:pt x="3994" y="0"/>
                    <a:pt x="3629" y="0"/>
                  </a:cubicBezTo>
                  <a:cubicBezTo>
                    <a:pt x="3307" y="0"/>
                    <a:pt x="2984" y="119"/>
                    <a:pt x="2784" y="361"/>
                  </a:cubicBezTo>
                  <a:lnTo>
                    <a:pt x="2500" y="603"/>
                  </a:lnTo>
                  <a:lnTo>
                    <a:pt x="2258" y="361"/>
                  </a:lnTo>
                  <a:cubicBezTo>
                    <a:pt x="2016" y="119"/>
                    <a:pt x="1736"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2849713" y="2350950"/>
              <a:ext cx="23250" cy="19225"/>
            </a:xfrm>
            <a:custGeom>
              <a:rect b="b" l="l" r="r" t="t"/>
              <a:pathLst>
                <a:path extrusionOk="0" h="769" w="930">
                  <a:moveTo>
                    <a:pt x="623" y="1"/>
                  </a:moveTo>
                  <a:cubicBezTo>
                    <a:pt x="575" y="1"/>
                    <a:pt x="527" y="14"/>
                    <a:pt x="484" y="42"/>
                  </a:cubicBezTo>
                  <a:lnTo>
                    <a:pt x="162" y="284"/>
                  </a:lnTo>
                  <a:cubicBezTo>
                    <a:pt x="42" y="365"/>
                    <a:pt x="0" y="526"/>
                    <a:pt x="81" y="649"/>
                  </a:cubicBezTo>
                  <a:cubicBezTo>
                    <a:pt x="123" y="729"/>
                    <a:pt x="204" y="768"/>
                    <a:pt x="323" y="768"/>
                  </a:cubicBezTo>
                  <a:cubicBezTo>
                    <a:pt x="365" y="768"/>
                    <a:pt x="404" y="729"/>
                    <a:pt x="446" y="729"/>
                  </a:cubicBezTo>
                  <a:lnTo>
                    <a:pt x="807" y="487"/>
                  </a:lnTo>
                  <a:cubicBezTo>
                    <a:pt x="929" y="407"/>
                    <a:pt x="929" y="246"/>
                    <a:pt x="849" y="123"/>
                  </a:cubicBezTo>
                  <a:cubicBezTo>
                    <a:pt x="796" y="46"/>
                    <a:pt x="710" y="1"/>
                    <a:pt x="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2849713" y="2422550"/>
              <a:ext cx="23250" cy="18175"/>
            </a:xfrm>
            <a:custGeom>
              <a:rect b="b" l="l" r="r" t="t"/>
              <a:pathLst>
                <a:path extrusionOk="0" h="727" w="930">
                  <a:moveTo>
                    <a:pt x="305" y="0"/>
                  </a:moveTo>
                  <a:cubicBezTo>
                    <a:pt x="218" y="0"/>
                    <a:pt x="133" y="45"/>
                    <a:pt x="81" y="123"/>
                  </a:cubicBezTo>
                  <a:cubicBezTo>
                    <a:pt x="0" y="243"/>
                    <a:pt x="42" y="404"/>
                    <a:pt x="162" y="485"/>
                  </a:cubicBezTo>
                  <a:lnTo>
                    <a:pt x="484" y="688"/>
                  </a:lnTo>
                  <a:cubicBezTo>
                    <a:pt x="526" y="727"/>
                    <a:pt x="607" y="727"/>
                    <a:pt x="646" y="727"/>
                  </a:cubicBezTo>
                  <a:cubicBezTo>
                    <a:pt x="726" y="727"/>
                    <a:pt x="807" y="688"/>
                    <a:pt x="849" y="607"/>
                  </a:cubicBezTo>
                  <a:cubicBezTo>
                    <a:pt x="929" y="485"/>
                    <a:pt x="929" y="323"/>
                    <a:pt x="807" y="243"/>
                  </a:cubicBezTo>
                  <a:lnTo>
                    <a:pt x="446" y="43"/>
                  </a:lnTo>
                  <a:cubicBezTo>
                    <a:pt x="402" y="14"/>
                    <a:pt x="353" y="0"/>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2854788" y="2389325"/>
              <a:ext cx="23175" cy="13100"/>
            </a:xfrm>
            <a:custGeom>
              <a:rect b="b" l="l" r="r" t="t"/>
              <a:pathLst>
                <a:path extrusionOk="0" h="524" w="927">
                  <a:moveTo>
                    <a:pt x="281" y="1"/>
                  </a:moveTo>
                  <a:cubicBezTo>
                    <a:pt x="120" y="1"/>
                    <a:pt x="1" y="120"/>
                    <a:pt x="1" y="281"/>
                  </a:cubicBezTo>
                  <a:cubicBezTo>
                    <a:pt x="1" y="404"/>
                    <a:pt x="120" y="523"/>
                    <a:pt x="281" y="523"/>
                  </a:cubicBezTo>
                  <a:lnTo>
                    <a:pt x="646" y="523"/>
                  </a:lnTo>
                  <a:cubicBezTo>
                    <a:pt x="807" y="523"/>
                    <a:pt x="926" y="404"/>
                    <a:pt x="926" y="281"/>
                  </a:cubicBezTo>
                  <a:cubicBezTo>
                    <a:pt x="926" y="120"/>
                    <a:pt x="8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2681413" y="2350950"/>
              <a:ext cx="23175" cy="19225"/>
            </a:xfrm>
            <a:custGeom>
              <a:rect b="b" l="l" r="r" t="t"/>
              <a:pathLst>
                <a:path extrusionOk="0" h="769" w="927">
                  <a:moveTo>
                    <a:pt x="306" y="1"/>
                  </a:moveTo>
                  <a:cubicBezTo>
                    <a:pt x="219" y="1"/>
                    <a:pt x="133" y="46"/>
                    <a:pt x="81" y="123"/>
                  </a:cubicBezTo>
                  <a:cubicBezTo>
                    <a:pt x="0" y="246"/>
                    <a:pt x="39" y="407"/>
                    <a:pt x="162" y="487"/>
                  </a:cubicBezTo>
                  <a:lnTo>
                    <a:pt x="484" y="729"/>
                  </a:lnTo>
                  <a:cubicBezTo>
                    <a:pt x="523" y="729"/>
                    <a:pt x="603" y="768"/>
                    <a:pt x="645" y="768"/>
                  </a:cubicBezTo>
                  <a:cubicBezTo>
                    <a:pt x="726" y="768"/>
                    <a:pt x="807" y="729"/>
                    <a:pt x="845" y="649"/>
                  </a:cubicBezTo>
                  <a:cubicBezTo>
                    <a:pt x="926" y="526"/>
                    <a:pt x="926" y="365"/>
                    <a:pt x="807" y="284"/>
                  </a:cubicBezTo>
                  <a:lnTo>
                    <a:pt x="442" y="42"/>
                  </a:lnTo>
                  <a:cubicBezTo>
                    <a:pt x="400" y="14"/>
                    <a:pt x="353"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2681413" y="2422550"/>
              <a:ext cx="23175" cy="18175"/>
            </a:xfrm>
            <a:custGeom>
              <a:rect b="b" l="l" r="r" t="t"/>
              <a:pathLst>
                <a:path extrusionOk="0" h="727" w="927">
                  <a:moveTo>
                    <a:pt x="622" y="0"/>
                  </a:moveTo>
                  <a:cubicBezTo>
                    <a:pt x="575" y="0"/>
                    <a:pt x="527" y="14"/>
                    <a:pt x="484" y="43"/>
                  </a:cubicBezTo>
                  <a:lnTo>
                    <a:pt x="162" y="243"/>
                  </a:lnTo>
                  <a:cubicBezTo>
                    <a:pt x="39" y="323"/>
                    <a:pt x="0" y="485"/>
                    <a:pt x="81" y="607"/>
                  </a:cubicBezTo>
                  <a:cubicBezTo>
                    <a:pt x="120" y="688"/>
                    <a:pt x="242" y="727"/>
                    <a:pt x="323" y="727"/>
                  </a:cubicBezTo>
                  <a:cubicBezTo>
                    <a:pt x="362" y="727"/>
                    <a:pt x="403" y="727"/>
                    <a:pt x="442" y="688"/>
                  </a:cubicBezTo>
                  <a:lnTo>
                    <a:pt x="807" y="485"/>
                  </a:lnTo>
                  <a:cubicBezTo>
                    <a:pt x="926" y="404"/>
                    <a:pt x="926" y="243"/>
                    <a:pt x="845" y="123"/>
                  </a:cubicBezTo>
                  <a:cubicBezTo>
                    <a:pt x="793" y="45"/>
                    <a:pt x="708" y="0"/>
                    <a:pt x="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2677363" y="2389325"/>
              <a:ext cx="22225" cy="13100"/>
            </a:xfrm>
            <a:custGeom>
              <a:rect b="b" l="l" r="r" t="t"/>
              <a:pathLst>
                <a:path extrusionOk="0" h="524" w="889">
                  <a:moveTo>
                    <a:pt x="243" y="1"/>
                  </a:moveTo>
                  <a:cubicBezTo>
                    <a:pt x="120" y="1"/>
                    <a:pt x="1" y="120"/>
                    <a:pt x="1" y="281"/>
                  </a:cubicBezTo>
                  <a:cubicBezTo>
                    <a:pt x="1" y="404"/>
                    <a:pt x="120" y="523"/>
                    <a:pt x="243" y="523"/>
                  </a:cubicBezTo>
                  <a:lnTo>
                    <a:pt x="646" y="523"/>
                  </a:lnTo>
                  <a:cubicBezTo>
                    <a:pt x="765" y="523"/>
                    <a:pt x="888" y="404"/>
                    <a:pt x="888" y="281"/>
                  </a:cubicBezTo>
                  <a:cubicBezTo>
                    <a:pt x="888" y="120"/>
                    <a:pt x="765"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9"/>
          <p:cNvGrpSpPr/>
          <p:nvPr/>
        </p:nvGrpSpPr>
        <p:grpSpPr>
          <a:xfrm>
            <a:off x="1521058" y="2030589"/>
            <a:ext cx="409697" cy="393356"/>
            <a:chOff x="1733838" y="2182650"/>
            <a:chExt cx="455675" cy="437500"/>
          </a:xfrm>
        </p:grpSpPr>
        <p:sp>
          <p:nvSpPr>
            <p:cNvPr id="1535" name="Google Shape;1535;p49"/>
            <p:cNvSpPr/>
            <p:nvPr/>
          </p:nvSpPr>
          <p:spPr>
            <a:xfrm>
              <a:off x="1889088" y="2287475"/>
              <a:ext cx="144125" cy="144225"/>
            </a:xfrm>
            <a:custGeom>
              <a:rect b="b" l="l" r="r" t="t"/>
              <a:pathLst>
                <a:path extrusionOk="0" h="5769" w="5765">
                  <a:moveTo>
                    <a:pt x="2903" y="1"/>
                  </a:moveTo>
                  <a:cubicBezTo>
                    <a:pt x="1329" y="1"/>
                    <a:pt x="0" y="1291"/>
                    <a:pt x="0" y="2904"/>
                  </a:cubicBezTo>
                  <a:cubicBezTo>
                    <a:pt x="0" y="3591"/>
                    <a:pt x="281" y="4236"/>
                    <a:pt x="726" y="4759"/>
                  </a:cubicBezTo>
                  <a:cubicBezTo>
                    <a:pt x="771" y="4826"/>
                    <a:pt x="840" y="4857"/>
                    <a:pt x="913" y="4857"/>
                  </a:cubicBezTo>
                  <a:cubicBezTo>
                    <a:pt x="972" y="4857"/>
                    <a:pt x="1034" y="4837"/>
                    <a:pt x="1087" y="4801"/>
                  </a:cubicBezTo>
                  <a:cubicBezTo>
                    <a:pt x="1210" y="4720"/>
                    <a:pt x="1210" y="4517"/>
                    <a:pt x="1129" y="4436"/>
                  </a:cubicBezTo>
                  <a:cubicBezTo>
                    <a:pt x="765" y="3994"/>
                    <a:pt x="565" y="3468"/>
                    <a:pt x="565" y="2904"/>
                  </a:cubicBezTo>
                  <a:cubicBezTo>
                    <a:pt x="565" y="1614"/>
                    <a:pt x="1613" y="565"/>
                    <a:pt x="2903" y="565"/>
                  </a:cubicBezTo>
                  <a:cubicBezTo>
                    <a:pt x="4194" y="565"/>
                    <a:pt x="5242" y="1614"/>
                    <a:pt x="5242" y="2904"/>
                  </a:cubicBezTo>
                  <a:cubicBezTo>
                    <a:pt x="5242" y="4194"/>
                    <a:pt x="4194" y="5243"/>
                    <a:pt x="2903" y="5243"/>
                  </a:cubicBezTo>
                  <a:cubicBezTo>
                    <a:pt x="2581" y="5243"/>
                    <a:pt x="2258" y="5162"/>
                    <a:pt x="1936" y="5043"/>
                  </a:cubicBezTo>
                  <a:cubicBezTo>
                    <a:pt x="1901" y="5020"/>
                    <a:pt x="1864" y="5010"/>
                    <a:pt x="1827" y="5010"/>
                  </a:cubicBezTo>
                  <a:cubicBezTo>
                    <a:pt x="1732" y="5010"/>
                    <a:pt x="1641" y="5076"/>
                    <a:pt x="1613" y="5162"/>
                  </a:cubicBezTo>
                  <a:cubicBezTo>
                    <a:pt x="1532" y="5323"/>
                    <a:pt x="1613" y="5446"/>
                    <a:pt x="1732" y="5526"/>
                  </a:cubicBezTo>
                  <a:cubicBezTo>
                    <a:pt x="2097" y="5688"/>
                    <a:pt x="2500" y="5768"/>
                    <a:pt x="2903" y="5768"/>
                  </a:cubicBezTo>
                  <a:cubicBezTo>
                    <a:pt x="4474" y="5768"/>
                    <a:pt x="5765" y="4478"/>
                    <a:pt x="5765" y="2904"/>
                  </a:cubicBezTo>
                  <a:cubicBezTo>
                    <a:pt x="5765" y="1291"/>
                    <a:pt x="4474" y="1"/>
                    <a:pt x="2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1938438" y="2311675"/>
              <a:ext cx="50425" cy="95825"/>
            </a:xfrm>
            <a:custGeom>
              <a:rect b="b" l="l" r="r" t="t"/>
              <a:pathLst>
                <a:path extrusionOk="0" h="3833" w="2017">
                  <a:moveTo>
                    <a:pt x="968" y="0"/>
                  </a:moveTo>
                  <a:cubicBezTo>
                    <a:pt x="807" y="0"/>
                    <a:pt x="726" y="123"/>
                    <a:pt x="726" y="284"/>
                  </a:cubicBezTo>
                  <a:lnTo>
                    <a:pt x="726" y="404"/>
                  </a:lnTo>
                  <a:lnTo>
                    <a:pt x="687" y="404"/>
                  </a:lnTo>
                  <a:cubicBezTo>
                    <a:pt x="404" y="484"/>
                    <a:pt x="162" y="726"/>
                    <a:pt x="123" y="1049"/>
                  </a:cubicBezTo>
                  <a:cubicBezTo>
                    <a:pt x="81" y="1333"/>
                    <a:pt x="162" y="1613"/>
                    <a:pt x="365" y="1775"/>
                  </a:cubicBezTo>
                  <a:cubicBezTo>
                    <a:pt x="526" y="1897"/>
                    <a:pt x="768" y="2017"/>
                    <a:pt x="1171" y="2178"/>
                  </a:cubicBezTo>
                  <a:cubicBezTo>
                    <a:pt x="1413" y="2258"/>
                    <a:pt x="1413" y="2462"/>
                    <a:pt x="1413" y="2542"/>
                  </a:cubicBezTo>
                  <a:cubicBezTo>
                    <a:pt x="1371" y="2742"/>
                    <a:pt x="1210" y="2946"/>
                    <a:pt x="968" y="2946"/>
                  </a:cubicBezTo>
                  <a:cubicBezTo>
                    <a:pt x="726" y="2946"/>
                    <a:pt x="646" y="2904"/>
                    <a:pt x="446" y="2784"/>
                  </a:cubicBezTo>
                  <a:cubicBezTo>
                    <a:pt x="402" y="2755"/>
                    <a:pt x="353" y="2742"/>
                    <a:pt x="305" y="2742"/>
                  </a:cubicBezTo>
                  <a:cubicBezTo>
                    <a:pt x="218" y="2742"/>
                    <a:pt x="133" y="2786"/>
                    <a:pt x="81" y="2865"/>
                  </a:cubicBezTo>
                  <a:cubicBezTo>
                    <a:pt x="0" y="2984"/>
                    <a:pt x="42" y="3146"/>
                    <a:pt x="162" y="3226"/>
                  </a:cubicBezTo>
                  <a:cubicBezTo>
                    <a:pt x="365" y="3387"/>
                    <a:pt x="526" y="3429"/>
                    <a:pt x="726" y="3468"/>
                  </a:cubicBezTo>
                  <a:lnTo>
                    <a:pt x="726" y="3549"/>
                  </a:lnTo>
                  <a:cubicBezTo>
                    <a:pt x="726" y="3710"/>
                    <a:pt x="807" y="3833"/>
                    <a:pt x="968" y="3833"/>
                  </a:cubicBezTo>
                  <a:cubicBezTo>
                    <a:pt x="1129" y="3833"/>
                    <a:pt x="1252" y="3710"/>
                    <a:pt x="1252" y="3549"/>
                  </a:cubicBezTo>
                  <a:lnTo>
                    <a:pt x="1252" y="3429"/>
                  </a:lnTo>
                  <a:cubicBezTo>
                    <a:pt x="1613" y="3307"/>
                    <a:pt x="1897" y="2984"/>
                    <a:pt x="1936" y="2662"/>
                  </a:cubicBezTo>
                  <a:cubicBezTo>
                    <a:pt x="2016" y="2220"/>
                    <a:pt x="1775" y="1817"/>
                    <a:pt x="1333" y="1655"/>
                  </a:cubicBezTo>
                  <a:cubicBezTo>
                    <a:pt x="1091" y="1575"/>
                    <a:pt x="849" y="1494"/>
                    <a:pt x="687" y="1371"/>
                  </a:cubicBezTo>
                  <a:cubicBezTo>
                    <a:pt x="646" y="1333"/>
                    <a:pt x="646" y="1252"/>
                    <a:pt x="646" y="1171"/>
                  </a:cubicBezTo>
                  <a:cubicBezTo>
                    <a:pt x="646" y="1091"/>
                    <a:pt x="687" y="968"/>
                    <a:pt x="849" y="929"/>
                  </a:cubicBezTo>
                  <a:cubicBezTo>
                    <a:pt x="905" y="913"/>
                    <a:pt x="959" y="907"/>
                    <a:pt x="1011" y="907"/>
                  </a:cubicBezTo>
                  <a:cubicBezTo>
                    <a:pt x="1216" y="907"/>
                    <a:pt x="1371" y="1010"/>
                    <a:pt x="1371" y="1010"/>
                  </a:cubicBezTo>
                  <a:cubicBezTo>
                    <a:pt x="1433" y="1070"/>
                    <a:pt x="1504" y="1100"/>
                    <a:pt x="1569" y="1100"/>
                  </a:cubicBezTo>
                  <a:cubicBezTo>
                    <a:pt x="1635" y="1100"/>
                    <a:pt x="1695" y="1070"/>
                    <a:pt x="1736" y="1010"/>
                  </a:cubicBezTo>
                  <a:cubicBezTo>
                    <a:pt x="1855" y="888"/>
                    <a:pt x="1816" y="726"/>
                    <a:pt x="1736" y="607"/>
                  </a:cubicBezTo>
                  <a:cubicBezTo>
                    <a:pt x="1694" y="607"/>
                    <a:pt x="1533" y="446"/>
                    <a:pt x="1252" y="404"/>
                  </a:cubicBezTo>
                  <a:lnTo>
                    <a:pt x="1252" y="284"/>
                  </a:lnTo>
                  <a:cubicBezTo>
                    <a:pt x="1252" y="123"/>
                    <a:pt x="1129"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2112863" y="2203850"/>
              <a:ext cx="41325" cy="72600"/>
            </a:xfrm>
            <a:custGeom>
              <a:rect b="b" l="l" r="r" t="t"/>
              <a:pathLst>
                <a:path extrusionOk="0" h="2904" w="1653">
                  <a:moveTo>
                    <a:pt x="807" y="1"/>
                  </a:moveTo>
                  <a:cubicBezTo>
                    <a:pt x="646" y="1"/>
                    <a:pt x="565" y="120"/>
                    <a:pt x="565" y="281"/>
                  </a:cubicBezTo>
                  <a:lnTo>
                    <a:pt x="565" y="323"/>
                  </a:lnTo>
                  <a:cubicBezTo>
                    <a:pt x="323" y="404"/>
                    <a:pt x="162" y="565"/>
                    <a:pt x="120" y="807"/>
                  </a:cubicBezTo>
                  <a:cubicBezTo>
                    <a:pt x="81" y="1049"/>
                    <a:pt x="162" y="1291"/>
                    <a:pt x="323" y="1410"/>
                  </a:cubicBezTo>
                  <a:cubicBezTo>
                    <a:pt x="485" y="1533"/>
                    <a:pt x="726" y="1613"/>
                    <a:pt x="926" y="1694"/>
                  </a:cubicBezTo>
                  <a:cubicBezTo>
                    <a:pt x="1049" y="1733"/>
                    <a:pt x="1088" y="1813"/>
                    <a:pt x="1049" y="1894"/>
                  </a:cubicBezTo>
                  <a:cubicBezTo>
                    <a:pt x="1049" y="1975"/>
                    <a:pt x="968" y="2097"/>
                    <a:pt x="807" y="2097"/>
                  </a:cubicBezTo>
                  <a:cubicBezTo>
                    <a:pt x="646" y="2097"/>
                    <a:pt x="604" y="2097"/>
                    <a:pt x="485" y="2017"/>
                  </a:cubicBezTo>
                  <a:cubicBezTo>
                    <a:pt x="441" y="1988"/>
                    <a:pt x="387" y="1974"/>
                    <a:pt x="333" y="1974"/>
                  </a:cubicBezTo>
                  <a:cubicBezTo>
                    <a:pt x="234" y="1974"/>
                    <a:pt x="133" y="2018"/>
                    <a:pt x="81" y="2097"/>
                  </a:cubicBezTo>
                  <a:cubicBezTo>
                    <a:pt x="1" y="2217"/>
                    <a:pt x="39" y="2378"/>
                    <a:pt x="162" y="2459"/>
                  </a:cubicBezTo>
                  <a:cubicBezTo>
                    <a:pt x="323" y="2581"/>
                    <a:pt x="443" y="2620"/>
                    <a:pt x="565" y="2620"/>
                  </a:cubicBezTo>
                  <a:lnTo>
                    <a:pt x="565" y="2662"/>
                  </a:lnTo>
                  <a:cubicBezTo>
                    <a:pt x="565" y="2781"/>
                    <a:pt x="646" y="2904"/>
                    <a:pt x="807" y="2904"/>
                  </a:cubicBezTo>
                  <a:cubicBezTo>
                    <a:pt x="968" y="2904"/>
                    <a:pt x="1088" y="2781"/>
                    <a:pt x="1088" y="2662"/>
                  </a:cubicBezTo>
                  <a:lnTo>
                    <a:pt x="1088" y="2620"/>
                  </a:lnTo>
                  <a:cubicBezTo>
                    <a:pt x="1330" y="2501"/>
                    <a:pt x="1533" y="2297"/>
                    <a:pt x="1572" y="1975"/>
                  </a:cubicBezTo>
                  <a:cubicBezTo>
                    <a:pt x="1652" y="1652"/>
                    <a:pt x="1452" y="1330"/>
                    <a:pt x="1088" y="1210"/>
                  </a:cubicBezTo>
                  <a:cubicBezTo>
                    <a:pt x="926" y="1130"/>
                    <a:pt x="765" y="1088"/>
                    <a:pt x="646" y="1007"/>
                  </a:cubicBezTo>
                  <a:lnTo>
                    <a:pt x="646" y="926"/>
                  </a:lnTo>
                  <a:cubicBezTo>
                    <a:pt x="646" y="888"/>
                    <a:pt x="685" y="807"/>
                    <a:pt x="726" y="807"/>
                  </a:cubicBezTo>
                  <a:cubicBezTo>
                    <a:pt x="758" y="799"/>
                    <a:pt x="791" y="795"/>
                    <a:pt x="825" y="795"/>
                  </a:cubicBezTo>
                  <a:cubicBezTo>
                    <a:pt x="960" y="795"/>
                    <a:pt x="1096" y="854"/>
                    <a:pt x="1130" y="888"/>
                  </a:cubicBezTo>
                  <a:cubicBezTo>
                    <a:pt x="1172" y="916"/>
                    <a:pt x="1219" y="929"/>
                    <a:pt x="1266" y="929"/>
                  </a:cubicBezTo>
                  <a:cubicBezTo>
                    <a:pt x="1353" y="929"/>
                    <a:pt x="1439" y="884"/>
                    <a:pt x="1491" y="807"/>
                  </a:cubicBezTo>
                  <a:cubicBezTo>
                    <a:pt x="1614" y="684"/>
                    <a:pt x="1572" y="523"/>
                    <a:pt x="1452" y="443"/>
                  </a:cubicBezTo>
                  <a:cubicBezTo>
                    <a:pt x="1410" y="443"/>
                    <a:pt x="1291" y="323"/>
                    <a:pt x="1088" y="281"/>
                  </a:cubicBezTo>
                  <a:cubicBezTo>
                    <a:pt x="1088" y="120"/>
                    <a:pt x="968"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1772138" y="2203850"/>
              <a:ext cx="40350" cy="72600"/>
            </a:xfrm>
            <a:custGeom>
              <a:rect b="b" l="l" r="r" t="t"/>
              <a:pathLst>
                <a:path extrusionOk="0" h="2904" w="1614">
                  <a:moveTo>
                    <a:pt x="765" y="1"/>
                  </a:moveTo>
                  <a:cubicBezTo>
                    <a:pt x="646" y="1"/>
                    <a:pt x="523" y="120"/>
                    <a:pt x="523" y="281"/>
                  </a:cubicBezTo>
                  <a:lnTo>
                    <a:pt x="523" y="323"/>
                  </a:lnTo>
                  <a:cubicBezTo>
                    <a:pt x="282" y="404"/>
                    <a:pt x="120" y="565"/>
                    <a:pt x="82" y="807"/>
                  </a:cubicBezTo>
                  <a:cubicBezTo>
                    <a:pt x="40" y="1049"/>
                    <a:pt x="120" y="1291"/>
                    <a:pt x="282" y="1410"/>
                  </a:cubicBezTo>
                  <a:cubicBezTo>
                    <a:pt x="443" y="1533"/>
                    <a:pt x="685" y="1613"/>
                    <a:pt x="888" y="1694"/>
                  </a:cubicBezTo>
                  <a:cubicBezTo>
                    <a:pt x="1007" y="1733"/>
                    <a:pt x="1049" y="1813"/>
                    <a:pt x="1007" y="1894"/>
                  </a:cubicBezTo>
                  <a:cubicBezTo>
                    <a:pt x="1007" y="1975"/>
                    <a:pt x="927" y="2097"/>
                    <a:pt x="765" y="2097"/>
                  </a:cubicBezTo>
                  <a:cubicBezTo>
                    <a:pt x="604" y="2097"/>
                    <a:pt x="565" y="2097"/>
                    <a:pt x="443" y="2017"/>
                  </a:cubicBezTo>
                  <a:cubicBezTo>
                    <a:pt x="400" y="1988"/>
                    <a:pt x="352" y="1974"/>
                    <a:pt x="305" y="1974"/>
                  </a:cubicBezTo>
                  <a:cubicBezTo>
                    <a:pt x="219" y="1974"/>
                    <a:pt x="133" y="2018"/>
                    <a:pt x="82" y="2097"/>
                  </a:cubicBezTo>
                  <a:cubicBezTo>
                    <a:pt x="1" y="2217"/>
                    <a:pt x="40" y="2378"/>
                    <a:pt x="162" y="2459"/>
                  </a:cubicBezTo>
                  <a:cubicBezTo>
                    <a:pt x="282" y="2581"/>
                    <a:pt x="404" y="2620"/>
                    <a:pt x="523" y="2620"/>
                  </a:cubicBezTo>
                  <a:lnTo>
                    <a:pt x="523" y="2662"/>
                  </a:lnTo>
                  <a:cubicBezTo>
                    <a:pt x="523" y="2781"/>
                    <a:pt x="646" y="2904"/>
                    <a:pt x="765" y="2904"/>
                  </a:cubicBezTo>
                  <a:cubicBezTo>
                    <a:pt x="927" y="2904"/>
                    <a:pt x="1049" y="2781"/>
                    <a:pt x="1049" y="2662"/>
                  </a:cubicBezTo>
                  <a:lnTo>
                    <a:pt x="1049" y="2620"/>
                  </a:lnTo>
                  <a:cubicBezTo>
                    <a:pt x="1291" y="2501"/>
                    <a:pt x="1491" y="2297"/>
                    <a:pt x="1533" y="1975"/>
                  </a:cubicBezTo>
                  <a:cubicBezTo>
                    <a:pt x="1614" y="1652"/>
                    <a:pt x="1411" y="1330"/>
                    <a:pt x="1088" y="1210"/>
                  </a:cubicBezTo>
                  <a:cubicBezTo>
                    <a:pt x="888" y="1130"/>
                    <a:pt x="727" y="1088"/>
                    <a:pt x="604" y="1007"/>
                  </a:cubicBezTo>
                  <a:lnTo>
                    <a:pt x="604" y="926"/>
                  </a:lnTo>
                  <a:cubicBezTo>
                    <a:pt x="604" y="888"/>
                    <a:pt x="646" y="807"/>
                    <a:pt x="685" y="807"/>
                  </a:cubicBezTo>
                  <a:cubicBezTo>
                    <a:pt x="725" y="791"/>
                    <a:pt x="766" y="784"/>
                    <a:pt x="805" y="784"/>
                  </a:cubicBezTo>
                  <a:cubicBezTo>
                    <a:pt x="960" y="784"/>
                    <a:pt x="1088" y="888"/>
                    <a:pt x="1088" y="888"/>
                  </a:cubicBezTo>
                  <a:cubicBezTo>
                    <a:pt x="1131" y="916"/>
                    <a:pt x="1179" y="929"/>
                    <a:pt x="1228" y="929"/>
                  </a:cubicBezTo>
                  <a:cubicBezTo>
                    <a:pt x="1319" y="929"/>
                    <a:pt x="1414" y="884"/>
                    <a:pt x="1491" y="807"/>
                  </a:cubicBezTo>
                  <a:cubicBezTo>
                    <a:pt x="1572" y="684"/>
                    <a:pt x="1533" y="523"/>
                    <a:pt x="1411" y="443"/>
                  </a:cubicBezTo>
                  <a:cubicBezTo>
                    <a:pt x="1372" y="404"/>
                    <a:pt x="1249" y="323"/>
                    <a:pt x="1049" y="281"/>
                  </a:cubicBezTo>
                  <a:cubicBezTo>
                    <a:pt x="1049" y="120"/>
                    <a:pt x="927"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1733838" y="2182650"/>
              <a:ext cx="455675" cy="437500"/>
            </a:xfrm>
            <a:custGeom>
              <a:rect b="b" l="l" r="r" t="t"/>
              <a:pathLst>
                <a:path extrusionOk="0" h="17500" w="18227">
                  <a:moveTo>
                    <a:pt x="15926" y="565"/>
                  </a:moveTo>
                  <a:cubicBezTo>
                    <a:pt x="16894" y="565"/>
                    <a:pt x="17700" y="1332"/>
                    <a:pt x="17700" y="2300"/>
                  </a:cubicBezTo>
                  <a:cubicBezTo>
                    <a:pt x="17700" y="3268"/>
                    <a:pt x="16894" y="4074"/>
                    <a:pt x="15926" y="4074"/>
                  </a:cubicBezTo>
                  <a:cubicBezTo>
                    <a:pt x="14958" y="4074"/>
                    <a:pt x="14194" y="3268"/>
                    <a:pt x="14194" y="2300"/>
                  </a:cubicBezTo>
                  <a:cubicBezTo>
                    <a:pt x="14194" y="1332"/>
                    <a:pt x="14958" y="565"/>
                    <a:pt x="15926" y="565"/>
                  </a:cubicBezTo>
                  <a:close/>
                  <a:moveTo>
                    <a:pt x="4878" y="4639"/>
                  </a:moveTo>
                  <a:lnTo>
                    <a:pt x="5604" y="5203"/>
                  </a:lnTo>
                  <a:cubicBezTo>
                    <a:pt x="5281" y="5768"/>
                    <a:pt x="5120" y="6413"/>
                    <a:pt x="5120" y="7097"/>
                  </a:cubicBezTo>
                  <a:cubicBezTo>
                    <a:pt x="5120" y="7742"/>
                    <a:pt x="5281" y="8348"/>
                    <a:pt x="5565" y="8913"/>
                  </a:cubicBezTo>
                  <a:lnTo>
                    <a:pt x="4920" y="9558"/>
                  </a:lnTo>
                  <a:cubicBezTo>
                    <a:pt x="4436" y="8790"/>
                    <a:pt x="4233" y="7945"/>
                    <a:pt x="4233" y="7016"/>
                  </a:cubicBezTo>
                  <a:cubicBezTo>
                    <a:pt x="4233" y="6171"/>
                    <a:pt x="4475" y="5365"/>
                    <a:pt x="4878" y="4639"/>
                  </a:cubicBezTo>
                  <a:close/>
                  <a:moveTo>
                    <a:pt x="13307" y="4639"/>
                  </a:moveTo>
                  <a:cubicBezTo>
                    <a:pt x="13749" y="5365"/>
                    <a:pt x="13991" y="6210"/>
                    <a:pt x="13991" y="7097"/>
                  </a:cubicBezTo>
                  <a:cubicBezTo>
                    <a:pt x="13991" y="7984"/>
                    <a:pt x="13749" y="8832"/>
                    <a:pt x="13307" y="9558"/>
                  </a:cubicBezTo>
                  <a:lnTo>
                    <a:pt x="12662" y="8913"/>
                  </a:lnTo>
                  <a:cubicBezTo>
                    <a:pt x="12942" y="8348"/>
                    <a:pt x="13104" y="7742"/>
                    <a:pt x="13104" y="7097"/>
                  </a:cubicBezTo>
                  <a:cubicBezTo>
                    <a:pt x="13104" y="6413"/>
                    <a:pt x="12942" y="5768"/>
                    <a:pt x="12620" y="5203"/>
                  </a:cubicBezTo>
                  <a:lnTo>
                    <a:pt x="13307" y="4639"/>
                  </a:lnTo>
                  <a:close/>
                  <a:moveTo>
                    <a:pt x="9035" y="2217"/>
                  </a:moveTo>
                  <a:cubicBezTo>
                    <a:pt x="9088" y="2217"/>
                    <a:pt x="9141" y="2218"/>
                    <a:pt x="9194" y="2220"/>
                  </a:cubicBezTo>
                  <a:cubicBezTo>
                    <a:pt x="10442" y="2220"/>
                    <a:pt x="11652" y="2742"/>
                    <a:pt x="12581" y="3671"/>
                  </a:cubicBezTo>
                  <a:cubicBezTo>
                    <a:pt x="12742" y="3832"/>
                    <a:pt x="12904" y="3994"/>
                    <a:pt x="13023" y="4194"/>
                  </a:cubicBezTo>
                  <a:lnTo>
                    <a:pt x="12339" y="4758"/>
                  </a:lnTo>
                  <a:cubicBezTo>
                    <a:pt x="11975" y="4274"/>
                    <a:pt x="11533" y="3871"/>
                    <a:pt x="11007" y="3590"/>
                  </a:cubicBezTo>
                  <a:cubicBezTo>
                    <a:pt x="10964" y="3562"/>
                    <a:pt x="10916" y="3548"/>
                    <a:pt x="10869" y="3548"/>
                  </a:cubicBezTo>
                  <a:cubicBezTo>
                    <a:pt x="10783" y="3548"/>
                    <a:pt x="10697" y="3592"/>
                    <a:pt x="10646" y="3671"/>
                  </a:cubicBezTo>
                  <a:cubicBezTo>
                    <a:pt x="10565" y="3832"/>
                    <a:pt x="10604" y="3994"/>
                    <a:pt x="10765" y="4032"/>
                  </a:cubicBezTo>
                  <a:cubicBezTo>
                    <a:pt x="11855" y="4639"/>
                    <a:pt x="12581" y="5807"/>
                    <a:pt x="12581" y="7097"/>
                  </a:cubicBezTo>
                  <a:cubicBezTo>
                    <a:pt x="12581" y="8994"/>
                    <a:pt x="11007" y="10526"/>
                    <a:pt x="9113" y="10526"/>
                  </a:cubicBezTo>
                  <a:cubicBezTo>
                    <a:pt x="7217" y="10526"/>
                    <a:pt x="5646" y="8994"/>
                    <a:pt x="5646" y="7097"/>
                  </a:cubicBezTo>
                  <a:cubicBezTo>
                    <a:pt x="5646" y="5161"/>
                    <a:pt x="7217" y="3629"/>
                    <a:pt x="9113" y="3629"/>
                  </a:cubicBezTo>
                  <a:cubicBezTo>
                    <a:pt x="9313" y="3629"/>
                    <a:pt x="9555" y="3629"/>
                    <a:pt x="9759" y="3710"/>
                  </a:cubicBezTo>
                  <a:cubicBezTo>
                    <a:pt x="9920" y="3710"/>
                    <a:pt x="10039" y="3629"/>
                    <a:pt x="10081" y="3468"/>
                  </a:cubicBezTo>
                  <a:cubicBezTo>
                    <a:pt x="10081" y="3349"/>
                    <a:pt x="10000" y="3187"/>
                    <a:pt x="9839" y="3187"/>
                  </a:cubicBezTo>
                  <a:cubicBezTo>
                    <a:pt x="9597" y="3107"/>
                    <a:pt x="9355" y="3107"/>
                    <a:pt x="9113" y="3107"/>
                  </a:cubicBezTo>
                  <a:cubicBezTo>
                    <a:pt x="7781" y="3107"/>
                    <a:pt x="6613" y="3752"/>
                    <a:pt x="5888" y="4758"/>
                  </a:cubicBezTo>
                  <a:lnTo>
                    <a:pt x="5162" y="4194"/>
                  </a:lnTo>
                  <a:cubicBezTo>
                    <a:pt x="5323" y="3994"/>
                    <a:pt x="5523" y="3790"/>
                    <a:pt x="5684" y="3590"/>
                  </a:cubicBezTo>
                  <a:cubicBezTo>
                    <a:pt x="6576" y="2699"/>
                    <a:pt x="7762" y="2217"/>
                    <a:pt x="9035" y="2217"/>
                  </a:cubicBezTo>
                  <a:close/>
                  <a:moveTo>
                    <a:pt x="12378" y="9397"/>
                  </a:moveTo>
                  <a:lnTo>
                    <a:pt x="13023" y="10000"/>
                  </a:lnTo>
                  <a:cubicBezTo>
                    <a:pt x="12862" y="10203"/>
                    <a:pt x="12700" y="10365"/>
                    <a:pt x="12539" y="10565"/>
                  </a:cubicBezTo>
                  <a:cubicBezTo>
                    <a:pt x="12097" y="11010"/>
                    <a:pt x="11775" y="11574"/>
                    <a:pt x="11694" y="12219"/>
                  </a:cubicBezTo>
                  <a:lnTo>
                    <a:pt x="11533" y="13026"/>
                  </a:lnTo>
                  <a:lnTo>
                    <a:pt x="6775" y="13026"/>
                  </a:lnTo>
                  <a:lnTo>
                    <a:pt x="6613" y="12300"/>
                  </a:lnTo>
                  <a:cubicBezTo>
                    <a:pt x="6491" y="11655"/>
                    <a:pt x="6210" y="11048"/>
                    <a:pt x="5726" y="10606"/>
                  </a:cubicBezTo>
                  <a:cubicBezTo>
                    <a:pt x="5523" y="10403"/>
                    <a:pt x="5362" y="10203"/>
                    <a:pt x="5201" y="10000"/>
                  </a:cubicBezTo>
                  <a:lnTo>
                    <a:pt x="5846" y="9397"/>
                  </a:lnTo>
                  <a:cubicBezTo>
                    <a:pt x="6571" y="10403"/>
                    <a:pt x="7742" y="11090"/>
                    <a:pt x="9113" y="11090"/>
                  </a:cubicBezTo>
                  <a:cubicBezTo>
                    <a:pt x="10442" y="11090"/>
                    <a:pt x="11652" y="10403"/>
                    <a:pt x="12378" y="9397"/>
                  </a:cubicBezTo>
                  <a:close/>
                  <a:moveTo>
                    <a:pt x="2259" y="10887"/>
                  </a:moveTo>
                  <a:cubicBezTo>
                    <a:pt x="3226" y="10887"/>
                    <a:pt x="4033" y="11655"/>
                    <a:pt x="4033" y="12623"/>
                  </a:cubicBezTo>
                  <a:cubicBezTo>
                    <a:pt x="4033" y="13590"/>
                    <a:pt x="3226" y="14397"/>
                    <a:pt x="2259" y="14397"/>
                  </a:cubicBezTo>
                  <a:cubicBezTo>
                    <a:pt x="1291" y="14397"/>
                    <a:pt x="523" y="13590"/>
                    <a:pt x="523" y="12623"/>
                  </a:cubicBezTo>
                  <a:cubicBezTo>
                    <a:pt x="523" y="11655"/>
                    <a:pt x="1291" y="10887"/>
                    <a:pt x="2259" y="10887"/>
                  </a:cubicBezTo>
                  <a:close/>
                  <a:moveTo>
                    <a:pt x="15926" y="10887"/>
                  </a:moveTo>
                  <a:cubicBezTo>
                    <a:pt x="16894" y="10887"/>
                    <a:pt x="17700" y="11655"/>
                    <a:pt x="17700" y="12623"/>
                  </a:cubicBezTo>
                  <a:cubicBezTo>
                    <a:pt x="17700" y="13590"/>
                    <a:pt x="16894" y="14397"/>
                    <a:pt x="15926" y="14397"/>
                  </a:cubicBezTo>
                  <a:cubicBezTo>
                    <a:pt x="14958" y="14397"/>
                    <a:pt x="14194" y="13590"/>
                    <a:pt x="14194" y="12623"/>
                  </a:cubicBezTo>
                  <a:cubicBezTo>
                    <a:pt x="14194" y="11655"/>
                    <a:pt x="14958" y="10887"/>
                    <a:pt x="15926" y="10887"/>
                  </a:cubicBezTo>
                  <a:close/>
                  <a:moveTo>
                    <a:pt x="11371" y="13548"/>
                  </a:moveTo>
                  <a:cubicBezTo>
                    <a:pt x="11533" y="13548"/>
                    <a:pt x="11694" y="13710"/>
                    <a:pt x="11694" y="13871"/>
                  </a:cubicBezTo>
                  <a:lnTo>
                    <a:pt x="11694" y="14113"/>
                  </a:lnTo>
                  <a:cubicBezTo>
                    <a:pt x="11694" y="14274"/>
                    <a:pt x="11533" y="14435"/>
                    <a:pt x="11371" y="14435"/>
                  </a:cubicBezTo>
                  <a:lnTo>
                    <a:pt x="6894" y="14435"/>
                  </a:lnTo>
                  <a:cubicBezTo>
                    <a:pt x="6733" y="14435"/>
                    <a:pt x="6571" y="14274"/>
                    <a:pt x="6571" y="14113"/>
                  </a:cubicBezTo>
                  <a:lnTo>
                    <a:pt x="6571" y="13871"/>
                  </a:lnTo>
                  <a:cubicBezTo>
                    <a:pt x="6571" y="13710"/>
                    <a:pt x="6733" y="13548"/>
                    <a:pt x="6894" y="13548"/>
                  </a:cubicBezTo>
                  <a:close/>
                  <a:moveTo>
                    <a:pt x="10646" y="14961"/>
                  </a:moveTo>
                  <a:cubicBezTo>
                    <a:pt x="10807" y="14961"/>
                    <a:pt x="10968" y="15123"/>
                    <a:pt x="10968" y="15284"/>
                  </a:cubicBezTo>
                  <a:lnTo>
                    <a:pt x="10968" y="15526"/>
                  </a:lnTo>
                  <a:cubicBezTo>
                    <a:pt x="10968" y="15687"/>
                    <a:pt x="10807" y="15848"/>
                    <a:pt x="10646" y="15848"/>
                  </a:cubicBezTo>
                  <a:lnTo>
                    <a:pt x="7620" y="15848"/>
                  </a:lnTo>
                  <a:cubicBezTo>
                    <a:pt x="7459" y="15848"/>
                    <a:pt x="7297" y="15687"/>
                    <a:pt x="7297" y="15526"/>
                  </a:cubicBezTo>
                  <a:lnTo>
                    <a:pt x="7297" y="15284"/>
                  </a:lnTo>
                  <a:cubicBezTo>
                    <a:pt x="7297" y="15123"/>
                    <a:pt x="7459" y="14961"/>
                    <a:pt x="7620" y="14961"/>
                  </a:cubicBezTo>
                  <a:close/>
                  <a:moveTo>
                    <a:pt x="9878" y="16371"/>
                  </a:moveTo>
                  <a:cubicBezTo>
                    <a:pt x="9797" y="16735"/>
                    <a:pt x="9475" y="16977"/>
                    <a:pt x="9113" y="16977"/>
                  </a:cubicBezTo>
                  <a:cubicBezTo>
                    <a:pt x="8749" y="16977"/>
                    <a:pt x="8426" y="16735"/>
                    <a:pt x="8346" y="16371"/>
                  </a:cubicBezTo>
                  <a:close/>
                  <a:moveTo>
                    <a:pt x="2259" y="0"/>
                  </a:moveTo>
                  <a:cubicBezTo>
                    <a:pt x="1007" y="0"/>
                    <a:pt x="1" y="1049"/>
                    <a:pt x="1" y="2300"/>
                  </a:cubicBezTo>
                  <a:cubicBezTo>
                    <a:pt x="1" y="2581"/>
                    <a:pt x="39" y="2865"/>
                    <a:pt x="162" y="3145"/>
                  </a:cubicBezTo>
                  <a:cubicBezTo>
                    <a:pt x="194" y="3246"/>
                    <a:pt x="307" y="3318"/>
                    <a:pt x="415" y="3318"/>
                  </a:cubicBezTo>
                  <a:cubicBezTo>
                    <a:pt x="439" y="3318"/>
                    <a:pt x="462" y="3314"/>
                    <a:pt x="484" y="3307"/>
                  </a:cubicBezTo>
                  <a:cubicBezTo>
                    <a:pt x="646" y="3226"/>
                    <a:pt x="684" y="3107"/>
                    <a:pt x="646" y="2945"/>
                  </a:cubicBezTo>
                  <a:cubicBezTo>
                    <a:pt x="565" y="2742"/>
                    <a:pt x="523" y="2542"/>
                    <a:pt x="523" y="2300"/>
                  </a:cubicBezTo>
                  <a:cubicBezTo>
                    <a:pt x="523" y="1332"/>
                    <a:pt x="1291" y="565"/>
                    <a:pt x="2259" y="565"/>
                  </a:cubicBezTo>
                  <a:cubicBezTo>
                    <a:pt x="3226" y="565"/>
                    <a:pt x="4033" y="1332"/>
                    <a:pt x="4033" y="2300"/>
                  </a:cubicBezTo>
                  <a:cubicBezTo>
                    <a:pt x="4033" y="3268"/>
                    <a:pt x="3226" y="4074"/>
                    <a:pt x="2259" y="4074"/>
                  </a:cubicBezTo>
                  <a:cubicBezTo>
                    <a:pt x="1894" y="4074"/>
                    <a:pt x="1572" y="3952"/>
                    <a:pt x="1249" y="3752"/>
                  </a:cubicBezTo>
                  <a:cubicBezTo>
                    <a:pt x="1195" y="3715"/>
                    <a:pt x="1133" y="3695"/>
                    <a:pt x="1073" y="3695"/>
                  </a:cubicBezTo>
                  <a:cubicBezTo>
                    <a:pt x="1001" y="3695"/>
                    <a:pt x="932" y="3725"/>
                    <a:pt x="888" y="3790"/>
                  </a:cubicBezTo>
                  <a:cubicBezTo>
                    <a:pt x="807" y="3913"/>
                    <a:pt x="807" y="4074"/>
                    <a:pt x="926" y="4155"/>
                  </a:cubicBezTo>
                  <a:cubicBezTo>
                    <a:pt x="1330" y="4436"/>
                    <a:pt x="1814" y="4597"/>
                    <a:pt x="2259" y="4597"/>
                  </a:cubicBezTo>
                  <a:cubicBezTo>
                    <a:pt x="2943" y="4597"/>
                    <a:pt x="3549" y="4316"/>
                    <a:pt x="3952" y="3871"/>
                  </a:cubicBezTo>
                  <a:lnTo>
                    <a:pt x="4475" y="4274"/>
                  </a:lnTo>
                  <a:cubicBezTo>
                    <a:pt x="3991" y="5123"/>
                    <a:pt x="3710" y="6049"/>
                    <a:pt x="3710" y="7016"/>
                  </a:cubicBezTo>
                  <a:cubicBezTo>
                    <a:pt x="3668" y="8065"/>
                    <a:pt x="3952" y="9074"/>
                    <a:pt x="4517" y="9961"/>
                  </a:cubicBezTo>
                  <a:lnTo>
                    <a:pt x="3668" y="10806"/>
                  </a:lnTo>
                  <a:cubicBezTo>
                    <a:pt x="3265" y="10526"/>
                    <a:pt x="2781" y="10365"/>
                    <a:pt x="2259" y="10365"/>
                  </a:cubicBezTo>
                  <a:cubicBezTo>
                    <a:pt x="1007" y="10365"/>
                    <a:pt x="1" y="11371"/>
                    <a:pt x="1" y="12623"/>
                  </a:cubicBezTo>
                  <a:cubicBezTo>
                    <a:pt x="1" y="13913"/>
                    <a:pt x="1007" y="14919"/>
                    <a:pt x="2259" y="14919"/>
                  </a:cubicBezTo>
                  <a:cubicBezTo>
                    <a:pt x="3549" y="14919"/>
                    <a:pt x="4555" y="13913"/>
                    <a:pt x="4555" y="12623"/>
                  </a:cubicBezTo>
                  <a:cubicBezTo>
                    <a:pt x="4555" y="12097"/>
                    <a:pt x="4355" y="11574"/>
                    <a:pt x="4033" y="11171"/>
                  </a:cubicBezTo>
                  <a:lnTo>
                    <a:pt x="4839" y="10403"/>
                  </a:lnTo>
                  <a:cubicBezTo>
                    <a:pt x="5001" y="10606"/>
                    <a:pt x="5162" y="10806"/>
                    <a:pt x="5362" y="10968"/>
                  </a:cubicBezTo>
                  <a:cubicBezTo>
                    <a:pt x="5726" y="11371"/>
                    <a:pt x="6007" y="11855"/>
                    <a:pt x="6088" y="12381"/>
                  </a:cubicBezTo>
                  <a:lnTo>
                    <a:pt x="6249" y="13306"/>
                  </a:lnTo>
                  <a:cubicBezTo>
                    <a:pt x="6130" y="13468"/>
                    <a:pt x="6049" y="13671"/>
                    <a:pt x="6049" y="13871"/>
                  </a:cubicBezTo>
                  <a:lnTo>
                    <a:pt x="6049" y="14113"/>
                  </a:lnTo>
                  <a:cubicBezTo>
                    <a:pt x="6049" y="14558"/>
                    <a:pt x="6410" y="14919"/>
                    <a:pt x="6855" y="14961"/>
                  </a:cubicBezTo>
                  <a:cubicBezTo>
                    <a:pt x="6813" y="15081"/>
                    <a:pt x="6775" y="15161"/>
                    <a:pt x="6775" y="15284"/>
                  </a:cubicBezTo>
                  <a:lnTo>
                    <a:pt x="6775" y="15526"/>
                  </a:lnTo>
                  <a:cubicBezTo>
                    <a:pt x="6775" y="16010"/>
                    <a:pt x="7136" y="16371"/>
                    <a:pt x="7620" y="16371"/>
                  </a:cubicBezTo>
                  <a:lnTo>
                    <a:pt x="7781" y="16371"/>
                  </a:lnTo>
                  <a:cubicBezTo>
                    <a:pt x="7904" y="17016"/>
                    <a:pt x="8426" y="17500"/>
                    <a:pt x="9113" y="17500"/>
                  </a:cubicBezTo>
                  <a:cubicBezTo>
                    <a:pt x="9759" y="17500"/>
                    <a:pt x="10323" y="17016"/>
                    <a:pt x="10404" y="16371"/>
                  </a:cubicBezTo>
                  <a:lnTo>
                    <a:pt x="10646" y="16371"/>
                  </a:lnTo>
                  <a:cubicBezTo>
                    <a:pt x="11088" y="16371"/>
                    <a:pt x="11491" y="16010"/>
                    <a:pt x="11491" y="15526"/>
                  </a:cubicBezTo>
                  <a:lnTo>
                    <a:pt x="11491" y="15284"/>
                  </a:lnTo>
                  <a:cubicBezTo>
                    <a:pt x="11491" y="15161"/>
                    <a:pt x="11452" y="15081"/>
                    <a:pt x="11410" y="14961"/>
                  </a:cubicBezTo>
                  <a:cubicBezTo>
                    <a:pt x="11855" y="14919"/>
                    <a:pt x="12217" y="14558"/>
                    <a:pt x="12217" y="14113"/>
                  </a:cubicBezTo>
                  <a:lnTo>
                    <a:pt x="12217" y="13871"/>
                  </a:lnTo>
                  <a:cubicBezTo>
                    <a:pt x="12217" y="13671"/>
                    <a:pt x="12136" y="13468"/>
                    <a:pt x="12017" y="13306"/>
                  </a:cubicBezTo>
                  <a:lnTo>
                    <a:pt x="12217" y="12300"/>
                  </a:lnTo>
                  <a:cubicBezTo>
                    <a:pt x="12297" y="11774"/>
                    <a:pt x="12539" y="11290"/>
                    <a:pt x="12904" y="10929"/>
                  </a:cubicBezTo>
                  <a:cubicBezTo>
                    <a:pt x="13065" y="10768"/>
                    <a:pt x="13226" y="10565"/>
                    <a:pt x="13388" y="10403"/>
                  </a:cubicBezTo>
                  <a:lnTo>
                    <a:pt x="14152" y="11171"/>
                  </a:lnTo>
                  <a:cubicBezTo>
                    <a:pt x="13829" y="11574"/>
                    <a:pt x="13629" y="12097"/>
                    <a:pt x="13629" y="12623"/>
                  </a:cubicBezTo>
                  <a:cubicBezTo>
                    <a:pt x="13629" y="13913"/>
                    <a:pt x="14678" y="14919"/>
                    <a:pt x="15926" y="14919"/>
                  </a:cubicBezTo>
                  <a:cubicBezTo>
                    <a:pt x="17216" y="14919"/>
                    <a:pt x="18226" y="13913"/>
                    <a:pt x="18226" y="12623"/>
                  </a:cubicBezTo>
                  <a:cubicBezTo>
                    <a:pt x="18226" y="11371"/>
                    <a:pt x="17216" y="10365"/>
                    <a:pt x="15926" y="10365"/>
                  </a:cubicBezTo>
                  <a:cubicBezTo>
                    <a:pt x="15404" y="10365"/>
                    <a:pt x="14920" y="10526"/>
                    <a:pt x="14555" y="10806"/>
                  </a:cubicBezTo>
                  <a:lnTo>
                    <a:pt x="13710" y="9961"/>
                  </a:lnTo>
                  <a:cubicBezTo>
                    <a:pt x="14233" y="9113"/>
                    <a:pt x="14517" y="8107"/>
                    <a:pt x="14517" y="7097"/>
                  </a:cubicBezTo>
                  <a:cubicBezTo>
                    <a:pt x="14517" y="6090"/>
                    <a:pt x="14233" y="5123"/>
                    <a:pt x="13749" y="4316"/>
                  </a:cubicBezTo>
                  <a:lnTo>
                    <a:pt x="14275" y="3871"/>
                  </a:lnTo>
                  <a:cubicBezTo>
                    <a:pt x="14678" y="4316"/>
                    <a:pt x="15281" y="4597"/>
                    <a:pt x="15926" y="4597"/>
                  </a:cubicBezTo>
                  <a:cubicBezTo>
                    <a:pt x="17216" y="4597"/>
                    <a:pt x="18226" y="3590"/>
                    <a:pt x="18226" y="2300"/>
                  </a:cubicBezTo>
                  <a:cubicBezTo>
                    <a:pt x="18226" y="1049"/>
                    <a:pt x="17216" y="0"/>
                    <a:pt x="15926" y="0"/>
                  </a:cubicBezTo>
                  <a:cubicBezTo>
                    <a:pt x="14678" y="0"/>
                    <a:pt x="13629" y="1049"/>
                    <a:pt x="13629" y="2300"/>
                  </a:cubicBezTo>
                  <a:cubicBezTo>
                    <a:pt x="13629" y="2703"/>
                    <a:pt x="13749" y="3107"/>
                    <a:pt x="13952" y="3429"/>
                  </a:cubicBezTo>
                  <a:lnTo>
                    <a:pt x="13426" y="3832"/>
                  </a:lnTo>
                  <a:cubicBezTo>
                    <a:pt x="13307" y="3671"/>
                    <a:pt x="13146" y="3468"/>
                    <a:pt x="12942" y="3268"/>
                  </a:cubicBezTo>
                  <a:cubicBezTo>
                    <a:pt x="11936" y="2258"/>
                    <a:pt x="10604" y="1694"/>
                    <a:pt x="9194" y="1694"/>
                  </a:cubicBezTo>
                  <a:cubicBezTo>
                    <a:pt x="9147" y="1692"/>
                    <a:pt x="9101" y="1692"/>
                    <a:pt x="9054" y="1692"/>
                  </a:cubicBezTo>
                  <a:cubicBezTo>
                    <a:pt x="7654" y="1692"/>
                    <a:pt x="6338" y="2252"/>
                    <a:pt x="5323" y="3226"/>
                  </a:cubicBezTo>
                  <a:cubicBezTo>
                    <a:pt x="5120" y="3387"/>
                    <a:pt x="4920" y="3629"/>
                    <a:pt x="4759" y="3832"/>
                  </a:cubicBezTo>
                  <a:lnTo>
                    <a:pt x="4275" y="3429"/>
                  </a:lnTo>
                  <a:cubicBezTo>
                    <a:pt x="4475" y="3107"/>
                    <a:pt x="4555" y="2703"/>
                    <a:pt x="4555" y="2300"/>
                  </a:cubicBezTo>
                  <a:cubicBezTo>
                    <a:pt x="4555" y="1049"/>
                    <a:pt x="3549"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2112863" y="2461900"/>
              <a:ext cx="41325" cy="73575"/>
            </a:xfrm>
            <a:custGeom>
              <a:rect b="b" l="l" r="r" t="t"/>
              <a:pathLst>
                <a:path extrusionOk="0" h="2943" w="1653">
                  <a:moveTo>
                    <a:pt x="807" y="1"/>
                  </a:moveTo>
                  <a:cubicBezTo>
                    <a:pt x="646" y="1"/>
                    <a:pt x="565" y="120"/>
                    <a:pt x="565" y="282"/>
                  </a:cubicBezTo>
                  <a:lnTo>
                    <a:pt x="565" y="324"/>
                  </a:lnTo>
                  <a:cubicBezTo>
                    <a:pt x="323" y="404"/>
                    <a:pt x="162" y="565"/>
                    <a:pt x="120" y="807"/>
                  </a:cubicBezTo>
                  <a:cubicBezTo>
                    <a:pt x="81" y="1049"/>
                    <a:pt x="162" y="1291"/>
                    <a:pt x="323" y="1411"/>
                  </a:cubicBezTo>
                  <a:cubicBezTo>
                    <a:pt x="485" y="1533"/>
                    <a:pt x="726" y="1614"/>
                    <a:pt x="926" y="1695"/>
                  </a:cubicBezTo>
                  <a:cubicBezTo>
                    <a:pt x="1049" y="1733"/>
                    <a:pt x="1088" y="1814"/>
                    <a:pt x="1049" y="1895"/>
                  </a:cubicBezTo>
                  <a:cubicBezTo>
                    <a:pt x="1049" y="1975"/>
                    <a:pt x="968" y="2136"/>
                    <a:pt x="807" y="2136"/>
                  </a:cubicBezTo>
                  <a:cubicBezTo>
                    <a:pt x="646" y="2136"/>
                    <a:pt x="604" y="2098"/>
                    <a:pt x="485" y="2017"/>
                  </a:cubicBezTo>
                  <a:cubicBezTo>
                    <a:pt x="441" y="1988"/>
                    <a:pt x="387" y="1975"/>
                    <a:pt x="333" y="1975"/>
                  </a:cubicBezTo>
                  <a:cubicBezTo>
                    <a:pt x="234" y="1975"/>
                    <a:pt x="133" y="2019"/>
                    <a:pt x="81" y="2098"/>
                  </a:cubicBezTo>
                  <a:cubicBezTo>
                    <a:pt x="1" y="2217"/>
                    <a:pt x="39" y="2378"/>
                    <a:pt x="162" y="2459"/>
                  </a:cubicBezTo>
                  <a:cubicBezTo>
                    <a:pt x="323" y="2582"/>
                    <a:pt x="443" y="2620"/>
                    <a:pt x="565" y="2620"/>
                  </a:cubicBezTo>
                  <a:lnTo>
                    <a:pt x="565" y="2662"/>
                  </a:lnTo>
                  <a:cubicBezTo>
                    <a:pt x="565" y="2824"/>
                    <a:pt x="646" y="2943"/>
                    <a:pt x="807" y="2943"/>
                  </a:cubicBezTo>
                  <a:cubicBezTo>
                    <a:pt x="968" y="2943"/>
                    <a:pt x="1088" y="2824"/>
                    <a:pt x="1088" y="2662"/>
                  </a:cubicBezTo>
                  <a:lnTo>
                    <a:pt x="1088" y="2620"/>
                  </a:lnTo>
                  <a:cubicBezTo>
                    <a:pt x="1330" y="2501"/>
                    <a:pt x="1533" y="2298"/>
                    <a:pt x="1572" y="2017"/>
                  </a:cubicBezTo>
                  <a:cubicBezTo>
                    <a:pt x="1652" y="1653"/>
                    <a:pt x="1452" y="1330"/>
                    <a:pt x="1088" y="1211"/>
                  </a:cubicBezTo>
                  <a:cubicBezTo>
                    <a:pt x="926" y="1130"/>
                    <a:pt x="765" y="1088"/>
                    <a:pt x="646" y="1007"/>
                  </a:cubicBezTo>
                  <a:lnTo>
                    <a:pt x="646" y="927"/>
                  </a:lnTo>
                  <a:cubicBezTo>
                    <a:pt x="646" y="888"/>
                    <a:pt x="685" y="846"/>
                    <a:pt x="726" y="807"/>
                  </a:cubicBezTo>
                  <a:cubicBezTo>
                    <a:pt x="758" y="799"/>
                    <a:pt x="791" y="796"/>
                    <a:pt x="825" y="796"/>
                  </a:cubicBezTo>
                  <a:cubicBezTo>
                    <a:pt x="960" y="796"/>
                    <a:pt x="1096" y="854"/>
                    <a:pt x="1130" y="888"/>
                  </a:cubicBezTo>
                  <a:cubicBezTo>
                    <a:pt x="1183" y="924"/>
                    <a:pt x="1245" y="944"/>
                    <a:pt x="1308" y="944"/>
                  </a:cubicBezTo>
                  <a:cubicBezTo>
                    <a:pt x="1386" y="944"/>
                    <a:pt x="1465" y="914"/>
                    <a:pt x="1533" y="846"/>
                  </a:cubicBezTo>
                  <a:cubicBezTo>
                    <a:pt x="1614" y="727"/>
                    <a:pt x="1572" y="565"/>
                    <a:pt x="1452" y="443"/>
                  </a:cubicBezTo>
                  <a:cubicBezTo>
                    <a:pt x="1410" y="443"/>
                    <a:pt x="1291" y="362"/>
                    <a:pt x="1088" y="282"/>
                  </a:cubicBezTo>
                  <a:cubicBezTo>
                    <a:pt x="1088" y="120"/>
                    <a:pt x="968"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1772138" y="2461900"/>
              <a:ext cx="40350" cy="73575"/>
            </a:xfrm>
            <a:custGeom>
              <a:rect b="b" l="l" r="r" t="t"/>
              <a:pathLst>
                <a:path extrusionOk="0" h="2943" w="1614">
                  <a:moveTo>
                    <a:pt x="765" y="1"/>
                  </a:moveTo>
                  <a:cubicBezTo>
                    <a:pt x="646" y="1"/>
                    <a:pt x="523" y="120"/>
                    <a:pt x="523" y="282"/>
                  </a:cubicBezTo>
                  <a:lnTo>
                    <a:pt x="523" y="324"/>
                  </a:lnTo>
                  <a:cubicBezTo>
                    <a:pt x="282" y="404"/>
                    <a:pt x="120" y="565"/>
                    <a:pt x="82" y="807"/>
                  </a:cubicBezTo>
                  <a:cubicBezTo>
                    <a:pt x="40" y="1049"/>
                    <a:pt x="120" y="1291"/>
                    <a:pt x="282" y="1411"/>
                  </a:cubicBezTo>
                  <a:cubicBezTo>
                    <a:pt x="443" y="1533"/>
                    <a:pt x="685" y="1614"/>
                    <a:pt x="888" y="1695"/>
                  </a:cubicBezTo>
                  <a:cubicBezTo>
                    <a:pt x="1007" y="1733"/>
                    <a:pt x="1049" y="1814"/>
                    <a:pt x="1007" y="1895"/>
                  </a:cubicBezTo>
                  <a:cubicBezTo>
                    <a:pt x="1007" y="1975"/>
                    <a:pt x="927" y="2136"/>
                    <a:pt x="765" y="2136"/>
                  </a:cubicBezTo>
                  <a:cubicBezTo>
                    <a:pt x="604" y="2136"/>
                    <a:pt x="565" y="2098"/>
                    <a:pt x="443" y="2017"/>
                  </a:cubicBezTo>
                  <a:cubicBezTo>
                    <a:pt x="400" y="1988"/>
                    <a:pt x="352" y="1975"/>
                    <a:pt x="305" y="1975"/>
                  </a:cubicBezTo>
                  <a:cubicBezTo>
                    <a:pt x="219" y="1975"/>
                    <a:pt x="133" y="2019"/>
                    <a:pt x="82" y="2098"/>
                  </a:cubicBezTo>
                  <a:cubicBezTo>
                    <a:pt x="1" y="2217"/>
                    <a:pt x="40" y="2378"/>
                    <a:pt x="162" y="2459"/>
                  </a:cubicBezTo>
                  <a:cubicBezTo>
                    <a:pt x="282" y="2582"/>
                    <a:pt x="404" y="2620"/>
                    <a:pt x="523" y="2620"/>
                  </a:cubicBezTo>
                  <a:lnTo>
                    <a:pt x="523" y="2662"/>
                  </a:lnTo>
                  <a:cubicBezTo>
                    <a:pt x="523" y="2824"/>
                    <a:pt x="646" y="2943"/>
                    <a:pt x="765" y="2943"/>
                  </a:cubicBezTo>
                  <a:cubicBezTo>
                    <a:pt x="927" y="2943"/>
                    <a:pt x="1049" y="2824"/>
                    <a:pt x="1049" y="2662"/>
                  </a:cubicBezTo>
                  <a:lnTo>
                    <a:pt x="1049" y="2620"/>
                  </a:lnTo>
                  <a:cubicBezTo>
                    <a:pt x="1291" y="2501"/>
                    <a:pt x="1491" y="2298"/>
                    <a:pt x="1533" y="2017"/>
                  </a:cubicBezTo>
                  <a:cubicBezTo>
                    <a:pt x="1614" y="1653"/>
                    <a:pt x="1411" y="1330"/>
                    <a:pt x="1088" y="1211"/>
                  </a:cubicBezTo>
                  <a:cubicBezTo>
                    <a:pt x="888" y="1130"/>
                    <a:pt x="727" y="1088"/>
                    <a:pt x="604" y="1007"/>
                  </a:cubicBezTo>
                  <a:lnTo>
                    <a:pt x="604" y="927"/>
                  </a:lnTo>
                  <a:cubicBezTo>
                    <a:pt x="604" y="888"/>
                    <a:pt x="646" y="846"/>
                    <a:pt x="685" y="807"/>
                  </a:cubicBezTo>
                  <a:cubicBezTo>
                    <a:pt x="725" y="799"/>
                    <a:pt x="764" y="796"/>
                    <a:pt x="803" y="796"/>
                  </a:cubicBezTo>
                  <a:cubicBezTo>
                    <a:pt x="960" y="796"/>
                    <a:pt x="1096" y="854"/>
                    <a:pt x="1130" y="888"/>
                  </a:cubicBezTo>
                  <a:cubicBezTo>
                    <a:pt x="1180" y="938"/>
                    <a:pt x="1245" y="960"/>
                    <a:pt x="1309" y="960"/>
                  </a:cubicBezTo>
                  <a:cubicBezTo>
                    <a:pt x="1398" y="960"/>
                    <a:pt x="1486" y="917"/>
                    <a:pt x="1533" y="846"/>
                  </a:cubicBezTo>
                  <a:cubicBezTo>
                    <a:pt x="1614" y="727"/>
                    <a:pt x="1572" y="565"/>
                    <a:pt x="1452" y="443"/>
                  </a:cubicBezTo>
                  <a:cubicBezTo>
                    <a:pt x="1411" y="443"/>
                    <a:pt x="1249" y="362"/>
                    <a:pt x="1049" y="282"/>
                  </a:cubicBezTo>
                  <a:cubicBezTo>
                    <a:pt x="1049" y="120"/>
                    <a:pt x="927"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49"/>
          <p:cNvGrpSpPr/>
          <p:nvPr/>
        </p:nvGrpSpPr>
        <p:grpSpPr>
          <a:xfrm>
            <a:off x="885686" y="2022452"/>
            <a:ext cx="363506" cy="410574"/>
            <a:chOff x="1027163" y="2173600"/>
            <a:chExt cx="404300" cy="456650"/>
          </a:xfrm>
        </p:grpSpPr>
        <p:sp>
          <p:nvSpPr>
            <p:cNvPr id="1543" name="Google Shape;1543;p49"/>
            <p:cNvSpPr/>
            <p:nvPr/>
          </p:nvSpPr>
          <p:spPr>
            <a:xfrm>
              <a:off x="1027163" y="2173600"/>
              <a:ext cx="404300" cy="456650"/>
            </a:xfrm>
            <a:custGeom>
              <a:rect b="b" l="l" r="r" t="t"/>
              <a:pathLst>
                <a:path extrusionOk="0" h="18266" w="16172">
                  <a:moveTo>
                    <a:pt x="13913" y="524"/>
                  </a:moveTo>
                  <a:cubicBezTo>
                    <a:pt x="14194" y="524"/>
                    <a:pt x="14397" y="727"/>
                    <a:pt x="14397" y="1007"/>
                  </a:cubicBezTo>
                  <a:lnTo>
                    <a:pt x="14397" y="2098"/>
                  </a:lnTo>
                  <a:lnTo>
                    <a:pt x="2823" y="2098"/>
                  </a:lnTo>
                  <a:lnTo>
                    <a:pt x="2823" y="1007"/>
                  </a:lnTo>
                  <a:cubicBezTo>
                    <a:pt x="2823" y="727"/>
                    <a:pt x="3026" y="524"/>
                    <a:pt x="3268" y="524"/>
                  </a:cubicBezTo>
                  <a:close/>
                  <a:moveTo>
                    <a:pt x="2300" y="6491"/>
                  </a:moveTo>
                  <a:lnTo>
                    <a:pt x="2300" y="10201"/>
                  </a:lnTo>
                  <a:lnTo>
                    <a:pt x="1575" y="10201"/>
                  </a:lnTo>
                  <a:lnTo>
                    <a:pt x="1575" y="7017"/>
                  </a:lnTo>
                  <a:cubicBezTo>
                    <a:pt x="1575" y="6694"/>
                    <a:pt x="1816" y="6491"/>
                    <a:pt x="2097" y="6491"/>
                  </a:cubicBezTo>
                  <a:close/>
                  <a:moveTo>
                    <a:pt x="14397" y="2620"/>
                  </a:moveTo>
                  <a:lnTo>
                    <a:pt x="14397" y="8588"/>
                  </a:lnTo>
                  <a:cubicBezTo>
                    <a:pt x="14397" y="8710"/>
                    <a:pt x="14516" y="8830"/>
                    <a:pt x="14639" y="8830"/>
                  </a:cubicBezTo>
                  <a:cubicBezTo>
                    <a:pt x="14800" y="8830"/>
                    <a:pt x="14919" y="8710"/>
                    <a:pt x="14919" y="8588"/>
                  </a:cubicBezTo>
                  <a:lnTo>
                    <a:pt x="14919" y="6491"/>
                  </a:lnTo>
                  <a:lnTo>
                    <a:pt x="15123" y="6491"/>
                  </a:lnTo>
                  <a:cubicBezTo>
                    <a:pt x="15403" y="6491"/>
                    <a:pt x="15645" y="6694"/>
                    <a:pt x="15645" y="7017"/>
                  </a:cubicBezTo>
                  <a:lnTo>
                    <a:pt x="15645" y="16007"/>
                  </a:lnTo>
                  <a:lnTo>
                    <a:pt x="14919" y="13307"/>
                  </a:lnTo>
                  <a:lnTo>
                    <a:pt x="14919" y="9717"/>
                  </a:lnTo>
                  <a:cubicBezTo>
                    <a:pt x="14919" y="9556"/>
                    <a:pt x="14800" y="9436"/>
                    <a:pt x="14639" y="9436"/>
                  </a:cubicBezTo>
                  <a:cubicBezTo>
                    <a:pt x="14516" y="9436"/>
                    <a:pt x="14397" y="9556"/>
                    <a:pt x="14397" y="9717"/>
                  </a:cubicBezTo>
                  <a:lnTo>
                    <a:pt x="14397" y="11330"/>
                  </a:lnTo>
                  <a:lnTo>
                    <a:pt x="14236" y="10765"/>
                  </a:lnTo>
                  <a:cubicBezTo>
                    <a:pt x="14113" y="10404"/>
                    <a:pt x="13832" y="10201"/>
                    <a:pt x="13468" y="10201"/>
                  </a:cubicBezTo>
                  <a:lnTo>
                    <a:pt x="4839" y="10201"/>
                  </a:lnTo>
                  <a:cubicBezTo>
                    <a:pt x="4720" y="10201"/>
                    <a:pt x="4597" y="10323"/>
                    <a:pt x="4597" y="10443"/>
                  </a:cubicBezTo>
                  <a:cubicBezTo>
                    <a:pt x="4597" y="10604"/>
                    <a:pt x="4720" y="10727"/>
                    <a:pt x="4839" y="10727"/>
                  </a:cubicBezTo>
                  <a:lnTo>
                    <a:pt x="13468" y="10727"/>
                  </a:lnTo>
                  <a:cubicBezTo>
                    <a:pt x="13590" y="10727"/>
                    <a:pt x="13671" y="10807"/>
                    <a:pt x="13710" y="10888"/>
                  </a:cubicBezTo>
                  <a:lnTo>
                    <a:pt x="15565" y="17620"/>
                  </a:lnTo>
                  <a:cubicBezTo>
                    <a:pt x="15484" y="17701"/>
                    <a:pt x="15403" y="17701"/>
                    <a:pt x="15323" y="17701"/>
                  </a:cubicBezTo>
                  <a:lnTo>
                    <a:pt x="2662" y="17701"/>
                  </a:lnTo>
                  <a:cubicBezTo>
                    <a:pt x="2542" y="17701"/>
                    <a:pt x="2381" y="17620"/>
                    <a:pt x="2339" y="17459"/>
                  </a:cubicBezTo>
                  <a:lnTo>
                    <a:pt x="607" y="11049"/>
                  </a:lnTo>
                  <a:cubicBezTo>
                    <a:pt x="565" y="10968"/>
                    <a:pt x="607" y="10888"/>
                    <a:pt x="646" y="10807"/>
                  </a:cubicBezTo>
                  <a:cubicBezTo>
                    <a:pt x="687" y="10765"/>
                    <a:pt x="768" y="10727"/>
                    <a:pt x="849" y="10727"/>
                  </a:cubicBezTo>
                  <a:lnTo>
                    <a:pt x="3710" y="10727"/>
                  </a:lnTo>
                  <a:cubicBezTo>
                    <a:pt x="3871" y="10727"/>
                    <a:pt x="3994" y="10604"/>
                    <a:pt x="3994" y="10443"/>
                  </a:cubicBezTo>
                  <a:cubicBezTo>
                    <a:pt x="3994" y="10323"/>
                    <a:pt x="3871" y="10201"/>
                    <a:pt x="3710" y="10201"/>
                  </a:cubicBezTo>
                  <a:lnTo>
                    <a:pt x="2823" y="10201"/>
                  </a:lnTo>
                  <a:lnTo>
                    <a:pt x="2823" y="2620"/>
                  </a:lnTo>
                  <a:close/>
                  <a:moveTo>
                    <a:pt x="3268" y="1"/>
                  </a:moveTo>
                  <a:cubicBezTo>
                    <a:pt x="2742" y="1"/>
                    <a:pt x="2300" y="443"/>
                    <a:pt x="2300" y="1007"/>
                  </a:cubicBezTo>
                  <a:lnTo>
                    <a:pt x="2300" y="5927"/>
                  </a:lnTo>
                  <a:lnTo>
                    <a:pt x="2097" y="5927"/>
                  </a:lnTo>
                  <a:cubicBezTo>
                    <a:pt x="1533" y="5927"/>
                    <a:pt x="1049" y="6411"/>
                    <a:pt x="1049" y="7017"/>
                  </a:cubicBezTo>
                  <a:lnTo>
                    <a:pt x="1049" y="10201"/>
                  </a:lnTo>
                  <a:lnTo>
                    <a:pt x="849" y="10201"/>
                  </a:lnTo>
                  <a:cubicBezTo>
                    <a:pt x="607" y="10201"/>
                    <a:pt x="365" y="10281"/>
                    <a:pt x="204" y="10485"/>
                  </a:cubicBezTo>
                  <a:cubicBezTo>
                    <a:pt x="81" y="10685"/>
                    <a:pt x="0" y="10927"/>
                    <a:pt x="81" y="11168"/>
                  </a:cubicBezTo>
                  <a:lnTo>
                    <a:pt x="1855" y="17620"/>
                  </a:lnTo>
                  <a:cubicBezTo>
                    <a:pt x="1936" y="17984"/>
                    <a:pt x="2300" y="18265"/>
                    <a:pt x="2662" y="18265"/>
                  </a:cubicBezTo>
                  <a:lnTo>
                    <a:pt x="15323" y="18265"/>
                  </a:lnTo>
                  <a:cubicBezTo>
                    <a:pt x="15807" y="18265"/>
                    <a:pt x="16171" y="17862"/>
                    <a:pt x="16171" y="17378"/>
                  </a:cubicBezTo>
                  <a:lnTo>
                    <a:pt x="16171" y="7017"/>
                  </a:lnTo>
                  <a:cubicBezTo>
                    <a:pt x="16171" y="6411"/>
                    <a:pt x="15726" y="5927"/>
                    <a:pt x="15123" y="5927"/>
                  </a:cubicBezTo>
                  <a:lnTo>
                    <a:pt x="14919" y="5927"/>
                  </a:lnTo>
                  <a:lnTo>
                    <a:pt x="14919" y="1007"/>
                  </a:lnTo>
                  <a:cubicBezTo>
                    <a:pt x="14919" y="443"/>
                    <a:pt x="14478" y="1"/>
                    <a:pt x="13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1137088" y="2275375"/>
              <a:ext cx="210650" cy="118975"/>
            </a:xfrm>
            <a:custGeom>
              <a:rect b="b" l="l" r="r" t="t"/>
              <a:pathLst>
                <a:path extrusionOk="0" h="4759" w="8426">
                  <a:moveTo>
                    <a:pt x="1129" y="1"/>
                  </a:moveTo>
                  <a:cubicBezTo>
                    <a:pt x="523" y="1"/>
                    <a:pt x="0" y="527"/>
                    <a:pt x="0" y="1172"/>
                  </a:cubicBezTo>
                  <a:lnTo>
                    <a:pt x="0" y="3591"/>
                  </a:lnTo>
                  <a:cubicBezTo>
                    <a:pt x="0" y="4236"/>
                    <a:pt x="523" y="4759"/>
                    <a:pt x="1129" y="4759"/>
                  </a:cubicBezTo>
                  <a:lnTo>
                    <a:pt x="7258" y="4759"/>
                  </a:lnTo>
                  <a:cubicBezTo>
                    <a:pt x="7903" y="4759"/>
                    <a:pt x="8426" y="4236"/>
                    <a:pt x="8426" y="3591"/>
                  </a:cubicBezTo>
                  <a:lnTo>
                    <a:pt x="8426" y="1172"/>
                  </a:lnTo>
                  <a:cubicBezTo>
                    <a:pt x="8426" y="527"/>
                    <a:pt x="7903" y="1"/>
                    <a:pt x="7258" y="1"/>
                  </a:cubicBezTo>
                  <a:lnTo>
                    <a:pt x="6210" y="1"/>
                  </a:lnTo>
                  <a:cubicBezTo>
                    <a:pt x="6048" y="1"/>
                    <a:pt x="5926" y="123"/>
                    <a:pt x="5926" y="285"/>
                  </a:cubicBezTo>
                  <a:cubicBezTo>
                    <a:pt x="5926" y="404"/>
                    <a:pt x="6048" y="527"/>
                    <a:pt x="6210" y="527"/>
                  </a:cubicBezTo>
                  <a:lnTo>
                    <a:pt x="7258" y="527"/>
                  </a:lnTo>
                  <a:cubicBezTo>
                    <a:pt x="7619" y="527"/>
                    <a:pt x="7903" y="807"/>
                    <a:pt x="7903" y="1172"/>
                  </a:cubicBezTo>
                  <a:lnTo>
                    <a:pt x="7903" y="3591"/>
                  </a:lnTo>
                  <a:cubicBezTo>
                    <a:pt x="7903" y="3952"/>
                    <a:pt x="7619" y="4194"/>
                    <a:pt x="7258" y="4194"/>
                  </a:cubicBezTo>
                  <a:lnTo>
                    <a:pt x="1129" y="4194"/>
                  </a:lnTo>
                  <a:cubicBezTo>
                    <a:pt x="807" y="4194"/>
                    <a:pt x="523" y="3952"/>
                    <a:pt x="523" y="3591"/>
                  </a:cubicBezTo>
                  <a:lnTo>
                    <a:pt x="523" y="1172"/>
                  </a:lnTo>
                  <a:cubicBezTo>
                    <a:pt x="523" y="807"/>
                    <a:pt x="807" y="527"/>
                    <a:pt x="1129" y="527"/>
                  </a:cubicBezTo>
                  <a:lnTo>
                    <a:pt x="5039" y="527"/>
                  </a:lnTo>
                  <a:cubicBezTo>
                    <a:pt x="5200" y="527"/>
                    <a:pt x="5323" y="404"/>
                    <a:pt x="5323" y="285"/>
                  </a:cubicBezTo>
                  <a:cubicBezTo>
                    <a:pt x="5323" y="123"/>
                    <a:pt x="5200" y="1"/>
                    <a:pt x="5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1171363" y="2307650"/>
              <a:ext cx="43325" cy="50425"/>
            </a:xfrm>
            <a:custGeom>
              <a:rect b="b" l="l" r="r" t="t"/>
              <a:pathLst>
                <a:path extrusionOk="0" h="2017" w="1733">
                  <a:moveTo>
                    <a:pt x="845" y="968"/>
                  </a:moveTo>
                  <a:lnTo>
                    <a:pt x="1006" y="1332"/>
                  </a:lnTo>
                  <a:lnTo>
                    <a:pt x="726" y="1332"/>
                  </a:lnTo>
                  <a:lnTo>
                    <a:pt x="845" y="968"/>
                  </a:lnTo>
                  <a:close/>
                  <a:moveTo>
                    <a:pt x="845" y="0"/>
                  </a:moveTo>
                  <a:cubicBezTo>
                    <a:pt x="726" y="0"/>
                    <a:pt x="645" y="81"/>
                    <a:pt x="603" y="203"/>
                  </a:cubicBezTo>
                  <a:lnTo>
                    <a:pt x="565" y="203"/>
                  </a:lnTo>
                  <a:lnTo>
                    <a:pt x="39" y="1655"/>
                  </a:lnTo>
                  <a:cubicBezTo>
                    <a:pt x="0" y="1774"/>
                    <a:pt x="39" y="1936"/>
                    <a:pt x="200" y="1978"/>
                  </a:cubicBezTo>
                  <a:cubicBezTo>
                    <a:pt x="230" y="1987"/>
                    <a:pt x="260" y="1992"/>
                    <a:pt x="290" y="1992"/>
                  </a:cubicBezTo>
                  <a:cubicBezTo>
                    <a:pt x="379" y="1992"/>
                    <a:pt x="462" y="1947"/>
                    <a:pt x="523" y="1855"/>
                  </a:cubicBezTo>
                  <a:lnTo>
                    <a:pt x="1210" y="1855"/>
                  </a:lnTo>
                  <a:cubicBezTo>
                    <a:pt x="1248" y="1936"/>
                    <a:pt x="1329" y="2016"/>
                    <a:pt x="1452" y="2016"/>
                  </a:cubicBezTo>
                  <a:cubicBezTo>
                    <a:pt x="1452" y="2016"/>
                    <a:pt x="1490" y="1978"/>
                    <a:pt x="1532" y="1978"/>
                  </a:cubicBezTo>
                  <a:cubicBezTo>
                    <a:pt x="1652" y="1936"/>
                    <a:pt x="1732" y="1774"/>
                    <a:pt x="1694" y="1655"/>
                  </a:cubicBezTo>
                  <a:lnTo>
                    <a:pt x="1129" y="203"/>
                  </a:lnTo>
                  <a:cubicBezTo>
                    <a:pt x="1087" y="81"/>
                    <a:pt x="968"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1273113" y="2310625"/>
              <a:ext cx="39400" cy="50500"/>
            </a:xfrm>
            <a:custGeom>
              <a:rect b="b" l="l" r="r" t="t"/>
              <a:pathLst>
                <a:path extrusionOk="0" h="2020" w="1576">
                  <a:moveTo>
                    <a:pt x="786" y="0"/>
                  </a:moveTo>
                  <a:cubicBezTo>
                    <a:pt x="704" y="0"/>
                    <a:pt x="616" y="13"/>
                    <a:pt x="527" y="42"/>
                  </a:cubicBezTo>
                  <a:cubicBezTo>
                    <a:pt x="323" y="84"/>
                    <a:pt x="123" y="284"/>
                    <a:pt x="123" y="526"/>
                  </a:cubicBezTo>
                  <a:cubicBezTo>
                    <a:pt x="82" y="730"/>
                    <a:pt x="162" y="930"/>
                    <a:pt x="365" y="1052"/>
                  </a:cubicBezTo>
                  <a:lnTo>
                    <a:pt x="404" y="1091"/>
                  </a:lnTo>
                  <a:cubicBezTo>
                    <a:pt x="404" y="1091"/>
                    <a:pt x="607" y="1171"/>
                    <a:pt x="849" y="1252"/>
                  </a:cubicBezTo>
                  <a:cubicBezTo>
                    <a:pt x="930" y="1294"/>
                    <a:pt x="969" y="1333"/>
                    <a:pt x="969" y="1375"/>
                  </a:cubicBezTo>
                  <a:cubicBezTo>
                    <a:pt x="969" y="1413"/>
                    <a:pt x="930" y="1455"/>
                    <a:pt x="807" y="1455"/>
                  </a:cubicBezTo>
                  <a:cubicBezTo>
                    <a:pt x="688" y="1455"/>
                    <a:pt x="565" y="1413"/>
                    <a:pt x="485" y="1333"/>
                  </a:cubicBezTo>
                  <a:cubicBezTo>
                    <a:pt x="425" y="1273"/>
                    <a:pt x="355" y="1243"/>
                    <a:pt x="290" y="1243"/>
                  </a:cubicBezTo>
                  <a:cubicBezTo>
                    <a:pt x="224" y="1243"/>
                    <a:pt x="164" y="1273"/>
                    <a:pt x="123" y="1333"/>
                  </a:cubicBezTo>
                  <a:cubicBezTo>
                    <a:pt x="1" y="1413"/>
                    <a:pt x="1" y="1575"/>
                    <a:pt x="82" y="1697"/>
                  </a:cubicBezTo>
                  <a:cubicBezTo>
                    <a:pt x="285" y="1897"/>
                    <a:pt x="527" y="2020"/>
                    <a:pt x="807" y="2020"/>
                  </a:cubicBezTo>
                  <a:cubicBezTo>
                    <a:pt x="1172" y="2020"/>
                    <a:pt x="1453" y="1778"/>
                    <a:pt x="1494" y="1455"/>
                  </a:cubicBezTo>
                  <a:cubicBezTo>
                    <a:pt x="1575" y="1091"/>
                    <a:pt x="1291" y="849"/>
                    <a:pt x="1011" y="768"/>
                  </a:cubicBezTo>
                  <a:cubicBezTo>
                    <a:pt x="849" y="688"/>
                    <a:pt x="688" y="649"/>
                    <a:pt x="646" y="607"/>
                  </a:cubicBezTo>
                  <a:lnTo>
                    <a:pt x="646" y="568"/>
                  </a:lnTo>
                  <a:cubicBezTo>
                    <a:pt x="646" y="568"/>
                    <a:pt x="646" y="526"/>
                    <a:pt x="688" y="526"/>
                  </a:cubicBezTo>
                  <a:cubicBezTo>
                    <a:pt x="711" y="521"/>
                    <a:pt x="733" y="519"/>
                    <a:pt x="755" y="519"/>
                  </a:cubicBezTo>
                  <a:cubicBezTo>
                    <a:pt x="891" y="519"/>
                    <a:pt x="1011" y="607"/>
                    <a:pt x="1011" y="607"/>
                  </a:cubicBezTo>
                  <a:cubicBezTo>
                    <a:pt x="1064" y="643"/>
                    <a:pt x="1127" y="663"/>
                    <a:pt x="1190" y="663"/>
                  </a:cubicBezTo>
                  <a:cubicBezTo>
                    <a:pt x="1268" y="663"/>
                    <a:pt x="1347" y="634"/>
                    <a:pt x="1414" y="568"/>
                  </a:cubicBezTo>
                  <a:cubicBezTo>
                    <a:pt x="1494" y="446"/>
                    <a:pt x="1494" y="284"/>
                    <a:pt x="1372" y="204"/>
                  </a:cubicBezTo>
                  <a:cubicBezTo>
                    <a:pt x="1251" y="114"/>
                    <a:pt x="1038" y="0"/>
                    <a:pt x="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9"/>
            <p:cNvSpPr/>
            <p:nvPr/>
          </p:nvSpPr>
          <p:spPr>
            <a:xfrm>
              <a:off x="1221763" y="2307650"/>
              <a:ext cx="40325" cy="51475"/>
            </a:xfrm>
            <a:custGeom>
              <a:rect b="b" l="l" r="r" t="t"/>
              <a:pathLst>
                <a:path extrusionOk="0" h="2059" w="1613">
                  <a:moveTo>
                    <a:pt x="807" y="968"/>
                  </a:moveTo>
                  <a:cubicBezTo>
                    <a:pt x="968" y="968"/>
                    <a:pt x="1087" y="1090"/>
                    <a:pt x="1087" y="1252"/>
                  </a:cubicBezTo>
                  <a:cubicBezTo>
                    <a:pt x="1087" y="1413"/>
                    <a:pt x="968" y="1532"/>
                    <a:pt x="807" y="1532"/>
                  </a:cubicBezTo>
                  <a:cubicBezTo>
                    <a:pt x="645" y="1532"/>
                    <a:pt x="523" y="1413"/>
                    <a:pt x="523" y="1252"/>
                  </a:cubicBezTo>
                  <a:cubicBezTo>
                    <a:pt x="523" y="1090"/>
                    <a:pt x="645" y="968"/>
                    <a:pt x="807" y="968"/>
                  </a:cubicBezTo>
                  <a:close/>
                  <a:moveTo>
                    <a:pt x="1329" y="0"/>
                  </a:moveTo>
                  <a:cubicBezTo>
                    <a:pt x="1210" y="0"/>
                    <a:pt x="1087" y="123"/>
                    <a:pt x="1087" y="284"/>
                  </a:cubicBezTo>
                  <a:lnTo>
                    <a:pt x="1087" y="484"/>
                  </a:lnTo>
                  <a:cubicBezTo>
                    <a:pt x="1007" y="484"/>
                    <a:pt x="887" y="445"/>
                    <a:pt x="807" y="445"/>
                  </a:cubicBezTo>
                  <a:cubicBezTo>
                    <a:pt x="361" y="445"/>
                    <a:pt x="0" y="807"/>
                    <a:pt x="0" y="1252"/>
                  </a:cubicBezTo>
                  <a:cubicBezTo>
                    <a:pt x="0" y="1694"/>
                    <a:pt x="361" y="2058"/>
                    <a:pt x="807" y="2058"/>
                  </a:cubicBezTo>
                  <a:cubicBezTo>
                    <a:pt x="926" y="2058"/>
                    <a:pt x="1087" y="2016"/>
                    <a:pt x="1210" y="1978"/>
                  </a:cubicBezTo>
                  <a:cubicBezTo>
                    <a:pt x="1248" y="2016"/>
                    <a:pt x="1290" y="2016"/>
                    <a:pt x="1329" y="2016"/>
                  </a:cubicBezTo>
                  <a:cubicBezTo>
                    <a:pt x="1490" y="2016"/>
                    <a:pt x="1613" y="1897"/>
                    <a:pt x="1613" y="1736"/>
                  </a:cubicBezTo>
                  <a:lnTo>
                    <a:pt x="1613" y="284"/>
                  </a:lnTo>
                  <a:cubicBezTo>
                    <a:pt x="1613" y="123"/>
                    <a:pt x="1490" y="0"/>
                    <a:pt x="1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9"/>
            <p:cNvSpPr/>
            <p:nvPr/>
          </p:nvSpPr>
          <p:spPr>
            <a:xfrm>
              <a:off x="1113863" y="2199825"/>
              <a:ext cx="16150" cy="13075"/>
            </a:xfrm>
            <a:custGeom>
              <a:rect b="b" l="l" r="r" t="t"/>
              <a:pathLst>
                <a:path extrusionOk="0" h="523" w="646">
                  <a:moveTo>
                    <a:pt x="242" y="0"/>
                  </a:moveTo>
                  <a:cubicBezTo>
                    <a:pt x="81" y="0"/>
                    <a:pt x="0" y="120"/>
                    <a:pt x="0" y="281"/>
                  </a:cubicBezTo>
                  <a:cubicBezTo>
                    <a:pt x="0" y="404"/>
                    <a:pt x="81" y="523"/>
                    <a:pt x="242" y="523"/>
                  </a:cubicBezTo>
                  <a:lnTo>
                    <a:pt x="365" y="523"/>
                  </a:lnTo>
                  <a:cubicBezTo>
                    <a:pt x="526" y="523"/>
                    <a:pt x="645" y="404"/>
                    <a:pt x="645" y="281"/>
                  </a:cubicBezTo>
                  <a:cubicBezTo>
                    <a:pt x="645" y="120"/>
                    <a:pt x="526" y="0"/>
                    <a:pt x="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a:off x="1143138" y="2199825"/>
              <a:ext cx="16150" cy="13075"/>
            </a:xfrm>
            <a:custGeom>
              <a:rect b="b" l="l" r="r" t="t"/>
              <a:pathLst>
                <a:path extrusionOk="0" h="523" w="646">
                  <a:moveTo>
                    <a:pt x="242" y="0"/>
                  </a:moveTo>
                  <a:cubicBezTo>
                    <a:pt x="119" y="0"/>
                    <a:pt x="0" y="120"/>
                    <a:pt x="0" y="281"/>
                  </a:cubicBezTo>
                  <a:cubicBezTo>
                    <a:pt x="0" y="404"/>
                    <a:pt x="119" y="523"/>
                    <a:pt x="242" y="523"/>
                  </a:cubicBezTo>
                  <a:lnTo>
                    <a:pt x="361" y="523"/>
                  </a:lnTo>
                  <a:cubicBezTo>
                    <a:pt x="523" y="523"/>
                    <a:pt x="645" y="404"/>
                    <a:pt x="645" y="281"/>
                  </a:cubicBezTo>
                  <a:cubicBezTo>
                    <a:pt x="645" y="120"/>
                    <a:pt x="523" y="0"/>
                    <a:pt x="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a:off x="1172313" y="2199825"/>
              <a:ext cx="16150" cy="13075"/>
            </a:xfrm>
            <a:custGeom>
              <a:rect b="b" l="l" r="r" t="t"/>
              <a:pathLst>
                <a:path extrusionOk="0" h="523" w="646">
                  <a:moveTo>
                    <a:pt x="243" y="0"/>
                  </a:moveTo>
                  <a:cubicBezTo>
                    <a:pt x="123" y="0"/>
                    <a:pt x="1" y="120"/>
                    <a:pt x="1" y="281"/>
                  </a:cubicBezTo>
                  <a:cubicBezTo>
                    <a:pt x="1" y="404"/>
                    <a:pt x="123" y="523"/>
                    <a:pt x="243" y="523"/>
                  </a:cubicBezTo>
                  <a:lnTo>
                    <a:pt x="404" y="523"/>
                  </a:lnTo>
                  <a:cubicBezTo>
                    <a:pt x="527" y="523"/>
                    <a:pt x="646" y="404"/>
                    <a:pt x="646" y="281"/>
                  </a:cubicBezTo>
                  <a:cubicBezTo>
                    <a:pt x="646" y="120"/>
                    <a:pt x="527" y="0"/>
                    <a:pt x="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49"/>
          <p:cNvGrpSpPr/>
          <p:nvPr/>
        </p:nvGrpSpPr>
        <p:grpSpPr>
          <a:xfrm>
            <a:off x="6884751" y="2626085"/>
            <a:ext cx="383376" cy="412372"/>
            <a:chOff x="7699463" y="2844975"/>
            <a:chExt cx="426400" cy="458650"/>
          </a:xfrm>
        </p:grpSpPr>
        <p:sp>
          <p:nvSpPr>
            <p:cNvPr id="1552" name="Google Shape;1552;p49"/>
            <p:cNvSpPr/>
            <p:nvPr/>
          </p:nvSpPr>
          <p:spPr>
            <a:xfrm>
              <a:off x="7699463" y="2844975"/>
              <a:ext cx="426400" cy="458650"/>
            </a:xfrm>
            <a:custGeom>
              <a:rect b="b" l="l" r="r" t="t"/>
              <a:pathLst>
                <a:path extrusionOk="0" h="18346" w="17056">
                  <a:moveTo>
                    <a:pt x="8507" y="523"/>
                  </a:moveTo>
                  <a:cubicBezTo>
                    <a:pt x="11249" y="523"/>
                    <a:pt x="13749" y="2016"/>
                    <a:pt x="15081" y="4394"/>
                  </a:cubicBezTo>
                  <a:cubicBezTo>
                    <a:pt x="15120" y="4474"/>
                    <a:pt x="15081" y="4597"/>
                    <a:pt x="15000" y="4636"/>
                  </a:cubicBezTo>
                  <a:lnTo>
                    <a:pt x="14436" y="4958"/>
                  </a:lnTo>
                  <a:cubicBezTo>
                    <a:pt x="14408" y="4958"/>
                    <a:pt x="14381" y="4977"/>
                    <a:pt x="14354" y="4977"/>
                  </a:cubicBezTo>
                  <a:cubicBezTo>
                    <a:pt x="14341" y="4977"/>
                    <a:pt x="14327" y="4972"/>
                    <a:pt x="14313" y="4958"/>
                  </a:cubicBezTo>
                  <a:cubicBezTo>
                    <a:pt x="14275" y="4958"/>
                    <a:pt x="14233" y="4920"/>
                    <a:pt x="14233" y="4878"/>
                  </a:cubicBezTo>
                  <a:cubicBezTo>
                    <a:pt x="13668" y="3871"/>
                    <a:pt x="12862" y="3023"/>
                    <a:pt x="11894" y="2458"/>
                  </a:cubicBezTo>
                  <a:cubicBezTo>
                    <a:pt x="11852" y="2430"/>
                    <a:pt x="11800" y="2417"/>
                    <a:pt x="11746" y="2417"/>
                  </a:cubicBezTo>
                  <a:cubicBezTo>
                    <a:pt x="11647" y="2417"/>
                    <a:pt x="11543" y="2462"/>
                    <a:pt x="11491" y="2539"/>
                  </a:cubicBezTo>
                  <a:cubicBezTo>
                    <a:pt x="11452" y="2662"/>
                    <a:pt x="11491" y="2823"/>
                    <a:pt x="11613" y="2903"/>
                  </a:cubicBezTo>
                  <a:cubicBezTo>
                    <a:pt x="12178" y="3265"/>
                    <a:pt x="12700" y="3710"/>
                    <a:pt x="13146" y="4232"/>
                  </a:cubicBezTo>
                  <a:lnTo>
                    <a:pt x="12781" y="4516"/>
                  </a:lnTo>
                  <a:cubicBezTo>
                    <a:pt x="12748" y="4532"/>
                    <a:pt x="12709" y="4542"/>
                    <a:pt x="12671" y="4542"/>
                  </a:cubicBezTo>
                  <a:cubicBezTo>
                    <a:pt x="12616" y="4542"/>
                    <a:pt x="12564" y="4522"/>
                    <a:pt x="12539" y="4474"/>
                  </a:cubicBezTo>
                  <a:cubicBezTo>
                    <a:pt x="11533" y="3307"/>
                    <a:pt x="10039" y="2662"/>
                    <a:pt x="8507" y="2662"/>
                  </a:cubicBezTo>
                  <a:cubicBezTo>
                    <a:pt x="6975" y="2662"/>
                    <a:pt x="5523" y="3307"/>
                    <a:pt x="4517" y="4474"/>
                  </a:cubicBezTo>
                  <a:cubicBezTo>
                    <a:pt x="4469" y="4522"/>
                    <a:pt x="4421" y="4542"/>
                    <a:pt x="4374" y="4542"/>
                  </a:cubicBezTo>
                  <a:cubicBezTo>
                    <a:pt x="4341" y="4542"/>
                    <a:pt x="4308" y="4532"/>
                    <a:pt x="4275" y="4516"/>
                  </a:cubicBezTo>
                  <a:lnTo>
                    <a:pt x="3910" y="4232"/>
                  </a:lnTo>
                  <a:cubicBezTo>
                    <a:pt x="5039" y="2862"/>
                    <a:pt x="6733" y="2055"/>
                    <a:pt x="8507" y="2055"/>
                  </a:cubicBezTo>
                  <a:cubicBezTo>
                    <a:pt x="9233" y="2055"/>
                    <a:pt x="9920" y="2178"/>
                    <a:pt x="10565" y="2420"/>
                  </a:cubicBezTo>
                  <a:cubicBezTo>
                    <a:pt x="10603" y="2429"/>
                    <a:pt x="10640" y="2433"/>
                    <a:pt x="10677" y="2433"/>
                  </a:cubicBezTo>
                  <a:cubicBezTo>
                    <a:pt x="10795" y="2433"/>
                    <a:pt x="10897" y="2382"/>
                    <a:pt x="10926" y="2258"/>
                  </a:cubicBezTo>
                  <a:cubicBezTo>
                    <a:pt x="10968" y="2136"/>
                    <a:pt x="10926" y="1974"/>
                    <a:pt x="10765" y="1894"/>
                  </a:cubicBezTo>
                  <a:cubicBezTo>
                    <a:pt x="10039" y="1652"/>
                    <a:pt x="9275" y="1533"/>
                    <a:pt x="8507" y="1533"/>
                  </a:cubicBezTo>
                  <a:cubicBezTo>
                    <a:pt x="6168" y="1533"/>
                    <a:pt x="3991" y="2823"/>
                    <a:pt x="2823" y="4878"/>
                  </a:cubicBezTo>
                  <a:cubicBezTo>
                    <a:pt x="2823" y="4920"/>
                    <a:pt x="2781" y="4958"/>
                    <a:pt x="2743" y="4958"/>
                  </a:cubicBezTo>
                  <a:cubicBezTo>
                    <a:pt x="2716" y="4972"/>
                    <a:pt x="2693" y="4977"/>
                    <a:pt x="2673" y="4977"/>
                  </a:cubicBezTo>
                  <a:cubicBezTo>
                    <a:pt x="2634" y="4977"/>
                    <a:pt x="2607" y="4958"/>
                    <a:pt x="2581" y="4958"/>
                  </a:cubicBezTo>
                  <a:lnTo>
                    <a:pt x="2017" y="4636"/>
                  </a:lnTo>
                  <a:cubicBezTo>
                    <a:pt x="1936" y="4597"/>
                    <a:pt x="1936" y="4474"/>
                    <a:pt x="1975" y="4394"/>
                  </a:cubicBezTo>
                  <a:cubicBezTo>
                    <a:pt x="3265" y="2016"/>
                    <a:pt x="5807" y="523"/>
                    <a:pt x="8507" y="523"/>
                  </a:cubicBezTo>
                  <a:close/>
                  <a:moveTo>
                    <a:pt x="1775" y="13226"/>
                  </a:moveTo>
                  <a:lnTo>
                    <a:pt x="1775" y="16248"/>
                  </a:lnTo>
                  <a:lnTo>
                    <a:pt x="684" y="16248"/>
                  </a:lnTo>
                  <a:cubicBezTo>
                    <a:pt x="604" y="16248"/>
                    <a:pt x="523" y="16168"/>
                    <a:pt x="523" y="16087"/>
                  </a:cubicBezTo>
                  <a:lnTo>
                    <a:pt x="523" y="13387"/>
                  </a:lnTo>
                  <a:cubicBezTo>
                    <a:pt x="523" y="13307"/>
                    <a:pt x="604" y="13226"/>
                    <a:pt x="684" y="13226"/>
                  </a:cubicBezTo>
                  <a:close/>
                  <a:moveTo>
                    <a:pt x="16371" y="13226"/>
                  </a:moveTo>
                  <a:cubicBezTo>
                    <a:pt x="16452" y="13226"/>
                    <a:pt x="16491" y="13307"/>
                    <a:pt x="16491" y="13387"/>
                  </a:cubicBezTo>
                  <a:lnTo>
                    <a:pt x="16491" y="16087"/>
                  </a:lnTo>
                  <a:cubicBezTo>
                    <a:pt x="16491" y="16168"/>
                    <a:pt x="16452" y="16248"/>
                    <a:pt x="16371" y="16248"/>
                  </a:cubicBezTo>
                  <a:lnTo>
                    <a:pt x="15281" y="16248"/>
                  </a:lnTo>
                  <a:lnTo>
                    <a:pt x="15281" y="13226"/>
                  </a:lnTo>
                  <a:close/>
                  <a:moveTo>
                    <a:pt x="3146" y="11936"/>
                  </a:moveTo>
                  <a:lnTo>
                    <a:pt x="3146" y="17581"/>
                  </a:lnTo>
                  <a:lnTo>
                    <a:pt x="2297" y="16452"/>
                  </a:lnTo>
                  <a:lnTo>
                    <a:pt x="2297" y="13023"/>
                  </a:lnTo>
                  <a:lnTo>
                    <a:pt x="3146" y="11936"/>
                  </a:lnTo>
                  <a:close/>
                  <a:moveTo>
                    <a:pt x="13910" y="11894"/>
                  </a:moveTo>
                  <a:lnTo>
                    <a:pt x="14758" y="13023"/>
                  </a:lnTo>
                  <a:lnTo>
                    <a:pt x="14758" y="16452"/>
                  </a:lnTo>
                  <a:lnTo>
                    <a:pt x="13910" y="17581"/>
                  </a:lnTo>
                  <a:lnTo>
                    <a:pt x="13910" y="11894"/>
                  </a:lnTo>
                  <a:close/>
                  <a:moveTo>
                    <a:pt x="4717" y="11652"/>
                  </a:moveTo>
                  <a:cubicBezTo>
                    <a:pt x="5162" y="11652"/>
                    <a:pt x="5523" y="12016"/>
                    <a:pt x="5523" y="12458"/>
                  </a:cubicBezTo>
                  <a:lnTo>
                    <a:pt x="5523" y="17016"/>
                  </a:lnTo>
                  <a:cubicBezTo>
                    <a:pt x="5523" y="17458"/>
                    <a:pt x="5162" y="17823"/>
                    <a:pt x="4717" y="17823"/>
                  </a:cubicBezTo>
                  <a:lnTo>
                    <a:pt x="3668" y="17823"/>
                  </a:lnTo>
                  <a:lnTo>
                    <a:pt x="3668" y="11652"/>
                  </a:lnTo>
                  <a:close/>
                  <a:moveTo>
                    <a:pt x="8507" y="0"/>
                  </a:moveTo>
                  <a:cubicBezTo>
                    <a:pt x="5604" y="0"/>
                    <a:pt x="2904" y="1571"/>
                    <a:pt x="1491" y="4152"/>
                  </a:cubicBezTo>
                  <a:cubicBezTo>
                    <a:pt x="1291" y="4474"/>
                    <a:pt x="1410" y="4920"/>
                    <a:pt x="1775" y="5120"/>
                  </a:cubicBezTo>
                  <a:lnTo>
                    <a:pt x="1814" y="5120"/>
                  </a:lnTo>
                  <a:lnTo>
                    <a:pt x="1694" y="5281"/>
                  </a:lnTo>
                  <a:cubicBezTo>
                    <a:pt x="1168" y="6291"/>
                    <a:pt x="888" y="7420"/>
                    <a:pt x="888" y="8507"/>
                  </a:cubicBezTo>
                  <a:lnTo>
                    <a:pt x="888" y="12700"/>
                  </a:lnTo>
                  <a:lnTo>
                    <a:pt x="684" y="12700"/>
                  </a:lnTo>
                  <a:cubicBezTo>
                    <a:pt x="323" y="12700"/>
                    <a:pt x="1" y="12984"/>
                    <a:pt x="1" y="13387"/>
                  </a:cubicBezTo>
                  <a:lnTo>
                    <a:pt x="1" y="16087"/>
                  </a:lnTo>
                  <a:cubicBezTo>
                    <a:pt x="1" y="16490"/>
                    <a:pt x="323" y="16813"/>
                    <a:pt x="684" y="16813"/>
                  </a:cubicBezTo>
                  <a:lnTo>
                    <a:pt x="1894" y="16813"/>
                  </a:lnTo>
                  <a:lnTo>
                    <a:pt x="2862" y="18064"/>
                  </a:lnTo>
                  <a:cubicBezTo>
                    <a:pt x="2984" y="18264"/>
                    <a:pt x="3184" y="18345"/>
                    <a:pt x="3426" y="18345"/>
                  </a:cubicBezTo>
                  <a:lnTo>
                    <a:pt x="4717" y="18345"/>
                  </a:lnTo>
                  <a:cubicBezTo>
                    <a:pt x="5442" y="18345"/>
                    <a:pt x="6049" y="17742"/>
                    <a:pt x="6049" y="17016"/>
                  </a:cubicBezTo>
                  <a:lnTo>
                    <a:pt x="6049" y="12458"/>
                  </a:lnTo>
                  <a:cubicBezTo>
                    <a:pt x="6049" y="11732"/>
                    <a:pt x="5442" y="11129"/>
                    <a:pt x="4717" y="11129"/>
                  </a:cubicBezTo>
                  <a:lnTo>
                    <a:pt x="3426" y="11129"/>
                  </a:lnTo>
                  <a:cubicBezTo>
                    <a:pt x="3184" y="11129"/>
                    <a:pt x="2984" y="11248"/>
                    <a:pt x="2862" y="11410"/>
                  </a:cubicBezTo>
                  <a:lnTo>
                    <a:pt x="1894" y="12700"/>
                  </a:lnTo>
                  <a:lnTo>
                    <a:pt x="1410" y="12700"/>
                  </a:lnTo>
                  <a:lnTo>
                    <a:pt x="1410" y="8507"/>
                  </a:lnTo>
                  <a:cubicBezTo>
                    <a:pt x="1410" y="7500"/>
                    <a:pt x="1694" y="6452"/>
                    <a:pt x="2178" y="5565"/>
                  </a:cubicBezTo>
                  <a:lnTo>
                    <a:pt x="2259" y="5403"/>
                  </a:lnTo>
                  <a:lnTo>
                    <a:pt x="2339" y="5442"/>
                  </a:lnTo>
                  <a:cubicBezTo>
                    <a:pt x="2435" y="5490"/>
                    <a:pt x="2543" y="5509"/>
                    <a:pt x="2650" y="5509"/>
                  </a:cubicBezTo>
                  <a:cubicBezTo>
                    <a:pt x="2723" y="5509"/>
                    <a:pt x="2796" y="5500"/>
                    <a:pt x="2862" y="5484"/>
                  </a:cubicBezTo>
                  <a:cubicBezTo>
                    <a:pt x="3065" y="5442"/>
                    <a:pt x="3226" y="5323"/>
                    <a:pt x="3307" y="5161"/>
                  </a:cubicBezTo>
                  <a:cubicBezTo>
                    <a:pt x="3388" y="5000"/>
                    <a:pt x="3468" y="4839"/>
                    <a:pt x="3588" y="4678"/>
                  </a:cubicBezTo>
                  <a:lnTo>
                    <a:pt x="3952" y="4958"/>
                  </a:lnTo>
                  <a:cubicBezTo>
                    <a:pt x="4072" y="5039"/>
                    <a:pt x="4233" y="5081"/>
                    <a:pt x="4355" y="5081"/>
                  </a:cubicBezTo>
                  <a:cubicBezTo>
                    <a:pt x="4555" y="5081"/>
                    <a:pt x="4759" y="5000"/>
                    <a:pt x="4920" y="4839"/>
                  </a:cubicBezTo>
                  <a:cubicBezTo>
                    <a:pt x="5846" y="3791"/>
                    <a:pt x="7136" y="3184"/>
                    <a:pt x="8507" y="3184"/>
                  </a:cubicBezTo>
                  <a:cubicBezTo>
                    <a:pt x="9878" y="3184"/>
                    <a:pt x="11210" y="3791"/>
                    <a:pt x="12136" y="4839"/>
                  </a:cubicBezTo>
                  <a:cubicBezTo>
                    <a:pt x="12277" y="5003"/>
                    <a:pt x="12473" y="5085"/>
                    <a:pt x="12676" y="5085"/>
                  </a:cubicBezTo>
                  <a:cubicBezTo>
                    <a:pt x="12821" y="5085"/>
                    <a:pt x="12969" y="5043"/>
                    <a:pt x="13104" y="4958"/>
                  </a:cubicBezTo>
                  <a:lnTo>
                    <a:pt x="13468" y="4678"/>
                  </a:lnTo>
                  <a:cubicBezTo>
                    <a:pt x="13549" y="4839"/>
                    <a:pt x="13668" y="5000"/>
                    <a:pt x="13749" y="5161"/>
                  </a:cubicBezTo>
                  <a:cubicBezTo>
                    <a:pt x="13829" y="5323"/>
                    <a:pt x="13991" y="5442"/>
                    <a:pt x="14194" y="5484"/>
                  </a:cubicBezTo>
                  <a:cubicBezTo>
                    <a:pt x="14233" y="5523"/>
                    <a:pt x="14313" y="5523"/>
                    <a:pt x="14355" y="5523"/>
                  </a:cubicBezTo>
                  <a:cubicBezTo>
                    <a:pt x="14475" y="5523"/>
                    <a:pt x="14597" y="5484"/>
                    <a:pt x="14717" y="5442"/>
                  </a:cubicBezTo>
                  <a:lnTo>
                    <a:pt x="14758" y="5403"/>
                  </a:lnTo>
                  <a:lnTo>
                    <a:pt x="14878" y="5565"/>
                  </a:lnTo>
                  <a:cubicBezTo>
                    <a:pt x="15362" y="6452"/>
                    <a:pt x="15646" y="7500"/>
                    <a:pt x="15646" y="8507"/>
                  </a:cubicBezTo>
                  <a:lnTo>
                    <a:pt x="15646" y="12700"/>
                  </a:lnTo>
                  <a:lnTo>
                    <a:pt x="15162" y="12700"/>
                  </a:lnTo>
                  <a:lnTo>
                    <a:pt x="14194" y="11410"/>
                  </a:lnTo>
                  <a:cubicBezTo>
                    <a:pt x="14071" y="11248"/>
                    <a:pt x="13829" y="11129"/>
                    <a:pt x="13629" y="11129"/>
                  </a:cubicBezTo>
                  <a:lnTo>
                    <a:pt x="12339" y="11129"/>
                  </a:lnTo>
                  <a:cubicBezTo>
                    <a:pt x="11613" y="11129"/>
                    <a:pt x="11007" y="11732"/>
                    <a:pt x="11007" y="12458"/>
                  </a:cubicBezTo>
                  <a:lnTo>
                    <a:pt x="11007" y="15323"/>
                  </a:lnTo>
                  <a:cubicBezTo>
                    <a:pt x="11007" y="15484"/>
                    <a:pt x="11129" y="15603"/>
                    <a:pt x="11249" y="15603"/>
                  </a:cubicBezTo>
                  <a:cubicBezTo>
                    <a:pt x="11410" y="15603"/>
                    <a:pt x="11533" y="15484"/>
                    <a:pt x="11533" y="15323"/>
                  </a:cubicBezTo>
                  <a:lnTo>
                    <a:pt x="11533" y="12458"/>
                  </a:lnTo>
                  <a:cubicBezTo>
                    <a:pt x="11533" y="12016"/>
                    <a:pt x="11894" y="11652"/>
                    <a:pt x="12339" y="11652"/>
                  </a:cubicBezTo>
                  <a:lnTo>
                    <a:pt x="13346" y="11652"/>
                  </a:lnTo>
                  <a:lnTo>
                    <a:pt x="13346" y="17823"/>
                  </a:lnTo>
                  <a:lnTo>
                    <a:pt x="12339" y="17823"/>
                  </a:lnTo>
                  <a:cubicBezTo>
                    <a:pt x="11894" y="17823"/>
                    <a:pt x="11533" y="17458"/>
                    <a:pt x="11533" y="17016"/>
                  </a:cubicBezTo>
                  <a:lnTo>
                    <a:pt x="11533" y="16490"/>
                  </a:lnTo>
                  <a:cubicBezTo>
                    <a:pt x="11533" y="16329"/>
                    <a:pt x="11410" y="16210"/>
                    <a:pt x="11249" y="16210"/>
                  </a:cubicBezTo>
                  <a:cubicBezTo>
                    <a:pt x="11129" y="16210"/>
                    <a:pt x="11007" y="16329"/>
                    <a:pt x="11007" y="16490"/>
                  </a:cubicBezTo>
                  <a:lnTo>
                    <a:pt x="11007" y="17016"/>
                  </a:lnTo>
                  <a:cubicBezTo>
                    <a:pt x="11007" y="17742"/>
                    <a:pt x="11613" y="18345"/>
                    <a:pt x="12339" y="18345"/>
                  </a:cubicBezTo>
                  <a:lnTo>
                    <a:pt x="13629" y="18345"/>
                  </a:lnTo>
                  <a:cubicBezTo>
                    <a:pt x="13829" y="18345"/>
                    <a:pt x="14071" y="18264"/>
                    <a:pt x="14194" y="18064"/>
                  </a:cubicBezTo>
                  <a:lnTo>
                    <a:pt x="15162" y="16813"/>
                  </a:lnTo>
                  <a:lnTo>
                    <a:pt x="16371" y="16813"/>
                  </a:lnTo>
                  <a:cubicBezTo>
                    <a:pt x="16733" y="16813"/>
                    <a:pt x="17055" y="16490"/>
                    <a:pt x="17055" y="16087"/>
                  </a:cubicBezTo>
                  <a:lnTo>
                    <a:pt x="17055" y="13387"/>
                  </a:lnTo>
                  <a:cubicBezTo>
                    <a:pt x="17055" y="12984"/>
                    <a:pt x="16733" y="12700"/>
                    <a:pt x="16371" y="12700"/>
                  </a:cubicBezTo>
                  <a:lnTo>
                    <a:pt x="16168" y="12700"/>
                  </a:lnTo>
                  <a:lnTo>
                    <a:pt x="16168" y="8507"/>
                  </a:lnTo>
                  <a:cubicBezTo>
                    <a:pt x="16168" y="7420"/>
                    <a:pt x="15887" y="6291"/>
                    <a:pt x="15323" y="5281"/>
                  </a:cubicBezTo>
                  <a:lnTo>
                    <a:pt x="15242" y="5120"/>
                  </a:lnTo>
                  <a:lnTo>
                    <a:pt x="15281" y="5120"/>
                  </a:lnTo>
                  <a:cubicBezTo>
                    <a:pt x="15604" y="4920"/>
                    <a:pt x="15726" y="4474"/>
                    <a:pt x="15565" y="4152"/>
                  </a:cubicBezTo>
                  <a:cubicBezTo>
                    <a:pt x="14152" y="1571"/>
                    <a:pt x="11452" y="0"/>
                    <a:pt x="8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7806313" y="2983025"/>
              <a:ext cx="214700" cy="136150"/>
            </a:xfrm>
            <a:custGeom>
              <a:rect b="b" l="l" r="r" t="t"/>
              <a:pathLst>
                <a:path extrusionOk="0" h="5446" w="8588">
                  <a:moveTo>
                    <a:pt x="1168" y="1"/>
                  </a:moveTo>
                  <a:cubicBezTo>
                    <a:pt x="523" y="1"/>
                    <a:pt x="1" y="527"/>
                    <a:pt x="1" y="1172"/>
                  </a:cubicBezTo>
                  <a:lnTo>
                    <a:pt x="1" y="3630"/>
                  </a:lnTo>
                  <a:cubicBezTo>
                    <a:pt x="1" y="4275"/>
                    <a:pt x="523" y="4801"/>
                    <a:pt x="1168" y="4801"/>
                  </a:cubicBezTo>
                  <a:lnTo>
                    <a:pt x="3346" y="4801"/>
                  </a:lnTo>
                  <a:lnTo>
                    <a:pt x="3791" y="5243"/>
                  </a:lnTo>
                  <a:cubicBezTo>
                    <a:pt x="3910" y="5365"/>
                    <a:pt x="4072" y="5446"/>
                    <a:pt x="4233" y="5446"/>
                  </a:cubicBezTo>
                  <a:cubicBezTo>
                    <a:pt x="4394" y="5446"/>
                    <a:pt x="4597" y="5365"/>
                    <a:pt x="4717" y="5243"/>
                  </a:cubicBezTo>
                  <a:lnTo>
                    <a:pt x="5162" y="4801"/>
                  </a:lnTo>
                  <a:lnTo>
                    <a:pt x="7420" y="4801"/>
                  </a:lnTo>
                  <a:cubicBezTo>
                    <a:pt x="8065" y="4801"/>
                    <a:pt x="8588" y="4275"/>
                    <a:pt x="8588" y="3630"/>
                  </a:cubicBezTo>
                  <a:lnTo>
                    <a:pt x="8588" y="1172"/>
                  </a:lnTo>
                  <a:cubicBezTo>
                    <a:pt x="8588" y="527"/>
                    <a:pt x="8065" y="1"/>
                    <a:pt x="7420" y="1"/>
                  </a:cubicBezTo>
                  <a:lnTo>
                    <a:pt x="3791" y="1"/>
                  </a:lnTo>
                  <a:cubicBezTo>
                    <a:pt x="3630" y="1"/>
                    <a:pt x="3507" y="123"/>
                    <a:pt x="3507" y="285"/>
                  </a:cubicBezTo>
                  <a:cubicBezTo>
                    <a:pt x="3507" y="404"/>
                    <a:pt x="3630" y="527"/>
                    <a:pt x="3791" y="527"/>
                  </a:cubicBezTo>
                  <a:lnTo>
                    <a:pt x="7420" y="527"/>
                  </a:lnTo>
                  <a:cubicBezTo>
                    <a:pt x="7781" y="527"/>
                    <a:pt x="8065" y="807"/>
                    <a:pt x="8065" y="1172"/>
                  </a:cubicBezTo>
                  <a:lnTo>
                    <a:pt x="8065" y="3630"/>
                  </a:lnTo>
                  <a:cubicBezTo>
                    <a:pt x="8065" y="3994"/>
                    <a:pt x="7781" y="4275"/>
                    <a:pt x="7420" y="4275"/>
                  </a:cubicBezTo>
                  <a:lnTo>
                    <a:pt x="5039" y="4275"/>
                  </a:lnTo>
                  <a:cubicBezTo>
                    <a:pt x="4959" y="4275"/>
                    <a:pt x="4920" y="4275"/>
                    <a:pt x="4839" y="4356"/>
                  </a:cubicBezTo>
                  <a:lnTo>
                    <a:pt x="4314" y="4881"/>
                  </a:lnTo>
                  <a:cubicBezTo>
                    <a:pt x="4314" y="4920"/>
                    <a:pt x="4275" y="4920"/>
                    <a:pt x="4233" y="4920"/>
                  </a:cubicBezTo>
                  <a:cubicBezTo>
                    <a:pt x="4233" y="4920"/>
                    <a:pt x="4194" y="4920"/>
                    <a:pt x="4152" y="4881"/>
                  </a:cubicBezTo>
                  <a:lnTo>
                    <a:pt x="3630" y="4356"/>
                  </a:lnTo>
                  <a:cubicBezTo>
                    <a:pt x="3588" y="4275"/>
                    <a:pt x="3507" y="4275"/>
                    <a:pt x="3427" y="4275"/>
                  </a:cubicBezTo>
                  <a:lnTo>
                    <a:pt x="1168" y="4275"/>
                  </a:lnTo>
                  <a:cubicBezTo>
                    <a:pt x="846" y="4275"/>
                    <a:pt x="565" y="3994"/>
                    <a:pt x="565" y="3630"/>
                  </a:cubicBezTo>
                  <a:lnTo>
                    <a:pt x="565" y="1172"/>
                  </a:lnTo>
                  <a:cubicBezTo>
                    <a:pt x="565" y="807"/>
                    <a:pt x="846" y="527"/>
                    <a:pt x="1168" y="527"/>
                  </a:cubicBezTo>
                  <a:lnTo>
                    <a:pt x="2620" y="527"/>
                  </a:lnTo>
                  <a:cubicBezTo>
                    <a:pt x="2781" y="527"/>
                    <a:pt x="2904" y="404"/>
                    <a:pt x="2904" y="285"/>
                  </a:cubicBezTo>
                  <a:cubicBezTo>
                    <a:pt x="2904" y="123"/>
                    <a:pt x="2781"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7878888" y="3170525"/>
              <a:ext cx="68575" cy="22200"/>
            </a:xfrm>
            <a:custGeom>
              <a:rect b="b" l="l" r="r" t="t"/>
              <a:pathLst>
                <a:path extrusionOk="0" h="888" w="2743">
                  <a:moveTo>
                    <a:pt x="1330" y="1"/>
                  </a:moveTo>
                  <a:cubicBezTo>
                    <a:pt x="927" y="1"/>
                    <a:pt x="485" y="123"/>
                    <a:pt x="162" y="365"/>
                  </a:cubicBezTo>
                  <a:cubicBezTo>
                    <a:pt x="40" y="446"/>
                    <a:pt x="1" y="607"/>
                    <a:pt x="82" y="726"/>
                  </a:cubicBezTo>
                  <a:cubicBezTo>
                    <a:pt x="133" y="805"/>
                    <a:pt x="219" y="849"/>
                    <a:pt x="305" y="849"/>
                  </a:cubicBezTo>
                  <a:cubicBezTo>
                    <a:pt x="352" y="849"/>
                    <a:pt x="400" y="836"/>
                    <a:pt x="443" y="807"/>
                  </a:cubicBezTo>
                  <a:cubicBezTo>
                    <a:pt x="727" y="607"/>
                    <a:pt x="1007" y="526"/>
                    <a:pt x="1330" y="526"/>
                  </a:cubicBezTo>
                  <a:cubicBezTo>
                    <a:pt x="1694" y="526"/>
                    <a:pt x="1975" y="646"/>
                    <a:pt x="2259" y="807"/>
                  </a:cubicBezTo>
                  <a:cubicBezTo>
                    <a:pt x="2298" y="849"/>
                    <a:pt x="2378" y="888"/>
                    <a:pt x="2420" y="888"/>
                  </a:cubicBezTo>
                  <a:cubicBezTo>
                    <a:pt x="2501" y="888"/>
                    <a:pt x="2582" y="849"/>
                    <a:pt x="2662" y="768"/>
                  </a:cubicBezTo>
                  <a:cubicBezTo>
                    <a:pt x="2743" y="646"/>
                    <a:pt x="2701" y="485"/>
                    <a:pt x="2582" y="365"/>
                  </a:cubicBezTo>
                  <a:cubicBezTo>
                    <a:pt x="2217" y="123"/>
                    <a:pt x="1775" y="1"/>
                    <a:pt x="1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9"/>
            <p:cNvSpPr/>
            <p:nvPr/>
          </p:nvSpPr>
          <p:spPr>
            <a:xfrm>
              <a:off x="7893988" y="3197775"/>
              <a:ext cx="37350" cy="16525"/>
            </a:xfrm>
            <a:custGeom>
              <a:rect b="b" l="l" r="r" t="t"/>
              <a:pathLst>
                <a:path extrusionOk="0" h="661" w="1494">
                  <a:moveTo>
                    <a:pt x="768" y="1"/>
                  </a:moveTo>
                  <a:cubicBezTo>
                    <a:pt x="565" y="1"/>
                    <a:pt x="323" y="40"/>
                    <a:pt x="161" y="162"/>
                  </a:cubicBezTo>
                  <a:cubicBezTo>
                    <a:pt x="42" y="243"/>
                    <a:pt x="0" y="443"/>
                    <a:pt x="81" y="565"/>
                  </a:cubicBezTo>
                  <a:cubicBezTo>
                    <a:pt x="148" y="631"/>
                    <a:pt x="227" y="661"/>
                    <a:pt x="304" y="661"/>
                  </a:cubicBezTo>
                  <a:cubicBezTo>
                    <a:pt x="368" y="661"/>
                    <a:pt x="430" y="641"/>
                    <a:pt x="484" y="604"/>
                  </a:cubicBezTo>
                  <a:cubicBezTo>
                    <a:pt x="565" y="565"/>
                    <a:pt x="645" y="524"/>
                    <a:pt x="768" y="524"/>
                  </a:cubicBezTo>
                  <a:cubicBezTo>
                    <a:pt x="849" y="524"/>
                    <a:pt x="968" y="565"/>
                    <a:pt x="1049" y="604"/>
                  </a:cubicBezTo>
                  <a:cubicBezTo>
                    <a:pt x="1090" y="646"/>
                    <a:pt x="1129" y="646"/>
                    <a:pt x="1210" y="646"/>
                  </a:cubicBezTo>
                  <a:cubicBezTo>
                    <a:pt x="1290" y="646"/>
                    <a:pt x="1371" y="604"/>
                    <a:pt x="1413" y="565"/>
                  </a:cubicBezTo>
                  <a:cubicBezTo>
                    <a:pt x="1494" y="443"/>
                    <a:pt x="1494" y="243"/>
                    <a:pt x="1371" y="162"/>
                  </a:cubicBezTo>
                  <a:cubicBezTo>
                    <a:pt x="1171" y="40"/>
                    <a:pt x="968"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9"/>
            <p:cNvSpPr/>
            <p:nvPr/>
          </p:nvSpPr>
          <p:spPr>
            <a:xfrm>
              <a:off x="7862763" y="3143350"/>
              <a:ext cx="99800" cy="26600"/>
            </a:xfrm>
            <a:custGeom>
              <a:rect b="b" l="l" r="r" t="t"/>
              <a:pathLst>
                <a:path extrusionOk="0" h="1064" w="3992">
                  <a:moveTo>
                    <a:pt x="2017" y="1"/>
                  </a:moveTo>
                  <a:cubicBezTo>
                    <a:pt x="1330" y="1"/>
                    <a:pt x="727" y="201"/>
                    <a:pt x="162" y="565"/>
                  </a:cubicBezTo>
                  <a:cubicBezTo>
                    <a:pt x="39" y="646"/>
                    <a:pt x="1" y="846"/>
                    <a:pt x="120" y="968"/>
                  </a:cubicBezTo>
                  <a:cubicBezTo>
                    <a:pt x="164" y="1034"/>
                    <a:pt x="233" y="1063"/>
                    <a:pt x="306" y="1063"/>
                  </a:cubicBezTo>
                  <a:cubicBezTo>
                    <a:pt x="366" y="1063"/>
                    <a:pt x="429" y="1043"/>
                    <a:pt x="485" y="1007"/>
                  </a:cubicBezTo>
                  <a:cubicBezTo>
                    <a:pt x="927" y="684"/>
                    <a:pt x="1452" y="523"/>
                    <a:pt x="2017" y="523"/>
                  </a:cubicBezTo>
                  <a:cubicBezTo>
                    <a:pt x="2581" y="523"/>
                    <a:pt x="3104" y="684"/>
                    <a:pt x="3549" y="1007"/>
                  </a:cubicBezTo>
                  <a:cubicBezTo>
                    <a:pt x="3588" y="1049"/>
                    <a:pt x="3630" y="1049"/>
                    <a:pt x="3710" y="1049"/>
                  </a:cubicBezTo>
                  <a:cubicBezTo>
                    <a:pt x="3791" y="1049"/>
                    <a:pt x="3872" y="1007"/>
                    <a:pt x="3910" y="968"/>
                  </a:cubicBezTo>
                  <a:cubicBezTo>
                    <a:pt x="3991" y="846"/>
                    <a:pt x="3991" y="646"/>
                    <a:pt x="3872" y="565"/>
                  </a:cubicBezTo>
                  <a:cubicBezTo>
                    <a:pt x="3307" y="201"/>
                    <a:pt x="2662" y="1"/>
                    <a:pt x="2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9"/>
            <p:cNvSpPr/>
            <p:nvPr/>
          </p:nvSpPr>
          <p:spPr>
            <a:xfrm>
              <a:off x="7842613" y="3014325"/>
              <a:ext cx="44375" cy="50425"/>
            </a:xfrm>
            <a:custGeom>
              <a:rect b="b" l="l" r="r" t="t"/>
              <a:pathLst>
                <a:path extrusionOk="0" h="2017" w="1775">
                  <a:moveTo>
                    <a:pt x="887" y="968"/>
                  </a:moveTo>
                  <a:lnTo>
                    <a:pt x="1007" y="1329"/>
                  </a:lnTo>
                  <a:lnTo>
                    <a:pt x="726" y="1329"/>
                  </a:lnTo>
                  <a:lnTo>
                    <a:pt x="887" y="968"/>
                  </a:lnTo>
                  <a:close/>
                  <a:moveTo>
                    <a:pt x="887" y="0"/>
                  </a:moveTo>
                  <a:cubicBezTo>
                    <a:pt x="765" y="0"/>
                    <a:pt x="645" y="39"/>
                    <a:pt x="604" y="162"/>
                  </a:cubicBezTo>
                  <a:lnTo>
                    <a:pt x="39" y="1652"/>
                  </a:lnTo>
                  <a:cubicBezTo>
                    <a:pt x="0" y="1775"/>
                    <a:pt x="39" y="1936"/>
                    <a:pt x="200" y="1975"/>
                  </a:cubicBezTo>
                  <a:cubicBezTo>
                    <a:pt x="235" y="1997"/>
                    <a:pt x="272" y="2007"/>
                    <a:pt x="309" y="2007"/>
                  </a:cubicBezTo>
                  <a:cubicBezTo>
                    <a:pt x="404" y="2007"/>
                    <a:pt x="495" y="1941"/>
                    <a:pt x="523" y="1855"/>
                  </a:cubicBezTo>
                  <a:lnTo>
                    <a:pt x="1210" y="1855"/>
                  </a:lnTo>
                  <a:cubicBezTo>
                    <a:pt x="1249" y="1936"/>
                    <a:pt x="1371" y="2016"/>
                    <a:pt x="1452" y="2016"/>
                  </a:cubicBezTo>
                  <a:cubicBezTo>
                    <a:pt x="1491" y="2016"/>
                    <a:pt x="1533" y="2016"/>
                    <a:pt x="1571" y="1975"/>
                  </a:cubicBezTo>
                  <a:cubicBezTo>
                    <a:pt x="1694" y="1936"/>
                    <a:pt x="1775" y="1775"/>
                    <a:pt x="1733" y="1652"/>
                  </a:cubicBezTo>
                  <a:lnTo>
                    <a:pt x="1168" y="162"/>
                  </a:lnTo>
                  <a:cubicBezTo>
                    <a:pt x="1129" y="39"/>
                    <a:pt x="1007" y="0"/>
                    <a:pt x="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9"/>
            <p:cNvSpPr/>
            <p:nvPr/>
          </p:nvSpPr>
          <p:spPr>
            <a:xfrm>
              <a:off x="7945438" y="3016250"/>
              <a:ext cx="40350" cy="51475"/>
            </a:xfrm>
            <a:custGeom>
              <a:rect b="b" l="l" r="r" t="t"/>
              <a:pathLst>
                <a:path extrusionOk="0" h="2059" w="1614">
                  <a:moveTo>
                    <a:pt x="830" y="1"/>
                  </a:moveTo>
                  <a:cubicBezTo>
                    <a:pt x="744" y="1"/>
                    <a:pt x="654" y="13"/>
                    <a:pt x="565" y="43"/>
                  </a:cubicBezTo>
                  <a:cubicBezTo>
                    <a:pt x="361" y="123"/>
                    <a:pt x="161" y="285"/>
                    <a:pt x="120" y="527"/>
                  </a:cubicBezTo>
                  <a:cubicBezTo>
                    <a:pt x="120" y="769"/>
                    <a:pt x="200" y="972"/>
                    <a:pt x="403" y="1091"/>
                  </a:cubicBezTo>
                  <a:lnTo>
                    <a:pt x="442" y="1091"/>
                  </a:lnTo>
                  <a:cubicBezTo>
                    <a:pt x="442" y="1133"/>
                    <a:pt x="645" y="1214"/>
                    <a:pt x="887" y="1294"/>
                  </a:cubicBezTo>
                  <a:cubicBezTo>
                    <a:pt x="968" y="1333"/>
                    <a:pt x="1049" y="1375"/>
                    <a:pt x="1049" y="1414"/>
                  </a:cubicBezTo>
                  <a:cubicBezTo>
                    <a:pt x="1007" y="1456"/>
                    <a:pt x="968" y="1494"/>
                    <a:pt x="845" y="1494"/>
                  </a:cubicBezTo>
                  <a:cubicBezTo>
                    <a:pt x="726" y="1494"/>
                    <a:pt x="603" y="1456"/>
                    <a:pt x="523" y="1375"/>
                  </a:cubicBezTo>
                  <a:cubicBezTo>
                    <a:pt x="463" y="1314"/>
                    <a:pt x="393" y="1283"/>
                    <a:pt x="322" y="1283"/>
                  </a:cubicBezTo>
                  <a:cubicBezTo>
                    <a:pt x="252" y="1283"/>
                    <a:pt x="181" y="1314"/>
                    <a:pt x="120" y="1375"/>
                  </a:cubicBezTo>
                  <a:cubicBezTo>
                    <a:pt x="39" y="1456"/>
                    <a:pt x="0" y="1617"/>
                    <a:pt x="120" y="1736"/>
                  </a:cubicBezTo>
                  <a:cubicBezTo>
                    <a:pt x="281" y="1939"/>
                    <a:pt x="565" y="2059"/>
                    <a:pt x="845" y="2059"/>
                  </a:cubicBezTo>
                  <a:cubicBezTo>
                    <a:pt x="1210" y="2059"/>
                    <a:pt x="1490" y="1817"/>
                    <a:pt x="1571" y="1494"/>
                  </a:cubicBezTo>
                  <a:cubicBezTo>
                    <a:pt x="1613" y="1133"/>
                    <a:pt x="1329" y="891"/>
                    <a:pt x="1087" y="769"/>
                  </a:cubicBezTo>
                  <a:cubicBezTo>
                    <a:pt x="887" y="730"/>
                    <a:pt x="726" y="649"/>
                    <a:pt x="684" y="649"/>
                  </a:cubicBezTo>
                  <a:lnTo>
                    <a:pt x="684" y="607"/>
                  </a:lnTo>
                  <a:cubicBezTo>
                    <a:pt x="684" y="607"/>
                    <a:pt x="684" y="569"/>
                    <a:pt x="726" y="569"/>
                  </a:cubicBezTo>
                  <a:cubicBezTo>
                    <a:pt x="750" y="562"/>
                    <a:pt x="774" y="560"/>
                    <a:pt x="798" y="560"/>
                  </a:cubicBezTo>
                  <a:cubicBezTo>
                    <a:pt x="941" y="560"/>
                    <a:pt x="1087" y="649"/>
                    <a:pt x="1087" y="649"/>
                  </a:cubicBezTo>
                  <a:cubicBezTo>
                    <a:pt x="1142" y="685"/>
                    <a:pt x="1205" y="705"/>
                    <a:pt x="1265" y="705"/>
                  </a:cubicBezTo>
                  <a:cubicBezTo>
                    <a:pt x="1338" y="705"/>
                    <a:pt x="1407" y="675"/>
                    <a:pt x="1452" y="607"/>
                  </a:cubicBezTo>
                  <a:cubicBezTo>
                    <a:pt x="1571" y="488"/>
                    <a:pt x="1532" y="327"/>
                    <a:pt x="1410" y="204"/>
                  </a:cubicBezTo>
                  <a:cubicBezTo>
                    <a:pt x="1320" y="114"/>
                    <a:pt x="1092"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9"/>
            <p:cNvSpPr/>
            <p:nvPr/>
          </p:nvSpPr>
          <p:spPr>
            <a:xfrm>
              <a:off x="7893988" y="3014325"/>
              <a:ext cx="41375" cy="52450"/>
            </a:xfrm>
            <a:custGeom>
              <a:rect b="b" l="l" r="r" t="t"/>
              <a:pathLst>
                <a:path extrusionOk="0" h="2098" w="1655">
                  <a:moveTo>
                    <a:pt x="807" y="968"/>
                  </a:moveTo>
                  <a:cubicBezTo>
                    <a:pt x="968" y="968"/>
                    <a:pt x="1090" y="1087"/>
                    <a:pt x="1090" y="1249"/>
                  </a:cubicBezTo>
                  <a:cubicBezTo>
                    <a:pt x="1090" y="1410"/>
                    <a:pt x="968" y="1533"/>
                    <a:pt x="807" y="1533"/>
                  </a:cubicBezTo>
                  <a:cubicBezTo>
                    <a:pt x="645" y="1533"/>
                    <a:pt x="526" y="1410"/>
                    <a:pt x="526" y="1249"/>
                  </a:cubicBezTo>
                  <a:cubicBezTo>
                    <a:pt x="526" y="1087"/>
                    <a:pt x="645" y="968"/>
                    <a:pt x="807" y="968"/>
                  </a:cubicBezTo>
                  <a:close/>
                  <a:moveTo>
                    <a:pt x="1371" y="0"/>
                  </a:moveTo>
                  <a:cubicBezTo>
                    <a:pt x="1210" y="0"/>
                    <a:pt x="1090" y="120"/>
                    <a:pt x="1090" y="242"/>
                  </a:cubicBezTo>
                  <a:lnTo>
                    <a:pt x="1090" y="484"/>
                  </a:lnTo>
                  <a:cubicBezTo>
                    <a:pt x="1010" y="442"/>
                    <a:pt x="929" y="442"/>
                    <a:pt x="807" y="442"/>
                  </a:cubicBezTo>
                  <a:cubicBezTo>
                    <a:pt x="365" y="442"/>
                    <a:pt x="0" y="807"/>
                    <a:pt x="0" y="1249"/>
                  </a:cubicBezTo>
                  <a:cubicBezTo>
                    <a:pt x="0" y="1694"/>
                    <a:pt x="365" y="2097"/>
                    <a:pt x="807" y="2097"/>
                  </a:cubicBezTo>
                  <a:cubicBezTo>
                    <a:pt x="968" y="2097"/>
                    <a:pt x="1090" y="2055"/>
                    <a:pt x="1210" y="1975"/>
                  </a:cubicBezTo>
                  <a:cubicBezTo>
                    <a:pt x="1252" y="2016"/>
                    <a:pt x="1332" y="2016"/>
                    <a:pt x="1371" y="2016"/>
                  </a:cubicBezTo>
                  <a:cubicBezTo>
                    <a:pt x="1532" y="2016"/>
                    <a:pt x="1655" y="1894"/>
                    <a:pt x="1655" y="1733"/>
                  </a:cubicBezTo>
                  <a:lnTo>
                    <a:pt x="1655" y="242"/>
                  </a:lnTo>
                  <a:cubicBezTo>
                    <a:pt x="1655" y="120"/>
                    <a:pt x="1532"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49"/>
          <p:cNvGrpSpPr/>
          <p:nvPr/>
        </p:nvGrpSpPr>
        <p:grpSpPr>
          <a:xfrm>
            <a:off x="6201368" y="2626085"/>
            <a:ext cx="412372" cy="412372"/>
            <a:chOff x="6939388" y="2844975"/>
            <a:chExt cx="458650" cy="458650"/>
          </a:xfrm>
        </p:grpSpPr>
        <p:sp>
          <p:nvSpPr>
            <p:cNvPr id="1561" name="Google Shape;1561;p49"/>
            <p:cNvSpPr/>
            <p:nvPr/>
          </p:nvSpPr>
          <p:spPr>
            <a:xfrm>
              <a:off x="7139963" y="2844975"/>
              <a:ext cx="258075" cy="143150"/>
            </a:xfrm>
            <a:custGeom>
              <a:rect b="b" l="l" r="r" t="t"/>
              <a:pathLst>
                <a:path extrusionOk="0" h="5726" w="10323">
                  <a:moveTo>
                    <a:pt x="1129" y="0"/>
                  </a:moveTo>
                  <a:cubicBezTo>
                    <a:pt x="526" y="0"/>
                    <a:pt x="0" y="484"/>
                    <a:pt x="0" y="1129"/>
                  </a:cubicBezTo>
                  <a:lnTo>
                    <a:pt x="0" y="4555"/>
                  </a:lnTo>
                  <a:cubicBezTo>
                    <a:pt x="0" y="5200"/>
                    <a:pt x="526" y="5726"/>
                    <a:pt x="1129" y="5726"/>
                  </a:cubicBezTo>
                  <a:lnTo>
                    <a:pt x="5526" y="5726"/>
                  </a:lnTo>
                  <a:cubicBezTo>
                    <a:pt x="5687" y="5726"/>
                    <a:pt x="5807" y="5603"/>
                    <a:pt x="5807" y="5442"/>
                  </a:cubicBezTo>
                  <a:cubicBezTo>
                    <a:pt x="5807" y="5323"/>
                    <a:pt x="5687" y="5200"/>
                    <a:pt x="5526" y="5200"/>
                  </a:cubicBezTo>
                  <a:lnTo>
                    <a:pt x="1129" y="5200"/>
                  </a:lnTo>
                  <a:cubicBezTo>
                    <a:pt x="807" y="5200"/>
                    <a:pt x="526" y="4920"/>
                    <a:pt x="526" y="4555"/>
                  </a:cubicBezTo>
                  <a:lnTo>
                    <a:pt x="526" y="1129"/>
                  </a:lnTo>
                  <a:cubicBezTo>
                    <a:pt x="526" y="807"/>
                    <a:pt x="807" y="523"/>
                    <a:pt x="1129" y="523"/>
                  </a:cubicBezTo>
                  <a:lnTo>
                    <a:pt x="9155" y="523"/>
                  </a:lnTo>
                  <a:cubicBezTo>
                    <a:pt x="9478" y="523"/>
                    <a:pt x="9758" y="807"/>
                    <a:pt x="9758" y="1129"/>
                  </a:cubicBezTo>
                  <a:lnTo>
                    <a:pt x="9758" y="4555"/>
                  </a:lnTo>
                  <a:cubicBezTo>
                    <a:pt x="9758" y="4920"/>
                    <a:pt x="9478" y="5200"/>
                    <a:pt x="9155" y="5200"/>
                  </a:cubicBezTo>
                  <a:lnTo>
                    <a:pt x="6694" y="5200"/>
                  </a:lnTo>
                  <a:cubicBezTo>
                    <a:pt x="6533" y="5200"/>
                    <a:pt x="6413" y="5323"/>
                    <a:pt x="6413" y="5442"/>
                  </a:cubicBezTo>
                  <a:cubicBezTo>
                    <a:pt x="6413" y="5603"/>
                    <a:pt x="6533" y="5726"/>
                    <a:pt x="6694" y="5726"/>
                  </a:cubicBezTo>
                  <a:lnTo>
                    <a:pt x="9155" y="5726"/>
                  </a:lnTo>
                  <a:cubicBezTo>
                    <a:pt x="9800" y="5726"/>
                    <a:pt x="10323" y="5200"/>
                    <a:pt x="10323" y="4555"/>
                  </a:cubicBezTo>
                  <a:lnTo>
                    <a:pt x="10323" y="1129"/>
                  </a:lnTo>
                  <a:cubicBezTo>
                    <a:pt x="10323" y="484"/>
                    <a:pt x="9800" y="0"/>
                    <a:pt x="9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9"/>
            <p:cNvSpPr/>
            <p:nvPr/>
          </p:nvSpPr>
          <p:spPr>
            <a:xfrm>
              <a:off x="6939388" y="2876175"/>
              <a:ext cx="388100" cy="427450"/>
            </a:xfrm>
            <a:custGeom>
              <a:rect b="b" l="l" r="r" t="t"/>
              <a:pathLst>
                <a:path extrusionOk="0" h="17098" w="15524">
                  <a:moveTo>
                    <a:pt x="1653" y="1"/>
                  </a:moveTo>
                  <a:cubicBezTo>
                    <a:pt x="727" y="1"/>
                    <a:pt x="1" y="768"/>
                    <a:pt x="1" y="1694"/>
                  </a:cubicBezTo>
                  <a:lnTo>
                    <a:pt x="1" y="15446"/>
                  </a:lnTo>
                  <a:cubicBezTo>
                    <a:pt x="1" y="16371"/>
                    <a:pt x="727" y="17097"/>
                    <a:pt x="1653" y="17097"/>
                  </a:cubicBezTo>
                  <a:lnTo>
                    <a:pt x="13830" y="17097"/>
                  </a:lnTo>
                  <a:cubicBezTo>
                    <a:pt x="14759" y="17097"/>
                    <a:pt x="15523" y="16371"/>
                    <a:pt x="15523" y="15446"/>
                  </a:cubicBezTo>
                  <a:lnTo>
                    <a:pt x="15523" y="5284"/>
                  </a:lnTo>
                  <a:cubicBezTo>
                    <a:pt x="15523" y="5123"/>
                    <a:pt x="15404" y="5001"/>
                    <a:pt x="15243" y="5001"/>
                  </a:cubicBezTo>
                  <a:cubicBezTo>
                    <a:pt x="15120" y="5001"/>
                    <a:pt x="15001" y="5123"/>
                    <a:pt x="15001" y="5284"/>
                  </a:cubicBezTo>
                  <a:lnTo>
                    <a:pt x="15001" y="15446"/>
                  </a:lnTo>
                  <a:cubicBezTo>
                    <a:pt x="15001" y="16049"/>
                    <a:pt x="14475" y="16575"/>
                    <a:pt x="13830" y="16575"/>
                  </a:cubicBezTo>
                  <a:lnTo>
                    <a:pt x="1653" y="16575"/>
                  </a:lnTo>
                  <a:cubicBezTo>
                    <a:pt x="1049" y="16575"/>
                    <a:pt x="523" y="16049"/>
                    <a:pt x="523" y="15446"/>
                  </a:cubicBezTo>
                  <a:lnTo>
                    <a:pt x="523" y="2339"/>
                  </a:lnTo>
                  <a:lnTo>
                    <a:pt x="7217" y="2339"/>
                  </a:lnTo>
                  <a:cubicBezTo>
                    <a:pt x="7340" y="2339"/>
                    <a:pt x="7459" y="2220"/>
                    <a:pt x="7459" y="2097"/>
                  </a:cubicBezTo>
                  <a:cubicBezTo>
                    <a:pt x="7459" y="1936"/>
                    <a:pt x="7340" y="1817"/>
                    <a:pt x="7217" y="1817"/>
                  </a:cubicBezTo>
                  <a:lnTo>
                    <a:pt x="523" y="1817"/>
                  </a:lnTo>
                  <a:lnTo>
                    <a:pt x="523" y="1694"/>
                  </a:lnTo>
                  <a:cubicBezTo>
                    <a:pt x="523" y="1049"/>
                    <a:pt x="1049" y="526"/>
                    <a:pt x="1653" y="526"/>
                  </a:cubicBezTo>
                  <a:lnTo>
                    <a:pt x="7217" y="526"/>
                  </a:lnTo>
                  <a:cubicBezTo>
                    <a:pt x="7340" y="526"/>
                    <a:pt x="7459" y="404"/>
                    <a:pt x="7459" y="285"/>
                  </a:cubicBezTo>
                  <a:cubicBezTo>
                    <a:pt x="7459" y="123"/>
                    <a:pt x="7340" y="1"/>
                    <a:pt x="7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9"/>
            <p:cNvSpPr/>
            <p:nvPr/>
          </p:nvSpPr>
          <p:spPr>
            <a:xfrm>
              <a:off x="6980688" y="3099000"/>
              <a:ext cx="179450" cy="162275"/>
            </a:xfrm>
            <a:custGeom>
              <a:rect b="b" l="l" r="r" t="t"/>
              <a:pathLst>
                <a:path extrusionOk="0" h="6491" w="7178">
                  <a:moveTo>
                    <a:pt x="1130" y="0"/>
                  </a:moveTo>
                  <a:cubicBezTo>
                    <a:pt x="526" y="0"/>
                    <a:pt x="1" y="523"/>
                    <a:pt x="1" y="1129"/>
                  </a:cubicBezTo>
                  <a:lnTo>
                    <a:pt x="1" y="5362"/>
                  </a:lnTo>
                  <a:cubicBezTo>
                    <a:pt x="1" y="6007"/>
                    <a:pt x="526" y="6491"/>
                    <a:pt x="1130" y="6491"/>
                  </a:cubicBezTo>
                  <a:lnTo>
                    <a:pt x="6049" y="6491"/>
                  </a:lnTo>
                  <a:cubicBezTo>
                    <a:pt x="6655" y="6491"/>
                    <a:pt x="7178" y="6007"/>
                    <a:pt x="7178" y="5362"/>
                  </a:cubicBezTo>
                  <a:lnTo>
                    <a:pt x="7178" y="1129"/>
                  </a:lnTo>
                  <a:cubicBezTo>
                    <a:pt x="7178" y="523"/>
                    <a:pt x="6655" y="0"/>
                    <a:pt x="6049" y="0"/>
                  </a:cubicBezTo>
                  <a:lnTo>
                    <a:pt x="3226" y="0"/>
                  </a:lnTo>
                  <a:cubicBezTo>
                    <a:pt x="3065" y="0"/>
                    <a:pt x="2946" y="120"/>
                    <a:pt x="2946" y="281"/>
                  </a:cubicBezTo>
                  <a:cubicBezTo>
                    <a:pt x="2946" y="404"/>
                    <a:pt x="3065" y="523"/>
                    <a:pt x="3226" y="523"/>
                  </a:cubicBezTo>
                  <a:lnTo>
                    <a:pt x="6049" y="523"/>
                  </a:lnTo>
                  <a:cubicBezTo>
                    <a:pt x="6371" y="523"/>
                    <a:pt x="6655" y="807"/>
                    <a:pt x="6655" y="1129"/>
                  </a:cubicBezTo>
                  <a:lnTo>
                    <a:pt x="6655" y="5362"/>
                  </a:lnTo>
                  <a:cubicBezTo>
                    <a:pt x="6655" y="5684"/>
                    <a:pt x="6371" y="5968"/>
                    <a:pt x="6049" y="5968"/>
                  </a:cubicBezTo>
                  <a:lnTo>
                    <a:pt x="1130" y="5968"/>
                  </a:lnTo>
                  <a:cubicBezTo>
                    <a:pt x="807" y="5968"/>
                    <a:pt x="526" y="5684"/>
                    <a:pt x="526" y="5362"/>
                  </a:cubicBezTo>
                  <a:lnTo>
                    <a:pt x="526" y="1129"/>
                  </a:lnTo>
                  <a:cubicBezTo>
                    <a:pt x="526" y="807"/>
                    <a:pt x="807" y="523"/>
                    <a:pt x="1130" y="523"/>
                  </a:cubicBezTo>
                  <a:lnTo>
                    <a:pt x="2059" y="523"/>
                  </a:lnTo>
                  <a:cubicBezTo>
                    <a:pt x="2220" y="523"/>
                    <a:pt x="2339" y="404"/>
                    <a:pt x="2339" y="281"/>
                  </a:cubicBezTo>
                  <a:cubicBezTo>
                    <a:pt x="2339" y="120"/>
                    <a:pt x="2220" y="0"/>
                    <a:pt x="2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9"/>
            <p:cNvSpPr/>
            <p:nvPr/>
          </p:nvSpPr>
          <p:spPr>
            <a:xfrm>
              <a:off x="7035113" y="3130100"/>
              <a:ext cx="84700" cy="101975"/>
            </a:xfrm>
            <a:custGeom>
              <a:rect b="b" l="l" r="r" t="t"/>
              <a:pathLst>
                <a:path extrusionOk="0" h="4079" w="3388">
                  <a:moveTo>
                    <a:pt x="758" y="1"/>
                  </a:moveTo>
                  <a:cubicBezTo>
                    <a:pt x="637" y="1"/>
                    <a:pt x="516" y="30"/>
                    <a:pt x="404" y="85"/>
                  </a:cubicBezTo>
                  <a:cubicBezTo>
                    <a:pt x="162" y="208"/>
                    <a:pt x="1" y="450"/>
                    <a:pt x="1" y="731"/>
                  </a:cubicBezTo>
                  <a:lnTo>
                    <a:pt x="1" y="3353"/>
                  </a:lnTo>
                  <a:cubicBezTo>
                    <a:pt x="1" y="3634"/>
                    <a:pt x="162" y="3876"/>
                    <a:pt x="404" y="3998"/>
                  </a:cubicBezTo>
                  <a:cubicBezTo>
                    <a:pt x="527" y="4079"/>
                    <a:pt x="646" y="4079"/>
                    <a:pt x="727" y="4079"/>
                  </a:cubicBezTo>
                  <a:cubicBezTo>
                    <a:pt x="888" y="4079"/>
                    <a:pt x="1049" y="4037"/>
                    <a:pt x="1172" y="3956"/>
                  </a:cubicBezTo>
                  <a:lnTo>
                    <a:pt x="1694" y="3595"/>
                  </a:lnTo>
                  <a:cubicBezTo>
                    <a:pt x="1817" y="3514"/>
                    <a:pt x="1856" y="3353"/>
                    <a:pt x="1775" y="3231"/>
                  </a:cubicBezTo>
                  <a:cubicBezTo>
                    <a:pt x="1698" y="3153"/>
                    <a:pt x="1603" y="3108"/>
                    <a:pt x="1512" y="3108"/>
                  </a:cubicBezTo>
                  <a:cubicBezTo>
                    <a:pt x="1463" y="3108"/>
                    <a:pt x="1415" y="3122"/>
                    <a:pt x="1372" y="3150"/>
                  </a:cubicBezTo>
                  <a:lnTo>
                    <a:pt x="849" y="3514"/>
                  </a:lnTo>
                  <a:cubicBezTo>
                    <a:pt x="810" y="3554"/>
                    <a:pt x="770" y="3564"/>
                    <a:pt x="735" y="3564"/>
                  </a:cubicBezTo>
                  <a:cubicBezTo>
                    <a:pt x="699" y="3564"/>
                    <a:pt x="667" y="3553"/>
                    <a:pt x="646" y="3553"/>
                  </a:cubicBezTo>
                  <a:cubicBezTo>
                    <a:pt x="607" y="3514"/>
                    <a:pt x="565" y="3472"/>
                    <a:pt x="565" y="3353"/>
                  </a:cubicBezTo>
                  <a:lnTo>
                    <a:pt x="565" y="731"/>
                  </a:lnTo>
                  <a:cubicBezTo>
                    <a:pt x="565" y="611"/>
                    <a:pt x="607" y="569"/>
                    <a:pt x="646" y="569"/>
                  </a:cubicBezTo>
                  <a:cubicBezTo>
                    <a:pt x="667" y="550"/>
                    <a:pt x="698" y="540"/>
                    <a:pt x="733" y="540"/>
                  </a:cubicBezTo>
                  <a:cubicBezTo>
                    <a:pt x="769" y="540"/>
                    <a:pt x="809" y="550"/>
                    <a:pt x="849" y="569"/>
                  </a:cubicBezTo>
                  <a:lnTo>
                    <a:pt x="2743" y="1902"/>
                  </a:lnTo>
                  <a:cubicBezTo>
                    <a:pt x="2823" y="1940"/>
                    <a:pt x="2865" y="2021"/>
                    <a:pt x="2865" y="2063"/>
                  </a:cubicBezTo>
                  <a:cubicBezTo>
                    <a:pt x="2865" y="2063"/>
                    <a:pt x="2823" y="2143"/>
                    <a:pt x="2743" y="2224"/>
                  </a:cubicBezTo>
                  <a:lnTo>
                    <a:pt x="2340" y="2505"/>
                  </a:lnTo>
                  <a:cubicBezTo>
                    <a:pt x="2220" y="2585"/>
                    <a:pt x="2178" y="2747"/>
                    <a:pt x="2259" y="2869"/>
                  </a:cubicBezTo>
                  <a:cubicBezTo>
                    <a:pt x="2311" y="2947"/>
                    <a:pt x="2397" y="2991"/>
                    <a:pt x="2485" y="2991"/>
                  </a:cubicBezTo>
                  <a:cubicBezTo>
                    <a:pt x="2532" y="2991"/>
                    <a:pt x="2580" y="2978"/>
                    <a:pt x="2623" y="2950"/>
                  </a:cubicBezTo>
                  <a:lnTo>
                    <a:pt x="3065" y="2666"/>
                  </a:lnTo>
                  <a:cubicBezTo>
                    <a:pt x="3269" y="2505"/>
                    <a:pt x="3388" y="2305"/>
                    <a:pt x="3388" y="2063"/>
                  </a:cubicBezTo>
                  <a:cubicBezTo>
                    <a:pt x="3388" y="1821"/>
                    <a:pt x="3269" y="1579"/>
                    <a:pt x="3065" y="1456"/>
                  </a:cubicBezTo>
                  <a:lnTo>
                    <a:pt x="1172" y="127"/>
                  </a:lnTo>
                  <a:cubicBezTo>
                    <a:pt x="1042" y="41"/>
                    <a:pt x="900" y="1"/>
                    <a:pt x="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9"/>
            <p:cNvSpPr/>
            <p:nvPr/>
          </p:nvSpPr>
          <p:spPr>
            <a:xfrm>
              <a:off x="6978663" y="2974975"/>
              <a:ext cx="147200" cy="13150"/>
            </a:xfrm>
            <a:custGeom>
              <a:rect b="b" l="l" r="r" t="t"/>
              <a:pathLst>
                <a:path extrusionOk="0" h="526" w="5888">
                  <a:moveTo>
                    <a:pt x="285" y="0"/>
                  </a:moveTo>
                  <a:cubicBezTo>
                    <a:pt x="123" y="0"/>
                    <a:pt x="1" y="123"/>
                    <a:pt x="1" y="242"/>
                  </a:cubicBezTo>
                  <a:cubicBezTo>
                    <a:pt x="1" y="403"/>
                    <a:pt x="123" y="526"/>
                    <a:pt x="285" y="526"/>
                  </a:cubicBezTo>
                  <a:lnTo>
                    <a:pt x="5607" y="526"/>
                  </a:lnTo>
                  <a:cubicBezTo>
                    <a:pt x="5769" y="526"/>
                    <a:pt x="5888" y="403"/>
                    <a:pt x="5888" y="242"/>
                  </a:cubicBezTo>
                  <a:cubicBezTo>
                    <a:pt x="5888" y="123"/>
                    <a:pt x="5769" y="0"/>
                    <a:pt x="5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9"/>
            <p:cNvSpPr/>
            <p:nvPr/>
          </p:nvSpPr>
          <p:spPr>
            <a:xfrm>
              <a:off x="6978663" y="3021350"/>
              <a:ext cx="147200" cy="13150"/>
            </a:xfrm>
            <a:custGeom>
              <a:rect b="b" l="l" r="r" t="t"/>
              <a:pathLst>
                <a:path extrusionOk="0" h="526" w="5888">
                  <a:moveTo>
                    <a:pt x="285" y="0"/>
                  </a:moveTo>
                  <a:cubicBezTo>
                    <a:pt x="123" y="0"/>
                    <a:pt x="1" y="123"/>
                    <a:pt x="1" y="284"/>
                  </a:cubicBezTo>
                  <a:cubicBezTo>
                    <a:pt x="1" y="403"/>
                    <a:pt x="123" y="526"/>
                    <a:pt x="285" y="526"/>
                  </a:cubicBezTo>
                  <a:lnTo>
                    <a:pt x="5607" y="526"/>
                  </a:lnTo>
                  <a:cubicBezTo>
                    <a:pt x="5769" y="526"/>
                    <a:pt x="5888" y="403"/>
                    <a:pt x="5888" y="284"/>
                  </a:cubicBezTo>
                  <a:cubicBezTo>
                    <a:pt x="5888" y="123"/>
                    <a:pt x="5769" y="0"/>
                    <a:pt x="5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9"/>
            <p:cNvSpPr/>
            <p:nvPr/>
          </p:nvSpPr>
          <p:spPr>
            <a:xfrm>
              <a:off x="6978663" y="3067700"/>
              <a:ext cx="147200" cy="14150"/>
            </a:xfrm>
            <a:custGeom>
              <a:rect b="b" l="l" r="r" t="t"/>
              <a:pathLst>
                <a:path extrusionOk="0" h="566" w="5888">
                  <a:moveTo>
                    <a:pt x="285" y="1"/>
                  </a:moveTo>
                  <a:cubicBezTo>
                    <a:pt x="123" y="1"/>
                    <a:pt x="1" y="123"/>
                    <a:pt x="1" y="285"/>
                  </a:cubicBezTo>
                  <a:cubicBezTo>
                    <a:pt x="1" y="446"/>
                    <a:pt x="123" y="565"/>
                    <a:pt x="285" y="565"/>
                  </a:cubicBezTo>
                  <a:lnTo>
                    <a:pt x="5607" y="565"/>
                  </a:lnTo>
                  <a:cubicBezTo>
                    <a:pt x="5769" y="565"/>
                    <a:pt x="5888" y="446"/>
                    <a:pt x="5888" y="285"/>
                  </a:cubicBezTo>
                  <a:cubicBezTo>
                    <a:pt x="5888" y="123"/>
                    <a:pt x="5769" y="1"/>
                    <a:pt x="5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9"/>
            <p:cNvSpPr/>
            <p:nvPr/>
          </p:nvSpPr>
          <p:spPr>
            <a:xfrm>
              <a:off x="7188338" y="3099000"/>
              <a:ext cx="101875" cy="13075"/>
            </a:xfrm>
            <a:custGeom>
              <a:rect b="b" l="l" r="r" t="t"/>
              <a:pathLst>
                <a:path extrusionOk="0" h="523" w="4075">
                  <a:moveTo>
                    <a:pt x="285" y="0"/>
                  </a:moveTo>
                  <a:cubicBezTo>
                    <a:pt x="123" y="0"/>
                    <a:pt x="1" y="120"/>
                    <a:pt x="1" y="242"/>
                  </a:cubicBezTo>
                  <a:cubicBezTo>
                    <a:pt x="1" y="404"/>
                    <a:pt x="123" y="523"/>
                    <a:pt x="285" y="523"/>
                  </a:cubicBezTo>
                  <a:lnTo>
                    <a:pt x="3791" y="523"/>
                  </a:lnTo>
                  <a:cubicBezTo>
                    <a:pt x="3952" y="523"/>
                    <a:pt x="4075" y="404"/>
                    <a:pt x="4075" y="242"/>
                  </a:cubicBezTo>
                  <a:cubicBezTo>
                    <a:pt x="4075" y="120"/>
                    <a:pt x="3952"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9"/>
            <p:cNvSpPr/>
            <p:nvPr/>
          </p:nvSpPr>
          <p:spPr>
            <a:xfrm>
              <a:off x="7188338" y="3145375"/>
              <a:ext cx="101875" cy="13075"/>
            </a:xfrm>
            <a:custGeom>
              <a:rect b="b" l="l" r="r" t="t"/>
              <a:pathLst>
                <a:path extrusionOk="0" h="523" w="4075">
                  <a:moveTo>
                    <a:pt x="285" y="0"/>
                  </a:moveTo>
                  <a:cubicBezTo>
                    <a:pt x="123" y="0"/>
                    <a:pt x="1" y="120"/>
                    <a:pt x="1" y="242"/>
                  </a:cubicBezTo>
                  <a:cubicBezTo>
                    <a:pt x="1" y="403"/>
                    <a:pt x="123" y="523"/>
                    <a:pt x="285" y="523"/>
                  </a:cubicBezTo>
                  <a:lnTo>
                    <a:pt x="3791" y="523"/>
                  </a:lnTo>
                  <a:cubicBezTo>
                    <a:pt x="3952" y="523"/>
                    <a:pt x="4075" y="403"/>
                    <a:pt x="4075" y="242"/>
                  </a:cubicBezTo>
                  <a:cubicBezTo>
                    <a:pt x="4075" y="120"/>
                    <a:pt x="3952"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9"/>
            <p:cNvSpPr/>
            <p:nvPr/>
          </p:nvSpPr>
          <p:spPr>
            <a:xfrm>
              <a:off x="7188338" y="3191750"/>
              <a:ext cx="101875" cy="13075"/>
            </a:xfrm>
            <a:custGeom>
              <a:rect b="b" l="l" r="r" t="t"/>
              <a:pathLst>
                <a:path extrusionOk="0" h="523" w="4075">
                  <a:moveTo>
                    <a:pt x="285" y="0"/>
                  </a:moveTo>
                  <a:cubicBezTo>
                    <a:pt x="123" y="0"/>
                    <a:pt x="1" y="119"/>
                    <a:pt x="1" y="281"/>
                  </a:cubicBezTo>
                  <a:cubicBezTo>
                    <a:pt x="1" y="403"/>
                    <a:pt x="123" y="523"/>
                    <a:pt x="285" y="523"/>
                  </a:cubicBezTo>
                  <a:lnTo>
                    <a:pt x="3791" y="523"/>
                  </a:lnTo>
                  <a:cubicBezTo>
                    <a:pt x="3952" y="523"/>
                    <a:pt x="4075" y="403"/>
                    <a:pt x="4075" y="281"/>
                  </a:cubicBezTo>
                  <a:cubicBezTo>
                    <a:pt x="4075" y="119"/>
                    <a:pt x="3952"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9"/>
            <p:cNvSpPr/>
            <p:nvPr/>
          </p:nvSpPr>
          <p:spPr>
            <a:xfrm>
              <a:off x="7188338" y="3238100"/>
              <a:ext cx="101875" cy="14150"/>
            </a:xfrm>
            <a:custGeom>
              <a:rect b="b" l="l" r="r" t="t"/>
              <a:pathLst>
                <a:path extrusionOk="0" h="566" w="4075">
                  <a:moveTo>
                    <a:pt x="285" y="1"/>
                  </a:moveTo>
                  <a:cubicBezTo>
                    <a:pt x="123" y="1"/>
                    <a:pt x="1" y="120"/>
                    <a:pt x="1" y="281"/>
                  </a:cubicBezTo>
                  <a:cubicBezTo>
                    <a:pt x="1" y="443"/>
                    <a:pt x="123" y="565"/>
                    <a:pt x="285" y="565"/>
                  </a:cubicBezTo>
                  <a:lnTo>
                    <a:pt x="3791" y="565"/>
                  </a:lnTo>
                  <a:cubicBezTo>
                    <a:pt x="3952" y="565"/>
                    <a:pt x="4075" y="443"/>
                    <a:pt x="4075" y="281"/>
                  </a:cubicBezTo>
                  <a:cubicBezTo>
                    <a:pt x="4075" y="120"/>
                    <a:pt x="3952" y="1"/>
                    <a:pt x="3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9"/>
            <p:cNvSpPr/>
            <p:nvPr/>
          </p:nvSpPr>
          <p:spPr>
            <a:xfrm>
              <a:off x="7178263" y="2884250"/>
              <a:ext cx="53500" cy="60775"/>
            </a:xfrm>
            <a:custGeom>
              <a:rect b="b" l="l" r="r" t="t"/>
              <a:pathLst>
                <a:path extrusionOk="0" h="2431" w="2140">
                  <a:moveTo>
                    <a:pt x="1049" y="929"/>
                  </a:moveTo>
                  <a:lnTo>
                    <a:pt x="1372" y="1694"/>
                  </a:lnTo>
                  <a:lnTo>
                    <a:pt x="768" y="1694"/>
                  </a:lnTo>
                  <a:lnTo>
                    <a:pt x="1049" y="929"/>
                  </a:lnTo>
                  <a:close/>
                  <a:moveTo>
                    <a:pt x="1049" y="0"/>
                  </a:moveTo>
                  <a:cubicBezTo>
                    <a:pt x="930" y="0"/>
                    <a:pt x="849" y="42"/>
                    <a:pt x="768" y="162"/>
                  </a:cubicBezTo>
                  <a:lnTo>
                    <a:pt x="43" y="2058"/>
                  </a:lnTo>
                  <a:cubicBezTo>
                    <a:pt x="1" y="2220"/>
                    <a:pt x="81" y="2339"/>
                    <a:pt x="204" y="2420"/>
                  </a:cubicBezTo>
                  <a:cubicBezTo>
                    <a:pt x="233" y="2427"/>
                    <a:pt x="263" y="2431"/>
                    <a:pt x="291" y="2431"/>
                  </a:cubicBezTo>
                  <a:cubicBezTo>
                    <a:pt x="420" y="2431"/>
                    <a:pt x="533" y="2359"/>
                    <a:pt x="565" y="2258"/>
                  </a:cubicBezTo>
                  <a:lnTo>
                    <a:pt x="1575" y="2258"/>
                  </a:lnTo>
                  <a:cubicBezTo>
                    <a:pt x="1613" y="2381"/>
                    <a:pt x="1694" y="2420"/>
                    <a:pt x="1817" y="2420"/>
                  </a:cubicBezTo>
                  <a:lnTo>
                    <a:pt x="1897" y="2420"/>
                  </a:lnTo>
                  <a:cubicBezTo>
                    <a:pt x="2059" y="2339"/>
                    <a:pt x="2139" y="2220"/>
                    <a:pt x="2059" y="2058"/>
                  </a:cubicBezTo>
                  <a:lnTo>
                    <a:pt x="1372" y="162"/>
                  </a:lnTo>
                  <a:cubicBezTo>
                    <a:pt x="1291" y="42"/>
                    <a:pt x="1210" y="0"/>
                    <a:pt x="1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9"/>
            <p:cNvSpPr/>
            <p:nvPr/>
          </p:nvSpPr>
          <p:spPr>
            <a:xfrm>
              <a:off x="7312388" y="2887250"/>
              <a:ext cx="46375" cy="61525"/>
            </a:xfrm>
            <a:custGeom>
              <a:rect b="b" l="l" r="r" t="t"/>
              <a:pathLst>
                <a:path extrusionOk="0" h="2461" w="1855">
                  <a:moveTo>
                    <a:pt x="938" y="0"/>
                  </a:moveTo>
                  <a:cubicBezTo>
                    <a:pt x="846" y="0"/>
                    <a:pt x="747" y="12"/>
                    <a:pt x="645" y="42"/>
                  </a:cubicBezTo>
                  <a:cubicBezTo>
                    <a:pt x="361" y="122"/>
                    <a:pt x="161" y="325"/>
                    <a:pt x="119" y="606"/>
                  </a:cubicBezTo>
                  <a:cubicBezTo>
                    <a:pt x="119" y="848"/>
                    <a:pt x="200" y="1090"/>
                    <a:pt x="442" y="1251"/>
                  </a:cubicBezTo>
                  <a:cubicBezTo>
                    <a:pt x="484" y="1251"/>
                    <a:pt x="726" y="1374"/>
                    <a:pt x="1048" y="1493"/>
                  </a:cubicBezTo>
                  <a:cubicBezTo>
                    <a:pt x="1087" y="1535"/>
                    <a:pt x="1290" y="1616"/>
                    <a:pt x="1290" y="1735"/>
                  </a:cubicBezTo>
                  <a:cubicBezTo>
                    <a:pt x="1248" y="1816"/>
                    <a:pt x="1129" y="1938"/>
                    <a:pt x="968" y="1938"/>
                  </a:cubicBezTo>
                  <a:cubicBezTo>
                    <a:pt x="765" y="1938"/>
                    <a:pt x="603" y="1858"/>
                    <a:pt x="484" y="1735"/>
                  </a:cubicBezTo>
                  <a:cubicBezTo>
                    <a:pt x="440" y="1670"/>
                    <a:pt x="371" y="1640"/>
                    <a:pt x="298" y="1640"/>
                  </a:cubicBezTo>
                  <a:cubicBezTo>
                    <a:pt x="238" y="1640"/>
                    <a:pt x="175" y="1660"/>
                    <a:pt x="119" y="1696"/>
                  </a:cubicBezTo>
                  <a:cubicBezTo>
                    <a:pt x="0" y="1816"/>
                    <a:pt x="0" y="1977"/>
                    <a:pt x="81" y="2100"/>
                  </a:cubicBezTo>
                  <a:cubicBezTo>
                    <a:pt x="323" y="2341"/>
                    <a:pt x="645" y="2461"/>
                    <a:pt x="968" y="2461"/>
                  </a:cubicBezTo>
                  <a:cubicBezTo>
                    <a:pt x="1410" y="2461"/>
                    <a:pt x="1732" y="2180"/>
                    <a:pt x="1813" y="1816"/>
                  </a:cubicBezTo>
                  <a:cubicBezTo>
                    <a:pt x="1855" y="1535"/>
                    <a:pt x="1732" y="1171"/>
                    <a:pt x="1248" y="1009"/>
                  </a:cubicBezTo>
                  <a:cubicBezTo>
                    <a:pt x="1006" y="890"/>
                    <a:pt x="765" y="809"/>
                    <a:pt x="726" y="767"/>
                  </a:cubicBezTo>
                  <a:cubicBezTo>
                    <a:pt x="684" y="729"/>
                    <a:pt x="684" y="687"/>
                    <a:pt x="684" y="687"/>
                  </a:cubicBezTo>
                  <a:cubicBezTo>
                    <a:pt x="684" y="648"/>
                    <a:pt x="684" y="567"/>
                    <a:pt x="806" y="525"/>
                  </a:cubicBezTo>
                  <a:cubicBezTo>
                    <a:pt x="847" y="512"/>
                    <a:pt x="888" y="506"/>
                    <a:pt x="928" y="506"/>
                  </a:cubicBezTo>
                  <a:cubicBezTo>
                    <a:pt x="1134" y="506"/>
                    <a:pt x="1329" y="648"/>
                    <a:pt x="1329" y="648"/>
                  </a:cubicBezTo>
                  <a:cubicBezTo>
                    <a:pt x="1385" y="702"/>
                    <a:pt x="1448" y="724"/>
                    <a:pt x="1508" y="724"/>
                  </a:cubicBezTo>
                  <a:cubicBezTo>
                    <a:pt x="1581" y="724"/>
                    <a:pt x="1649" y="692"/>
                    <a:pt x="1694" y="648"/>
                  </a:cubicBezTo>
                  <a:cubicBezTo>
                    <a:pt x="1774" y="525"/>
                    <a:pt x="1774" y="364"/>
                    <a:pt x="1652" y="245"/>
                  </a:cubicBezTo>
                  <a:cubicBezTo>
                    <a:pt x="1652" y="245"/>
                    <a:pt x="1355" y="0"/>
                    <a:pt x="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9"/>
            <p:cNvSpPr/>
            <p:nvPr/>
          </p:nvSpPr>
          <p:spPr>
            <a:xfrm>
              <a:off x="7244788" y="2884250"/>
              <a:ext cx="49475" cy="63575"/>
            </a:xfrm>
            <a:custGeom>
              <a:rect b="b" l="l" r="r" t="t"/>
              <a:pathLst>
                <a:path extrusionOk="0" h="2543" w="1979">
                  <a:moveTo>
                    <a:pt x="969" y="1091"/>
                  </a:moveTo>
                  <a:cubicBezTo>
                    <a:pt x="1211" y="1091"/>
                    <a:pt x="1414" y="1291"/>
                    <a:pt x="1414" y="1532"/>
                  </a:cubicBezTo>
                  <a:cubicBezTo>
                    <a:pt x="1414" y="1774"/>
                    <a:pt x="1211" y="1978"/>
                    <a:pt x="969" y="1978"/>
                  </a:cubicBezTo>
                  <a:cubicBezTo>
                    <a:pt x="727" y="1978"/>
                    <a:pt x="527" y="1774"/>
                    <a:pt x="527" y="1532"/>
                  </a:cubicBezTo>
                  <a:cubicBezTo>
                    <a:pt x="527" y="1291"/>
                    <a:pt x="727" y="1091"/>
                    <a:pt x="969" y="1091"/>
                  </a:cubicBezTo>
                  <a:close/>
                  <a:moveTo>
                    <a:pt x="1694" y="0"/>
                  </a:moveTo>
                  <a:cubicBezTo>
                    <a:pt x="1533" y="0"/>
                    <a:pt x="1414" y="123"/>
                    <a:pt x="1414" y="242"/>
                  </a:cubicBezTo>
                  <a:lnTo>
                    <a:pt x="1414" y="645"/>
                  </a:lnTo>
                  <a:cubicBezTo>
                    <a:pt x="1291" y="607"/>
                    <a:pt x="1130" y="565"/>
                    <a:pt x="969" y="565"/>
                  </a:cubicBezTo>
                  <a:cubicBezTo>
                    <a:pt x="446" y="565"/>
                    <a:pt x="1" y="1010"/>
                    <a:pt x="1" y="1532"/>
                  </a:cubicBezTo>
                  <a:cubicBezTo>
                    <a:pt x="1" y="2097"/>
                    <a:pt x="446" y="2542"/>
                    <a:pt x="969" y="2542"/>
                  </a:cubicBezTo>
                  <a:cubicBezTo>
                    <a:pt x="1172" y="2542"/>
                    <a:pt x="1333" y="2461"/>
                    <a:pt x="1494" y="2381"/>
                  </a:cubicBezTo>
                  <a:cubicBezTo>
                    <a:pt x="1533" y="2420"/>
                    <a:pt x="1614" y="2461"/>
                    <a:pt x="1694" y="2461"/>
                  </a:cubicBezTo>
                  <a:cubicBezTo>
                    <a:pt x="1856" y="2461"/>
                    <a:pt x="1978" y="2339"/>
                    <a:pt x="1978" y="2178"/>
                  </a:cubicBezTo>
                  <a:lnTo>
                    <a:pt x="1978" y="242"/>
                  </a:lnTo>
                  <a:cubicBezTo>
                    <a:pt x="1978" y="123"/>
                    <a:pt x="1856" y="0"/>
                    <a:pt x="1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9"/>
          <p:cNvGrpSpPr/>
          <p:nvPr/>
        </p:nvGrpSpPr>
        <p:grpSpPr>
          <a:xfrm>
            <a:off x="5564198" y="2626085"/>
            <a:ext cx="353481" cy="412372"/>
            <a:chOff x="6230713" y="2844975"/>
            <a:chExt cx="393150" cy="458650"/>
          </a:xfrm>
        </p:grpSpPr>
        <p:sp>
          <p:nvSpPr>
            <p:cNvPr id="1576" name="Google Shape;1576;p49"/>
            <p:cNvSpPr/>
            <p:nvPr/>
          </p:nvSpPr>
          <p:spPr>
            <a:xfrm>
              <a:off x="6230713" y="2844975"/>
              <a:ext cx="312500" cy="458650"/>
            </a:xfrm>
            <a:custGeom>
              <a:rect b="b" l="l" r="r" t="t"/>
              <a:pathLst>
                <a:path extrusionOk="0" h="18346" w="12500">
                  <a:moveTo>
                    <a:pt x="3106" y="0"/>
                  </a:moveTo>
                  <a:cubicBezTo>
                    <a:pt x="1371" y="0"/>
                    <a:pt x="0" y="1371"/>
                    <a:pt x="0" y="3103"/>
                  </a:cubicBezTo>
                  <a:lnTo>
                    <a:pt x="0" y="15242"/>
                  </a:lnTo>
                  <a:cubicBezTo>
                    <a:pt x="0" y="16974"/>
                    <a:pt x="1371" y="18345"/>
                    <a:pt x="3106" y="18345"/>
                  </a:cubicBezTo>
                  <a:lnTo>
                    <a:pt x="9397" y="18345"/>
                  </a:lnTo>
                  <a:cubicBezTo>
                    <a:pt x="11129" y="18345"/>
                    <a:pt x="12500" y="16974"/>
                    <a:pt x="12500" y="15242"/>
                  </a:cubicBezTo>
                  <a:lnTo>
                    <a:pt x="12500" y="12619"/>
                  </a:lnTo>
                  <a:cubicBezTo>
                    <a:pt x="12500" y="12500"/>
                    <a:pt x="12380" y="12377"/>
                    <a:pt x="12258" y="12377"/>
                  </a:cubicBezTo>
                  <a:cubicBezTo>
                    <a:pt x="12097" y="12377"/>
                    <a:pt x="11977" y="12500"/>
                    <a:pt x="11977" y="12619"/>
                  </a:cubicBezTo>
                  <a:lnTo>
                    <a:pt x="11977" y="15242"/>
                  </a:lnTo>
                  <a:cubicBezTo>
                    <a:pt x="11977" y="16652"/>
                    <a:pt x="10806" y="17823"/>
                    <a:pt x="9397" y="17823"/>
                  </a:cubicBezTo>
                  <a:lnTo>
                    <a:pt x="3106" y="17823"/>
                  </a:lnTo>
                  <a:cubicBezTo>
                    <a:pt x="1694" y="17823"/>
                    <a:pt x="526" y="16652"/>
                    <a:pt x="526" y="15242"/>
                  </a:cubicBezTo>
                  <a:lnTo>
                    <a:pt x="526" y="3103"/>
                  </a:lnTo>
                  <a:cubicBezTo>
                    <a:pt x="526" y="1694"/>
                    <a:pt x="1694" y="523"/>
                    <a:pt x="3106" y="523"/>
                  </a:cubicBezTo>
                  <a:lnTo>
                    <a:pt x="9397" y="523"/>
                  </a:lnTo>
                  <a:cubicBezTo>
                    <a:pt x="10806" y="523"/>
                    <a:pt x="11977" y="1694"/>
                    <a:pt x="11977" y="3103"/>
                  </a:cubicBezTo>
                  <a:lnTo>
                    <a:pt x="11977" y="4355"/>
                  </a:lnTo>
                  <a:cubicBezTo>
                    <a:pt x="11977" y="4474"/>
                    <a:pt x="12097" y="4597"/>
                    <a:pt x="12258" y="4597"/>
                  </a:cubicBezTo>
                  <a:cubicBezTo>
                    <a:pt x="12380" y="4597"/>
                    <a:pt x="12500" y="4474"/>
                    <a:pt x="12500" y="4355"/>
                  </a:cubicBezTo>
                  <a:lnTo>
                    <a:pt x="12500" y="3103"/>
                  </a:lnTo>
                  <a:cubicBezTo>
                    <a:pt x="12500" y="1371"/>
                    <a:pt x="11129" y="0"/>
                    <a:pt x="9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9"/>
            <p:cNvSpPr/>
            <p:nvPr/>
          </p:nvSpPr>
          <p:spPr>
            <a:xfrm>
              <a:off x="6256913" y="2871175"/>
              <a:ext cx="260100" cy="105825"/>
            </a:xfrm>
            <a:custGeom>
              <a:rect b="b" l="l" r="r" t="t"/>
              <a:pathLst>
                <a:path extrusionOk="0" h="4233" w="10404">
                  <a:moveTo>
                    <a:pt x="2058" y="1"/>
                  </a:moveTo>
                  <a:cubicBezTo>
                    <a:pt x="929" y="1"/>
                    <a:pt x="0" y="926"/>
                    <a:pt x="0" y="2055"/>
                  </a:cubicBezTo>
                  <a:lnTo>
                    <a:pt x="0" y="3872"/>
                  </a:lnTo>
                  <a:cubicBezTo>
                    <a:pt x="0" y="4033"/>
                    <a:pt x="123" y="4152"/>
                    <a:pt x="284" y="4152"/>
                  </a:cubicBezTo>
                  <a:cubicBezTo>
                    <a:pt x="446" y="4152"/>
                    <a:pt x="565" y="4033"/>
                    <a:pt x="565" y="3872"/>
                  </a:cubicBezTo>
                  <a:lnTo>
                    <a:pt x="565" y="2055"/>
                  </a:lnTo>
                  <a:cubicBezTo>
                    <a:pt x="565" y="1210"/>
                    <a:pt x="1210" y="565"/>
                    <a:pt x="2058" y="565"/>
                  </a:cubicBezTo>
                  <a:lnTo>
                    <a:pt x="2500" y="565"/>
                  </a:lnTo>
                  <a:lnTo>
                    <a:pt x="2945" y="1049"/>
                  </a:lnTo>
                  <a:cubicBezTo>
                    <a:pt x="3187" y="1330"/>
                    <a:pt x="3510" y="1491"/>
                    <a:pt x="3871" y="1491"/>
                  </a:cubicBezTo>
                  <a:lnTo>
                    <a:pt x="6533" y="1491"/>
                  </a:lnTo>
                  <a:cubicBezTo>
                    <a:pt x="6897" y="1491"/>
                    <a:pt x="7220" y="1330"/>
                    <a:pt x="7462" y="1049"/>
                  </a:cubicBezTo>
                  <a:lnTo>
                    <a:pt x="7903" y="565"/>
                  </a:lnTo>
                  <a:lnTo>
                    <a:pt x="8349" y="565"/>
                  </a:lnTo>
                  <a:cubicBezTo>
                    <a:pt x="9194" y="565"/>
                    <a:pt x="9839" y="1210"/>
                    <a:pt x="9839" y="2055"/>
                  </a:cubicBezTo>
                  <a:lnTo>
                    <a:pt x="9839" y="3952"/>
                  </a:lnTo>
                  <a:cubicBezTo>
                    <a:pt x="9839" y="4113"/>
                    <a:pt x="9962" y="4233"/>
                    <a:pt x="10123" y="4233"/>
                  </a:cubicBezTo>
                  <a:cubicBezTo>
                    <a:pt x="10284" y="4233"/>
                    <a:pt x="10403" y="4113"/>
                    <a:pt x="10403" y="3952"/>
                  </a:cubicBezTo>
                  <a:lnTo>
                    <a:pt x="10403" y="2055"/>
                  </a:lnTo>
                  <a:cubicBezTo>
                    <a:pt x="10403" y="926"/>
                    <a:pt x="9478" y="1"/>
                    <a:pt x="8349" y="1"/>
                  </a:cubicBezTo>
                  <a:lnTo>
                    <a:pt x="7945" y="1"/>
                  </a:lnTo>
                  <a:cubicBezTo>
                    <a:pt x="7784" y="1"/>
                    <a:pt x="7623" y="81"/>
                    <a:pt x="7500" y="201"/>
                  </a:cubicBezTo>
                  <a:lnTo>
                    <a:pt x="7058" y="685"/>
                  </a:lnTo>
                  <a:cubicBezTo>
                    <a:pt x="6936" y="846"/>
                    <a:pt x="6736" y="926"/>
                    <a:pt x="6533" y="926"/>
                  </a:cubicBezTo>
                  <a:lnTo>
                    <a:pt x="3871" y="926"/>
                  </a:lnTo>
                  <a:cubicBezTo>
                    <a:pt x="3671" y="926"/>
                    <a:pt x="3468" y="846"/>
                    <a:pt x="3349" y="685"/>
                  </a:cubicBezTo>
                  <a:lnTo>
                    <a:pt x="2904" y="201"/>
                  </a:lnTo>
                  <a:cubicBezTo>
                    <a:pt x="2823" y="81"/>
                    <a:pt x="2623" y="1"/>
                    <a:pt x="2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9"/>
            <p:cNvSpPr/>
            <p:nvPr/>
          </p:nvSpPr>
          <p:spPr>
            <a:xfrm>
              <a:off x="6350688" y="2870125"/>
              <a:ext cx="74625" cy="13175"/>
            </a:xfrm>
            <a:custGeom>
              <a:rect b="b" l="l" r="r" t="t"/>
              <a:pathLst>
                <a:path extrusionOk="0" h="527" w="2985">
                  <a:moveTo>
                    <a:pt x="282" y="1"/>
                  </a:moveTo>
                  <a:cubicBezTo>
                    <a:pt x="120" y="1"/>
                    <a:pt x="1" y="123"/>
                    <a:pt x="1" y="243"/>
                  </a:cubicBezTo>
                  <a:cubicBezTo>
                    <a:pt x="1" y="404"/>
                    <a:pt x="120" y="527"/>
                    <a:pt x="282" y="527"/>
                  </a:cubicBezTo>
                  <a:lnTo>
                    <a:pt x="2701" y="527"/>
                  </a:lnTo>
                  <a:cubicBezTo>
                    <a:pt x="2862" y="527"/>
                    <a:pt x="2985" y="404"/>
                    <a:pt x="2985" y="243"/>
                  </a:cubicBezTo>
                  <a:cubicBezTo>
                    <a:pt x="2985" y="123"/>
                    <a:pt x="2862" y="1"/>
                    <a:pt x="2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9"/>
            <p:cNvSpPr/>
            <p:nvPr/>
          </p:nvSpPr>
          <p:spPr>
            <a:xfrm>
              <a:off x="6256913" y="2954800"/>
              <a:ext cx="366950" cy="321650"/>
            </a:xfrm>
            <a:custGeom>
              <a:rect b="b" l="l" r="r" t="t"/>
              <a:pathLst>
                <a:path extrusionOk="0" h="12866" w="14678">
                  <a:moveTo>
                    <a:pt x="13590" y="2946"/>
                  </a:moveTo>
                  <a:cubicBezTo>
                    <a:pt x="13913" y="3065"/>
                    <a:pt x="14113" y="3349"/>
                    <a:pt x="14113" y="3710"/>
                  </a:cubicBezTo>
                  <a:lnTo>
                    <a:pt x="14113" y="4478"/>
                  </a:lnTo>
                  <a:cubicBezTo>
                    <a:pt x="14113" y="4839"/>
                    <a:pt x="13913" y="5123"/>
                    <a:pt x="13590" y="5243"/>
                  </a:cubicBezTo>
                  <a:lnTo>
                    <a:pt x="13590" y="2946"/>
                  </a:lnTo>
                  <a:close/>
                  <a:moveTo>
                    <a:pt x="9639" y="6091"/>
                  </a:moveTo>
                  <a:cubicBezTo>
                    <a:pt x="9839" y="6091"/>
                    <a:pt x="9962" y="6252"/>
                    <a:pt x="9962" y="6414"/>
                  </a:cubicBezTo>
                  <a:cubicBezTo>
                    <a:pt x="9962" y="6575"/>
                    <a:pt x="9839" y="6736"/>
                    <a:pt x="9639" y="6736"/>
                  </a:cubicBezTo>
                  <a:lnTo>
                    <a:pt x="8387" y="6736"/>
                  </a:lnTo>
                  <a:cubicBezTo>
                    <a:pt x="8349" y="6736"/>
                    <a:pt x="8307" y="6736"/>
                    <a:pt x="8268" y="6694"/>
                  </a:cubicBezTo>
                  <a:cubicBezTo>
                    <a:pt x="8510" y="6575"/>
                    <a:pt x="8710" y="6372"/>
                    <a:pt x="8752" y="6091"/>
                  </a:cubicBezTo>
                  <a:close/>
                  <a:moveTo>
                    <a:pt x="12984" y="565"/>
                  </a:moveTo>
                  <a:cubicBezTo>
                    <a:pt x="13026" y="565"/>
                    <a:pt x="13065" y="607"/>
                    <a:pt x="13065" y="646"/>
                  </a:cubicBezTo>
                  <a:lnTo>
                    <a:pt x="13065" y="7543"/>
                  </a:lnTo>
                  <a:cubicBezTo>
                    <a:pt x="13065" y="7581"/>
                    <a:pt x="13026" y="7623"/>
                    <a:pt x="12984" y="7623"/>
                  </a:cubicBezTo>
                  <a:lnTo>
                    <a:pt x="12461" y="7623"/>
                  </a:lnTo>
                  <a:cubicBezTo>
                    <a:pt x="12420" y="7623"/>
                    <a:pt x="12381" y="7581"/>
                    <a:pt x="12381" y="7543"/>
                  </a:cubicBezTo>
                  <a:lnTo>
                    <a:pt x="12381" y="3307"/>
                  </a:lnTo>
                  <a:cubicBezTo>
                    <a:pt x="12381" y="3188"/>
                    <a:pt x="12258" y="3065"/>
                    <a:pt x="12097" y="3065"/>
                  </a:cubicBezTo>
                  <a:cubicBezTo>
                    <a:pt x="11936" y="3065"/>
                    <a:pt x="11816" y="3188"/>
                    <a:pt x="11816" y="3307"/>
                  </a:cubicBezTo>
                  <a:lnTo>
                    <a:pt x="11816" y="7059"/>
                  </a:lnTo>
                  <a:lnTo>
                    <a:pt x="10484" y="6172"/>
                  </a:lnTo>
                  <a:cubicBezTo>
                    <a:pt x="10365" y="5807"/>
                    <a:pt x="10042" y="5565"/>
                    <a:pt x="9639" y="5565"/>
                  </a:cubicBezTo>
                  <a:lnTo>
                    <a:pt x="8791" y="5565"/>
                  </a:lnTo>
                  <a:lnTo>
                    <a:pt x="8791" y="4639"/>
                  </a:lnTo>
                  <a:cubicBezTo>
                    <a:pt x="8791" y="4033"/>
                    <a:pt x="8307" y="3549"/>
                    <a:pt x="7703" y="3549"/>
                  </a:cubicBezTo>
                  <a:lnTo>
                    <a:pt x="6371" y="3549"/>
                  </a:lnTo>
                  <a:cubicBezTo>
                    <a:pt x="6252" y="3549"/>
                    <a:pt x="6091" y="3591"/>
                    <a:pt x="5968" y="3630"/>
                  </a:cubicBezTo>
                  <a:cubicBezTo>
                    <a:pt x="6091" y="2946"/>
                    <a:pt x="6736" y="2420"/>
                    <a:pt x="7462" y="2420"/>
                  </a:cubicBezTo>
                  <a:lnTo>
                    <a:pt x="9720" y="2420"/>
                  </a:lnTo>
                  <a:cubicBezTo>
                    <a:pt x="9758" y="2420"/>
                    <a:pt x="9839" y="2420"/>
                    <a:pt x="9881" y="2381"/>
                  </a:cubicBezTo>
                  <a:lnTo>
                    <a:pt x="11816" y="1130"/>
                  </a:lnTo>
                  <a:lnTo>
                    <a:pt x="11816" y="2178"/>
                  </a:lnTo>
                  <a:cubicBezTo>
                    <a:pt x="11816" y="2339"/>
                    <a:pt x="11936" y="2462"/>
                    <a:pt x="12097" y="2462"/>
                  </a:cubicBezTo>
                  <a:cubicBezTo>
                    <a:pt x="12258" y="2462"/>
                    <a:pt x="12381" y="2339"/>
                    <a:pt x="12381" y="2178"/>
                  </a:cubicBezTo>
                  <a:lnTo>
                    <a:pt x="12381" y="646"/>
                  </a:lnTo>
                  <a:cubicBezTo>
                    <a:pt x="12381" y="607"/>
                    <a:pt x="12420" y="565"/>
                    <a:pt x="12461" y="565"/>
                  </a:cubicBezTo>
                  <a:close/>
                  <a:moveTo>
                    <a:pt x="9639" y="7259"/>
                  </a:moveTo>
                  <a:cubicBezTo>
                    <a:pt x="9839" y="7259"/>
                    <a:pt x="9962" y="7420"/>
                    <a:pt x="9962" y="7581"/>
                  </a:cubicBezTo>
                  <a:cubicBezTo>
                    <a:pt x="9962" y="7743"/>
                    <a:pt x="9839" y="7904"/>
                    <a:pt x="9639" y="7904"/>
                  </a:cubicBezTo>
                  <a:lnTo>
                    <a:pt x="8387" y="7904"/>
                  </a:lnTo>
                  <a:cubicBezTo>
                    <a:pt x="8226" y="7904"/>
                    <a:pt x="8065" y="7743"/>
                    <a:pt x="8065" y="7581"/>
                  </a:cubicBezTo>
                  <a:cubicBezTo>
                    <a:pt x="8065" y="7420"/>
                    <a:pt x="8226" y="7259"/>
                    <a:pt x="8387" y="7259"/>
                  </a:cubicBezTo>
                  <a:close/>
                  <a:moveTo>
                    <a:pt x="9639" y="8430"/>
                  </a:moveTo>
                  <a:cubicBezTo>
                    <a:pt x="9839" y="8430"/>
                    <a:pt x="9962" y="8591"/>
                    <a:pt x="9962" y="8752"/>
                  </a:cubicBezTo>
                  <a:cubicBezTo>
                    <a:pt x="9962" y="8952"/>
                    <a:pt x="9839" y="9075"/>
                    <a:pt x="9639" y="9075"/>
                  </a:cubicBezTo>
                  <a:lnTo>
                    <a:pt x="8387" y="9075"/>
                  </a:lnTo>
                  <a:cubicBezTo>
                    <a:pt x="8226" y="9075"/>
                    <a:pt x="8065" y="8952"/>
                    <a:pt x="8065" y="8752"/>
                  </a:cubicBezTo>
                  <a:cubicBezTo>
                    <a:pt x="8065" y="8591"/>
                    <a:pt x="8226" y="8430"/>
                    <a:pt x="8387" y="8430"/>
                  </a:cubicBezTo>
                  <a:close/>
                  <a:moveTo>
                    <a:pt x="7178" y="6494"/>
                  </a:moveTo>
                  <a:cubicBezTo>
                    <a:pt x="7300" y="6614"/>
                    <a:pt x="7462" y="6694"/>
                    <a:pt x="7581" y="6736"/>
                  </a:cubicBezTo>
                  <a:cubicBezTo>
                    <a:pt x="7623" y="6855"/>
                    <a:pt x="7703" y="6936"/>
                    <a:pt x="7784" y="7017"/>
                  </a:cubicBezTo>
                  <a:cubicBezTo>
                    <a:pt x="7623" y="7139"/>
                    <a:pt x="7542" y="7339"/>
                    <a:pt x="7542" y="7581"/>
                  </a:cubicBezTo>
                  <a:cubicBezTo>
                    <a:pt x="7542" y="7823"/>
                    <a:pt x="7623" y="8026"/>
                    <a:pt x="7784" y="8188"/>
                  </a:cubicBezTo>
                  <a:cubicBezTo>
                    <a:pt x="7623" y="8307"/>
                    <a:pt x="7542" y="8549"/>
                    <a:pt x="7542" y="8752"/>
                  </a:cubicBezTo>
                  <a:cubicBezTo>
                    <a:pt x="7542" y="9033"/>
                    <a:pt x="7662" y="9236"/>
                    <a:pt x="7823" y="9397"/>
                  </a:cubicBezTo>
                  <a:lnTo>
                    <a:pt x="7823" y="9639"/>
                  </a:lnTo>
                  <a:cubicBezTo>
                    <a:pt x="7823" y="9720"/>
                    <a:pt x="7742" y="9801"/>
                    <a:pt x="7662" y="9801"/>
                  </a:cubicBezTo>
                  <a:lnTo>
                    <a:pt x="7016" y="9801"/>
                  </a:lnTo>
                  <a:cubicBezTo>
                    <a:pt x="6897" y="9801"/>
                    <a:pt x="6816" y="9720"/>
                    <a:pt x="6816" y="9639"/>
                  </a:cubicBezTo>
                  <a:lnTo>
                    <a:pt x="6816" y="6736"/>
                  </a:lnTo>
                  <a:cubicBezTo>
                    <a:pt x="6978" y="6694"/>
                    <a:pt x="7058" y="6614"/>
                    <a:pt x="7178" y="6494"/>
                  </a:cubicBezTo>
                  <a:close/>
                  <a:moveTo>
                    <a:pt x="12461" y="1"/>
                  </a:moveTo>
                  <a:cubicBezTo>
                    <a:pt x="12178" y="1"/>
                    <a:pt x="11936" y="204"/>
                    <a:pt x="11855" y="485"/>
                  </a:cubicBezTo>
                  <a:lnTo>
                    <a:pt x="9639" y="1898"/>
                  </a:lnTo>
                  <a:lnTo>
                    <a:pt x="7462" y="1898"/>
                  </a:lnTo>
                  <a:cubicBezTo>
                    <a:pt x="6333" y="1898"/>
                    <a:pt x="5404" y="2823"/>
                    <a:pt x="5404" y="3952"/>
                  </a:cubicBezTo>
                  <a:lnTo>
                    <a:pt x="5404" y="4075"/>
                  </a:lnTo>
                  <a:lnTo>
                    <a:pt x="4639" y="4839"/>
                  </a:lnTo>
                  <a:lnTo>
                    <a:pt x="565" y="4839"/>
                  </a:lnTo>
                  <a:lnTo>
                    <a:pt x="565" y="1656"/>
                  </a:lnTo>
                  <a:cubicBezTo>
                    <a:pt x="565" y="1533"/>
                    <a:pt x="446" y="1414"/>
                    <a:pt x="284" y="1414"/>
                  </a:cubicBezTo>
                  <a:cubicBezTo>
                    <a:pt x="123" y="1414"/>
                    <a:pt x="0" y="1533"/>
                    <a:pt x="0" y="1656"/>
                  </a:cubicBezTo>
                  <a:lnTo>
                    <a:pt x="0" y="10849"/>
                  </a:lnTo>
                  <a:cubicBezTo>
                    <a:pt x="0" y="11978"/>
                    <a:pt x="929" y="12865"/>
                    <a:pt x="2058" y="12865"/>
                  </a:cubicBezTo>
                  <a:lnTo>
                    <a:pt x="8349" y="12865"/>
                  </a:lnTo>
                  <a:cubicBezTo>
                    <a:pt x="9478" y="12865"/>
                    <a:pt x="10403" y="11978"/>
                    <a:pt x="10403" y="10849"/>
                  </a:cubicBezTo>
                  <a:lnTo>
                    <a:pt x="10403" y="10365"/>
                  </a:lnTo>
                  <a:cubicBezTo>
                    <a:pt x="10403" y="10204"/>
                    <a:pt x="10284" y="10081"/>
                    <a:pt x="10123" y="10081"/>
                  </a:cubicBezTo>
                  <a:cubicBezTo>
                    <a:pt x="9962" y="10081"/>
                    <a:pt x="9839" y="10204"/>
                    <a:pt x="9839" y="10365"/>
                  </a:cubicBezTo>
                  <a:lnTo>
                    <a:pt x="9839" y="10849"/>
                  </a:lnTo>
                  <a:cubicBezTo>
                    <a:pt x="9839" y="11694"/>
                    <a:pt x="9194" y="12339"/>
                    <a:pt x="8349" y="12339"/>
                  </a:cubicBezTo>
                  <a:lnTo>
                    <a:pt x="2058" y="12339"/>
                  </a:lnTo>
                  <a:cubicBezTo>
                    <a:pt x="1210" y="12339"/>
                    <a:pt x="565" y="11694"/>
                    <a:pt x="565" y="10849"/>
                  </a:cubicBezTo>
                  <a:lnTo>
                    <a:pt x="565" y="9075"/>
                  </a:lnTo>
                  <a:lnTo>
                    <a:pt x="2097" y="9075"/>
                  </a:lnTo>
                  <a:cubicBezTo>
                    <a:pt x="2258" y="9075"/>
                    <a:pt x="2381" y="8952"/>
                    <a:pt x="2381" y="8791"/>
                  </a:cubicBezTo>
                  <a:cubicBezTo>
                    <a:pt x="2381" y="8630"/>
                    <a:pt x="2258" y="8510"/>
                    <a:pt x="2097" y="8510"/>
                  </a:cubicBezTo>
                  <a:lnTo>
                    <a:pt x="565" y="8510"/>
                  </a:lnTo>
                  <a:lnTo>
                    <a:pt x="565" y="5365"/>
                  </a:lnTo>
                  <a:lnTo>
                    <a:pt x="4758" y="5365"/>
                  </a:lnTo>
                  <a:cubicBezTo>
                    <a:pt x="4839" y="5365"/>
                    <a:pt x="4881" y="5365"/>
                    <a:pt x="4962" y="5285"/>
                  </a:cubicBezTo>
                  <a:lnTo>
                    <a:pt x="5968" y="4275"/>
                  </a:lnTo>
                  <a:cubicBezTo>
                    <a:pt x="6091" y="4156"/>
                    <a:pt x="6252" y="4075"/>
                    <a:pt x="6371" y="4075"/>
                  </a:cubicBezTo>
                  <a:lnTo>
                    <a:pt x="7703" y="4075"/>
                  </a:lnTo>
                  <a:cubicBezTo>
                    <a:pt x="8026" y="4075"/>
                    <a:pt x="8268" y="4356"/>
                    <a:pt x="8268" y="4639"/>
                  </a:cubicBezTo>
                  <a:lnTo>
                    <a:pt x="8268" y="5849"/>
                  </a:lnTo>
                  <a:cubicBezTo>
                    <a:pt x="8268" y="6091"/>
                    <a:pt x="8107" y="6252"/>
                    <a:pt x="7865" y="6252"/>
                  </a:cubicBezTo>
                  <a:cubicBezTo>
                    <a:pt x="7662" y="6252"/>
                    <a:pt x="7500" y="6091"/>
                    <a:pt x="7500" y="5849"/>
                  </a:cubicBezTo>
                  <a:lnTo>
                    <a:pt x="7500" y="5162"/>
                  </a:lnTo>
                  <a:cubicBezTo>
                    <a:pt x="7500" y="5043"/>
                    <a:pt x="7381" y="4920"/>
                    <a:pt x="7220" y="4920"/>
                  </a:cubicBezTo>
                  <a:cubicBezTo>
                    <a:pt x="7058" y="4920"/>
                    <a:pt x="6936" y="5043"/>
                    <a:pt x="6936" y="5162"/>
                  </a:cubicBezTo>
                  <a:lnTo>
                    <a:pt x="6936" y="5849"/>
                  </a:lnTo>
                  <a:cubicBezTo>
                    <a:pt x="6936" y="5888"/>
                    <a:pt x="6936" y="5930"/>
                    <a:pt x="6978" y="5968"/>
                  </a:cubicBezTo>
                  <a:lnTo>
                    <a:pt x="6816" y="6130"/>
                  </a:lnTo>
                  <a:cubicBezTo>
                    <a:pt x="6655" y="6252"/>
                    <a:pt x="6413" y="6372"/>
                    <a:pt x="6210" y="6372"/>
                  </a:cubicBezTo>
                  <a:lnTo>
                    <a:pt x="5526" y="6372"/>
                  </a:lnTo>
                  <a:cubicBezTo>
                    <a:pt x="5365" y="6372"/>
                    <a:pt x="5242" y="6494"/>
                    <a:pt x="5242" y="6614"/>
                  </a:cubicBezTo>
                  <a:cubicBezTo>
                    <a:pt x="5242" y="6775"/>
                    <a:pt x="5365" y="6897"/>
                    <a:pt x="5526" y="6897"/>
                  </a:cubicBezTo>
                  <a:lnTo>
                    <a:pt x="6291" y="6897"/>
                  </a:lnTo>
                  <a:lnTo>
                    <a:pt x="6291" y="9155"/>
                  </a:lnTo>
                  <a:lnTo>
                    <a:pt x="5284" y="9155"/>
                  </a:lnTo>
                  <a:cubicBezTo>
                    <a:pt x="5162" y="9155"/>
                    <a:pt x="5042" y="9114"/>
                    <a:pt x="4962" y="8994"/>
                  </a:cubicBezTo>
                  <a:lnTo>
                    <a:pt x="4516" y="8591"/>
                  </a:lnTo>
                  <a:cubicBezTo>
                    <a:pt x="4478" y="8549"/>
                    <a:pt x="4436" y="8510"/>
                    <a:pt x="4355" y="8510"/>
                  </a:cubicBezTo>
                  <a:lnTo>
                    <a:pt x="3268" y="8510"/>
                  </a:lnTo>
                  <a:cubicBezTo>
                    <a:pt x="3107" y="8510"/>
                    <a:pt x="2984" y="8630"/>
                    <a:pt x="2984" y="8791"/>
                  </a:cubicBezTo>
                  <a:cubicBezTo>
                    <a:pt x="2984" y="8952"/>
                    <a:pt x="3107" y="9075"/>
                    <a:pt x="3268" y="9075"/>
                  </a:cubicBezTo>
                  <a:lnTo>
                    <a:pt x="4236" y="9075"/>
                  </a:lnTo>
                  <a:lnTo>
                    <a:pt x="4558" y="9397"/>
                  </a:lnTo>
                  <a:cubicBezTo>
                    <a:pt x="4758" y="9559"/>
                    <a:pt x="5000" y="9678"/>
                    <a:pt x="5284" y="9678"/>
                  </a:cubicBezTo>
                  <a:lnTo>
                    <a:pt x="6291" y="9678"/>
                  </a:lnTo>
                  <a:cubicBezTo>
                    <a:pt x="6333" y="10043"/>
                    <a:pt x="6655" y="10323"/>
                    <a:pt x="7016" y="10323"/>
                  </a:cubicBezTo>
                  <a:lnTo>
                    <a:pt x="7662" y="10323"/>
                  </a:lnTo>
                  <a:cubicBezTo>
                    <a:pt x="8026" y="10323"/>
                    <a:pt x="8349" y="10001"/>
                    <a:pt x="8349" y="9639"/>
                  </a:cubicBezTo>
                  <a:lnTo>
                    <a:pt x="8349" y="9597"/>
                  </a:lnTo>
                  <a:lnTo>
                    <a:pt x="9639" y="9597"/>
                  </a:lnTo>
                  <a:cubicBezTo>
                    <a:pt x="10123" y="9597"/>
                    <a:pt x="10526" y="9236"/>
                    <a:pt x="10526" y="8752"/>
                  </a:cubicBezTo>
                  <a:cubicBezTo>
                    <a:pt x="10526" y="8549"/>
                    <a:pt x="10403" y="8307"/>
                    <a:pt x="10284" y="8188"/>
                  </a:cubicBezTo>
                  <a:cubicBezTo>
                    <a:pt x="10403" y="8026"/>
                    <a:pt x="10526" y="7823"/>
                    <a:pt x="10526" y="7581"/>
                  </a:cubicBezTo>
                  <a:cubicBezTo>
                    <a:pt x="10526" y="7339"/>
                    <a:pt x="10403" y="7139"/>
                    <a:pt x="10284" y="7017"/>
                  </a:cubicBezTo>
                  <a:lnTo>
                    <a:pt x="10403" y="6775"/>
                  </a:lnTo>
                  <a:lnTo>
                    <a:pt x="11855" y="7704"/>
                  </a:lnTo>
                  <a:cubicBezTo>
                    <a:pt x="11936" y="7946"/>
                    <a:pt x="12178" y="8146"/>
                    <a:pt x="12461" y="8146"/>
                  </a:cubicBezTo>
                  <a:lnTo>
                    <a:pt x="12984" y="8146"/>
                  </a:lnTo>
                  <a:cubicBezTo>
                    <a:pt x="13307" y="8146"/>
                    <a:pt x="13590" y="7865"/>
                    <a:pt x="13590" y="7543"/>
                  </a:cubicBezTo>
                  <a:lnTo>
                    <a:pt x="13590" y="5807"/>
                  </a:lnTo>
                  <a:cubicBezTo>
                    <a:pt x="14194" y="5646"/>
                    <a:pt x="14678" y="5123"/>
                    <a:pt x="14678" y="4478"/>
                  </a:cubicBezTo>
                  <a:lnTo>
                    <a:pt x="14678" y="3710"/>
                  </a:lnTo>
                  <a:cubicBezTo>
                    <a:pt x="14678" y="3065"/>
                    <a:pt x="14194" y="2501"/>
                    <a:pt x="13590" y="2381"/>
                  </a:cubicBezTo>
                  <a:lnTo>
                    <a:pt x="13590" y="646"/>
                  </a:lnTo>
                  <a:cubicBezTo>
                    <a:pt x="13590" y="285"/>
                    <a:pt x="13307" y="1"/>
                    <a:pt x="12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49"/>
          <p:cNvGrpSpPr/>
          <p:nvPr/>
        </p:nvGrpSpPr>
        <p:grpSpPr>
          <a:xfrm>
            <a:off x="4858180" y="2626085"/>
            <a:ext cx="412372" cy="412372"/>
            <a:chOff x="5445463" y="2844975"/>
            <a:chExt cx="458650" cy="458650"/>
          </a:xfrm>
        </p:grpSpPr>
        <p:sp>
          <p:nvSpPr>
            <p:cNvPr id="1581" name="Google Shape;1581;p49"/>
            <p:cNvSpPr/>
            <p:nvPr/>
          </p:nvSpPr>
          <p:spPr>
            <a:xfrm>
              <a:off x="5445463" y="2990125"/>
              <a:ext cx="458650" cy="313500"/>
            </a:xfrm>
            <a:custGeom>
              <a:rect b="b" l="l" r="r" t="t"/>
              <a:pathLst>
                <a:path extrusionOk="0" h="12540" w="18346">
                  <a:moveTo>
                    <a:pt x="3104" y="1"/>
                  </a:moveTo>
                  <a:cubicBezTo>
                    <a:pt x="1372" y="1"/>
                    <a:pt x="1" y="1410"/>
                    <a:pt x="1" y="3104"/>
                  </a:cubicBezTo>
                  <a:lnTo>
                    <a:pt x="1" y="9436"/>
                  </a:lnTo>
                  <a:cubicBezTo>
                    <a:pt x="1" y="11129"/>
                    <a:pt x="1372" y="12539"/>
                    <a:pt x="3104" y="12539"/>
                  </a:cubicBezTo>
                  <a:lnTo>
                    <a:pt x="15243" y="12539"/>
                  </a:lnTo>
                  <a:cubicBezTo>
                    <a:pt x="16975" y="12539"/>
                    <a:pt x="18346" y="11129"/>
                    <a:pt x="18346" y="9436"/>
                  </a:cubicBezTo>
                  <a:lnTo>
                    <a:pt x="18346" y="3104"/>
                  </a:lnTo>
                  <a:cubicBezTo>
                    <a:pt x="18346" y="1410"/>
                    <a:pt x="16975" y="1"/>
                    <a:pt x="15243" y="1"/>
                  </a:cubicBezTo>
                  <a:lnTo>
                    <a:pt x="15120" y="1"/>
                  </a:lnTo>
                  <a:cubicBezTo>
                    <a:pt x="15001" y="1"/>
                    <a:pt x="14878" y="120"/>
                    <a:pt x="14878" y="281"/>
                  </a:cubicBezTo>
                  <a:cubicBezTo>
                    <a:pt x="14878" y="404"/>
                    <a:pt x="15001" y="523"/>
                    <a:pt x="15120" y="523"/>
                  </a:cubicBezTo>
                  <a:lnTo>
                    <a:pt x="15243" y="523"/>
                  </a:lnTo>
                  <a:cubicBezTo>
                    <a:pt x="16652" y="523"/>
                    <a:pt x="17823" y="1694"/>
                    <a:pt x="17823" y="3104"/>
                  </a:cubicBezTo>
                  <a:lnTo>
                    <a:pt x="17823" y="9436"/>
                  </a:lnTo>
                  <a:cubicBezTo>
                    <a:pt x="17823" y="10846"/>
                    <a:pt x="16652" y="11975"/>
                    <a:pt x="15243" y="11975"/>
                  </a:cubicBezTo>
                  <a:lnTo>
                    <a:pt x="3104" y="11975"/>
                  </a:lnTo>
                  <a:cubicBezTo>
                    <a:pt x="1694" y="11975"/>
                    <a:pt x="523" y="10846"/>
                    <a:pt x="523" y="9436"/>
                  </a:cubicBezTo>
                  <a:lnTo>
                    <a:pt x="523" y="3104"/>
                  </a:lnTo>
                  <a:cubicBezTo>
                    <a:pt x="523" y="1694"/>
                    <a:pt x="1694" y="523"/>
                    <a:pt x="3104" y="523"/>
                  </a:cubicBezTo>
                  <a:lnTo>
                    <a:pt x="3227" y="523"/>
                  </a:lnTo>
                  <a:cubicBezTo>
                    <a:pt x="3346" y="523"/>
                    <a:pt x="3469" y="404"/>
                    <a:pt x="3469" y="281"/>
                  </a:cubicBezTo>
                  <a:cubicBezTo>
                    <a:pt x="3469" y="120"/>
                    <a:pt x="3346" y="1"/>
                    <a:pt x="3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9"/>
            <p:cNvSpPr/>
            <p:nvPr/>
          </p:nvSpPr>
          <p:spPr>
            <a:xfrm>
              <a:off x="5610788" y="3017300"/>
              <a:ext cx="267125" cy="259150"/>
            </a:xfrm>
            <a:custGeom>
              <a:rect b="b" l="l" r="r" t="t"/>
              <a:pathLst>
                <a:path extrusionOk="0" h="10366" w="10685">
                  <a:moveTo>
                    <a:pt x="8426" y="1"/>
                  </a:moveTo>
                  <a:cubicBezTo>
                    <a:pt x="8307" y="1"/>
                    <a:pt x="8184" y="123"/>
                    <a:pt x="8184" y="243"/>
                  </a:cubicBezTo>
                  <a:cubicBezTo>
                    <a:pt x="8184" y="404"/>
                    <a:pt x="8307" y="527"/>
                    <a:pt x="8426" y="527"/>
                  </a:cubicBezTo>
                  <a:lnTo>
                    <a:pt x="8630" y="527"/>
                  </a:lnTo>
                  <a:cubicBezTo>
                    <a:pt x="9475" y="527"/>
                    <a:pt x="10120" y="1210"/>
                    <a:pt x="10120" y="2017"/>
                  </a:cubicBezTo>
                  <a:lnTo>
                    <a:pt x="10120" y="8349"/>
                  </a:lnTo>
                  <a:cubicBezTo>
                    <a:pt x="10120" y="9155"/>
                    <a:pt x="9475" y="9839"/>
                    <a:pt x="8630" y="9839"/>
                  </a:cubicBezTo>
                  <a:lnTo>
                    <a:pt x="281" y="9839"/>
                  </a:lnTo>
                  <a:cubicBezTo>
                    <a:pt x="120" y="9839"/>
                    <a:pt x="1" y="9962"/>
                    <a:pt x="1" y="10081"/>
                  </a:cubicBezTo>
                  <a:cubicBezTo>
                    <a:pt x="1" y="10242"/>
                    <a:pt x="120" y="10365"/>
                    <a:pt x="281" y="10365"/>
                  </a:cubicBezTo>
                  <a:lnTo>
                    <a:pt x="8630" y="10365"/>
                  </a:lnTo>
                  <a:cubicBezTo>
                    <a:pt x="9759" y="10365"/>
                    <a:pt x="10684" y="9478"/>
                    <a:pt x="10684" y="8349"/>
                  </a:cubicBezTo>
                  <a:lnTo>
                    <a:pt x="10684" y="2017"/>
                  </a:lnTo>
                  <a:cubicBezTo>
                    <a:pt x="10684" y="888"/>
                    <a:pt x="9759" y="1"/>
                    <a:pt x="8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9"/>
            <p:cNvSpPr/>
            <p:nvPr/>
          </p:nvSpPr>
          <p:spPr>
            <a:xfrm>
              <a:off x="5471688" y="3017300"/>
              <a:ext cx="123975" cy="259150"/>
            </a:xfrm>
            <a:custGeom>
              <a:rect b="b" l="l" r="r" t="t"/>
              <a:pathLst>
                <a:path extrusionOk="0" h="10366" w="4959">
                  <a:moveTo>
                    <a:pt x="2055" y="1"/>
                  </a:moveTo>
                  <a:cubicBezTo>
                    <a:pt x="926" y="1"/>
                    <a:pt x="0" y="888"/>
                    <a:pt x="0" y="2017"/>
                  </a:cubicBezTo>
                  <a:lnTo>
                    <a:pt x="0" y="2420"/>
                  </a:lnTo>
                  <a:cubicBezTo>
                    <a:pt x="0" y="2623"/>
                    <a:pt x="81" y="2785"/>
                    <a:pt x="242" y="2904"/>
                  </a:cubicBezTo>
                  <a:lnTo>
                    <a:pt x="684" y="3307"/>
                  </a:lnTo>
                  <a:cubicBezTo>
                    <a:pt x="845" y="3468"/>
                    <a:pt x="926" y="3672"/>
                    <a:pt x="926" y="3872"/>
                  </a:cubicBezTo>
                  <a:lnTo>
                    <a:pt x="926" y="6494"/>
                  </a:lnTo>
                  <a:cubicBezTo>
                    <a:pt x="926" y="6694"/>
                    <a:pt x="845" y="6897"/>
                    <a:pt x="684" y="7059"/>
                  </a:cubicBezTo>
                  <a:lnTo>
                    <a:pt x="242" y="7462"/>
                  </a:lnTo>
                  <a:cubicBezTo>
                    <a:pt x="81" y="7581"/>
                    <a:pt x="0" y="7743"/>
                    <a:pt x="0" y="7946"/>
                  </a:cubicBezTo>
                  <a:lnTo>
                    <a:pt x="0" y="8349"/>
                  </a:lnTo>
                  <a:cubicBezTo>
                    <a:pt x="0" y="9478"/>
                    <a:pt x="926" y="10365"/>
                    <a:pt x="2055" y="10365"/>
                  </a:cubicBezTo>
                  <a:lnTo>
                    <a:pt x="4678" y="10365"/>
                  </a:lnTo>
                  <a:cubicBezTo>
                    <a:pt x="4839" y="10365"/>
                    <a:pt x="4958" y="10242"/>
                    <a:pt x="4958" y="10081"/>
                  </a:cubicBezTo>
                  <a:cubicBezTo>
                    <a:pt x="4958" y="9962"/>
                    <a:pt x="4839" y="9839"/>
                    <a:pt x="4678" y="9839"/>
                  </a:cubicBezTo>
                  <a:lnTo>
                    <a:pt x="2055" y="9839"/>
                  </a:lnTo>
                  <a:cubicBezTo>
                    <a:pt x="1210" y="9839"/>
                    <a:pt x="565" y="9155"/>
                    <a:pt x="565" y="8349"/>
                  </a:cubicBezTo>
                  <a:lnTo>
                    <a:pt x="565" y="7946"/>
                  </a:lnTo>
                  <a:lnTo>
                    <a:pt x="565" y="7865"/>
                  </a:lnTo>
                  <a:lnTo>
                    <a:pt x="1049" y="7462"/>
                  </a:lnTo>
                  <a:cubicBezTo>
                    <a:pt x="1329" y="7220"/>
                    <a:pt x="1491" y="6855"/>
                    <a:pt x="1491" y="6494"/>
                  </a:cubicBezTo>
                  <a:lnTo>
                    <a:pt x="1491" y="3872"/>
                  </a:lnTo>
                  <a:cubicBezTo>
                    <a:pt x="1491" y="3510"/>
                    <a:pt x="1329" y="3146"/>
                    <a:pt x="1049" y="2904"/>
                  </a:cubicBezTo>
                  <a:lnTo>
                    <a:pt x="565" y="2501"/>
                  </a:lnTo>
                  <a:lnTo>
                    <a:pt x="565" y="2420"/>
                  </a:lnTo>
                  <a:lnTo>
                    <a:pt x="565" y="2017"/>
                  </a:lnTo>
                  <a:cubicBezTo>
                    <a:pt x="565" y="1210"/>
                    <a:pt x="1210" y="527"/>
                    <a:pt x="2055" y="527"/>
                  </a:cubicBezTo>
                  <a:lnTo>
                    <a:pt x="2216" y="527"/>
                  </a:lnTo>
                  <a:cubicBezTo>
                    <a:pt x="2378" y="527"/>
                    <a:pt x="2500" y="404"/>
                    <a:pt x="2500" y="243"/>
                  </a:cubicBezTo>
                  <a:cubicBezTo>
                    <a:pt x="2500" y="123"/>
                    <a:pt x="2378" y="1"/>
                    <a:pt x="2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9"/>
            <p:cNvSpPr/>
            <p:nvPr/>
          </p:nvSpPr>
          <p:spPr>
            <a:xfrm>
              <a:off x="5470638" y="3109075"/>
              <a:ext cx="13175" cy="73575"/>
            </a:xfrm>
            <a:custGeom>
              <a:rect b="b" l="l" r="r" t="t"/>
              <a:pathLst>
                <a:path extrusionOk="0" h="2943" w="527">
                  <a:moveTo>
                    <a:pt x="284" y="1"/>
                  </a:moveTo>
                  <a:cubicBezTo>
                    <a:pt x="123" y="1"/>
                    <a:pt x="0" y="120"/>
                    <a:pt x="0" y="243"/>
                  </a:cubicBezTo>
                  <a:lnTo>
                    <a:pt x="0" y="2701"/>
                  </a:lnTo>
                  <a:cubicBezTo>
                    <a:pt x="0" y="2823"/>
                    <a:pt x="123" y="2943"/>
                    <a:pt x="284" y="2943"/>
                  </a:cubicBezTo>
                  <a:cubicBezTo>
                    <a:pt x="404" y="2943"/>
                    <a:pt x="526" y="2823"/>
                    <a:pt x="526" y="2701"/>
                  </a:cubicBezTo>
                  <a:lnTo>
                    <a:pt x="526" y="243"/>
                  </a:lnTo>
                  <a:cubicBezTo>
                    <a:pt x="526" y="120"/>
                    <a:pt x="404" y="1"/>
                    <a:pt x="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9"/>
            <p:cNvSpPr/>
            <p:nvPr/>
          </p:nvSpPr>
          <p:spPr>
            <a:xfrm>
              <a:off x="5546288" y="2844975"/>
              <a:ext cx="257025" cy="233875"/>
            </a:xfrm>
            <a:custGeom>
              <a:rect b="b" l="l" r="r" t="t"/>
              <a:pathLst>
                <a:path extrusionOk="0" h="9355" w="10281">
                  <a:moveTo>
                    <a:pt x="8306" y="523"/>
                  </a:moveTo>
                  <a:cubicBezTo>
                    <a:pt x="9113" y="523"/>
                    <a:pt x="9758" y="1168"/>
                    <a:pt x="9758" y="1974"/>
                  </a:cubicBezTo>
                  <a:lnTo>
                    <a:pt x="9758" y="6491"/>
                  </a:lnTo>
                  <a:cubicBezTo>
                    <a:pt x="9758" y="7297"/>
                    <a:pt x="9113" y="7942"/>
                    <a:pt x="8306" y="7942"/>
                  </a:cubicBezTo>
                  <a:lnTo>
                    <a:pt x="6129" y="7942"/>
                  </a:lnTo>
                  <a:cubicBezTo>
                    <a:pt x="6048" y="7942"/>
                    <a:pt x="5968" y="7984"/>
                    <a:pt x="5926" y="8023"/>
                  </a:cubicBezTo>
                  <a:lnTo>
                    <a:pt x="5200" y="8790"/>
                  </a:lnTo>
                  <a:lnTo>
                    <a:pt x="5081" y="8790"/>
                  </a:lnTo>
                  <a:lnTo>
                    <a:pt x="4355" y="8023"/>
                  </a:lnTo>
                  <a:cubicBezTo>
                    <a:pt x="4313" y="7984"/>
                    <a:pt x="4232" y="7942"/>
                    <a:pt x="4152" y="7942"/>
                  </a:cubicBezTo>
                  <a:lnTo>
                    <a:pt x="1974" y="7942"/>
                  </a:lnTo>
                  <a:cubicBezTo>
                    <a:pt x="1168" y="7942"/>
                    <a:pt x="523" y="7297"/>
                    <a:pt x="523" y="6491"/>
                  </a:cubicBezTo>
                  <a:lnTo>
                    <a:pt x="523" y="1974"/>
                  </a:lnTo>
                  <a:cubicBezTo>
                    <a:pt x="523" y="1168"/>
                    <a:pt x="1168" y="523"/>
                    <a:pt x="1974" y="523"/>
                  </a:cubicBezTo>
                  <a:close/>
                  <a:moveTo>
                    <a:pt x="1974" y="0"/>
                  </a:moveTo>
                  <a:cubicBezTo>
                    <a:pt x="887" y="0"/>
                    <a:pt x="0" y="887"/>
                    <a:pt x="0" y="1974"/>
                  </a:cubicBezTo>
                  <a:lnTo>
                    <a:pt x="0" y="6491"/>
                  </a:lnTo>
                  <a:cubicBezTo>
                    <a:pt x="0" y="7620"/>
                    <a:pt x="887" y="8507"/>
                    <a:pt x="1974" y="8507"/>
                  </a:cubicBezTo>
                  <a:lnTo>
                    <a:pt x="4032" y="8507"/>
                  </a:lnTo>
                  <a:lnTo>
                    <a:pt x="4716" y="9152"/>
                  </a:lnTo>
                  <a:cubicBezTo>
                    <a:pt x="4839" y="9274"/>
                    <a:pt x="4958" y="9355"/>
                    <a:pt x="5119" y="9355"/>
                  </a:cubicBezTo>
                  <a:cubicBezTo>
                    <a:pt x="5281" y="9355"/>
                    <a:pt x="5442" y="9274"/>
                    <a:pt x="5564" y="9152"/>
                  </a:cubicBezTo>
                  <a:lnTo>
                    <a:pt x="6210" y="8507"/>
                  </a:lnTo>
                  <a:lnTo>
                    <a:pt x="8306" y="8507"/>
                  </a:lnTo>
                  <a:cubicBezTo>
                    <a:pt x="9393" y="8507"/>
                    <a:pt x="10281" y="7620"/>
                    <a:pt x="10281" y="6491"/>
                  </a:cubicBezTo>
                  <a:lnTo>
                    <a:pt x="10281" y="1974"/>
                  </a:lnTo>
                  <a:cubicBezTo>
                    <a:pt x="10281" y="887"/>
                    <a:pt x="9393" y="0"/>
                    <a:pt x="8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9"/>
            <p:cNvSpPr/>
            <p:nvPr/>
          </p:nvSpPr>
          <p:spPr>
            <a:xfrm>
              <a:off x="5569413" y="3167550"/>
              <a:ext cx="212775" cy="69525"/>
            </a:xfrm>
            <a:custGeom>
              <a:rect b="b" l="l" r="r" t="t"/>
              <a:pathLst>
                <a:path extrusionOk="0" h="2781" w="8511">
                  <a:moveTo>
                    <a:pt x="688" y="0"/>
                  </a:moveTo>
                  <a:cubicBezTo>
                    <a:pt x="323" y="0"/>
                    <a:pt x="1" y="323"/>
                    <a:pt x="1" y="684"/>
                  </a:cubicBezTo>
                  <a:lnTo>
                    <a:pt x="1" y="2097"/>
                  </a:lnTo>
                  <a:cubicBezTo>
                    <a:pt x="1" y="2458"/>
                    <a:pt x="323" y="2781"/>
                    <a:pt x="688" y="2781"/>
                  </a:cubicBezTo>
                  <a:lnTo>
                    <a:pt x="7823" y="2781"/>
                  </a:lnTo>
                  <a:cubicBezTo>
                    <a:pt x="8188" y="2781"/>
                    <a:pt x="8510" y="2458"/>
                    <a:pt x="8510" y="2097"/>
                  </a:cubicBezTo>
                  <a:lnTo>
                    <a:pt x="8510" y="684"/>
                  </a:lnTo>
                  <a:cubicBezTo>
                    <a:pt x="8510" y="323"/>
                    <a:pt x="8188" y="0"/>
                    <a:pt x="7823" y="0"/>
                  </a:cubicBezTo>
                  <a:lnTo>
                    <a:pt x="6372" y="0"/>
                  </a:lnTo>
                  <a:cubicBezTo>
                    <a:pt x="6210" y="0"/>
                    <a:pt x="6091" y="120"/>
                    <a:pt x="6091" y="281"/>
                  </a:cubicBezTo>
                  <a:cubicBezTo>
                    <a:pt x="6091" y="404"/>
                    <a:pt x="6210" y="523"/>
                    <a:pt x="6372" y="523"/>
                  </a:cubicBezTo>
                  <a:lnTo>
                    <a:pt x="7823" y="523"/>
                  </a:lnTo>
                  <a:cubicBezTo>
                    <a:pt x="7904" y="523"/>
                    <a:pt x="7985" y="604"/>
                    <a:pt x="7985" y="684"/>
                  </a:cubicBezTo>
                  <a:lnTo>
                    <a:pt x="7985" y="2097"/>
                  </a:lnTo>
                  <a:cubicBezTo>
                    <a:pt x="7985" y="2178"/>
                    <a:pt x="7904" y="2258"/>
                    <a:pt x="7823" y="2258"/>
                  </a:cubicBezTo>
                  <a:lnTo>
                    <a:pt x="688" y="2258"/>
                  </a:lnTo>
                  <a:cubicBezTo>
                    <a:pt x="607" y="2258"/>
                    <a:pt x="527" y="2178"/>
                    <a:pt x="527" y="2097"/>
                  </a:cubicBezTo>
                  <a:lnTo>
                    <a:pt x="527" y="684"/>
                  </a:lnTo>
                  <a:cubicBezTo>
                    <a:pt x="527" y="604"/>
                    <a:pt x="607" y="523"/>
                    <a:pt x="688" y="523"/>
                  </a:cubicBezTo>
                  <a:lnTo>
                    <a:pt x="5243" y="523"/>
                  </a:lnTo>
                  <a:cubicBezTo>
                    <a:pt x="5365" y="523"/>
                    <a:pt x="5485" y="404"/>
                    <a:pt x="5485" y="281"/>
                  </a:cubicBezTo>
                  <a:cubicBezTo>
                    <a:pt x="5485" y="120"/>
                    <a:pt x="5365" y="0"/>
                    <a:pt x="5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9"/>
            <p:cNvSpPr/>
            <p:nvPr/>
          </p:nvSpPr>
          <p:spPr>
            <a:xfrm>
              <a:off x="5560388" y="3109075"/>
              <a:ext cx="23175" cy="13100"/>
            </a:xfrm>
            <a:custGeom>
              <a:rect b="b" l="l" r="r" t="t"/>
              <a:pathLst>
                <a:path extrusionOk="0" h="524" w="927">
                  <a:moveTo>
                    <a:pt x="281" y="1"/>
                  </a:moveTo>
                  <a:cubicBezTo>
                    <a:pt x="120" y="1"/>
                    <a:pt x="1" y="120"/>
                    <a:pt x="1" y="243"/>
                  </a:cubicBezTo>
                  <a:cubicBezTo>
                    <a:pt x="1" y="404"/>
                    <a:pt x="120" y="523"/>
                    <a:pt x="281" y="523"/>
                  </a:cubicBezTo>
                  <a:lnTo>
                    <a:pt x="646" y="523"/>
                  </a:lnTo>
                  <a:cubicBezTo>
                    <a:pt x="807" y="523"/>
                    <a:pt x="926" y="404"/>
                    <a:pt x="926" y="243"/>
                  </a:cubicBezTo>
                  <a:cubicBezTo>
                    <a:pt x="926" y="120"/>
                    <a:pt x="8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9"/>
            <p:cNvSpPr/>
            <p:nvPr/>
          </p:nvSpPr>
          <p:spPr>
            <a:xfrm>
              <a:off x="5768038" y="3109075"/>
              <a:ext cx="22200" cy="13100"/>
            </a:xfrm>
            <a:custGeom>
              <a:rect b="b" l="l" r="r" t="t"/>
              <a:pathLst>
                <a:path extrusionOk="0" h="524" w="888">
                  <a:moveTo>
                    <a:pt x="243" y="1"/>
                  </a:moveTo>
                  <a:cubicBezTo>
                    <a:pt x="120" y="1"/>
                    <a:pt x="1" y="120"/>
                    <a:pt x="1" y="243"/>
                  </a:cubicBezTo>
                  <a:cubicBezTo>
                    <a:pt x="1" y="404"/>
                    <a:pt x="120" y="523"/>
                    <a:pt x="243" y="523"/>
                  </a:cubicBezTo>
                  <a:lnTo>
                    <a:pt x="646" y="523"/>
                  </a:lnTo>
                  <a:cubicBezTo>
                    <a:pt x="765" y="523"/>
                    <a:pt x="888" y="404"/>
                    <a:pt x="888" y="243"/>
                  </a:cubicBezTo>
                  <a:cubicBezTo>
                    <a:pt x="888" y="120"/>
                    <a:pt x="765"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9"/>
            <p:cNvSpPr/>
            <p:nvPr/>
          </p:nvSpPr>
          <p:spPr>
            <a:xfrm>
              <a:off x="5596688" y="3109075"/>
              <a:ext cx="158250" cy="13100"/>
            </a:xfrm>
            <a:custGeom>
              <a:rect b="b" l="l" r="r" t="t"/>
              <a:pathLst>
                <a:path extrusionOk="0" h="524" w="6330">
                  <a:moveTo>
                    <a:pt x="281" y="1"/>
                  </a:moveTo>
                  <a:cubicBezTo>
                    <a:pt x="120" y="1"/>
                    <a:pt x="0" y="120"/>
                    <a:pt x="0" y="243"/>
                  </a:cubicBezTo>
                  <a:cubicBezTo>
                    <a:pt x="0" y="404"/>
                    <a:pt x="120" y="523"/>
                    <a:pt x="281" y="523"/>
                  </a:cubicBezTo>
                  <a:lnTo>
                    <a:pt x="6048" y="523"/>
                  </a:lnTo>
                  <a:cubicBezTo>
                    <a:pt x="6210" y="523"/>
                    <a:pt x="6329" y="404"/>
                    <a:pt x="6329" y="243"/>
                  </a:cubicBezTo>
                  <a:cubicBezTo>
                    <a:pt x="6329" y="120"/>
                    <a:pt x="6210" y="1"/>
                    <a:pt x="6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9"/>
            <p:cNvSpPr/>
            <p:nvPr/>
          </p:nvSpPr>
          <p:spPr>
            <a:xfrm>
              <a:off x="5589588" y="2866100"/>
              <a:ext cx="170425" cy="170425"/>
            </a:xfrm>
            <a:custGeom>
              <a:rect b="b" l="l" r="r" t="t"/>
              <a:pathLst>
                <a:path extrusionOk="0" h="6817" w="6817">
                  <a:moveTo>
                    <a:pt x="3387" y="0"/>
                  </a:moveTo>
                  <a:cubicBezTo>
                    <a:pt x="2865" y="0"/>
                    <a:pt x="2339" y="123"/>
                    <a:pt x="1855" y="404"/>
                  </a:cubicBezTo>
                  <a:cubicBezTo>
                    <a:pt x="1736" y="446"/>
                    <a:pt x="1655" y="607"/>
                    <a:pt x="1736" y="726"/>
                  </a:cubicBezTo>
                  <a:cubicBezTo>
                    <a:pt x="1790" y="834"/>
                    <a:pt x="1880" y="889"/>
                    <a:pt x="1969" y="889"/>
                  </a:cubicBezTo>
                  <a:cubicBezTo>
                    <a:pt x="2014" y="889"/>
                    <a:pt x="2058" y="875"/>
                    <a:pt x="2097" y="849"/>
                  </a:cubicBezTo>
                  <a:cubicBezTo>
                    <a:pt x="2500" y="646"/>
                    <a:pt x="2945" y="565"/>
                    <a:pt x="3387" y="565"/>
                  </a:cubicBezTo>
                  <a:cubicBezTo>
                    <a:pt x="5000" y="565"/>
                    <a:pt x="6291" y="1855"/>
                    <a:pt x="6291" y="3429"/>
                  </a:cubicBezTo>
                  <a:cubicBezTo>
                    <a:pt x="6291" y="5000"/>
                    <a:pt x="5000" y="6291"/>
                    <a:pt x="3387" y="6291"/>
                  </a:cubicBezTo>
                  <a:cubicBezTo>
                    <a:pt x="1816" y="6291"/>
                    <a:pt x="526" y="5000"/>
                    <a:pt x="526" y="3429"/>
                  </a:cubicBezTo>
                  <a:cubicBezTo>
                    <a:pt x="526" y="2704"/>
                    <a:pt x="807" y="2017"/>
                    <a:pt x="1252" y="1494"/>
                  </a:cubicBezTo>
                  <a:cubicBezTo>
                    <a:pt x="1371" y="1413"/>
                    <a:pt x="1371" y="1210"/>
                    <a:pt x="1252" y="1129"/>
                  </a:cubicBezTo>
                  <a:cubicBezTo>
                    <a:pt x="1196" y="1075"/>
                    <a:pt x="1133" y="1054"/>
                    <a:pt x="1073" y="1054"/>
                  </a:cubicBezTo>
                  <a:cubicBezTo>
                    <a:pt x="1000" y="1054"/>
                    <a:pt x="931" y="1085"/>
                    <a:pt x="887" y="1129"/>
                  </a:cubicBezTo>
                  <a:cubicBezTo>
                    <a:pt x="323" y="1775"/>
                    <a:pt x="0" y="2581"/>
                    <a:pt x="0" y="3429"/>
                  </a:cubicBezTo>
                  <a:cubicBezTo>
                    <a:pt x="0" y="5323"/>
                    <a:pt x="1533" y="6816"/>
                    <a:pt x="3387" y="6816"/>
                  </a:cubicBezTo>
                  <a:cubicBezTo>
                    <a:pt x="5284" y="6816"/>
                    <a:pt x="6816" y="5323"/>
                    <a:pt x="6816" y="3429"/>
                  </a:cubicBezTo>
                  <a:cubicBezTo>
                    <a:pt x="6816" y="1533"/>
                    <a:pt x="5284" y="0"/>
                    <a:pt x="3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9"/>
            <p:cNvSpPr/>
            <p:nvPr/>
          </p:nvSpPr>
          <p:spPr>
            <a:xfrm>
              <a:off x="5618863" y="2954800"/>
              <a:ext cx="111875" cy="55525"/>
            </a:xfrm>
            <a:custGeom>
              <a:rect b="b" l="l" r="r" t="t"/>
              <a:pathLst>
                <a:path extrusionOk="0" h="2221" w="4475">
                  <a:moveTo>
                    <a:pt x="3910" y="527"/>
                  </a:moveTo>
                  <a:cubicBezTo>
                    <a:pt x="3790" y="807"/>
                    <a:pt x="3629" y="1010"/>
                    <a:pt x="3468" y="1172"/>
                  </a:cubicBezTo>
                  <a:cubicBezTo>
                    <a:pt x="3084" y="930"/>
                    <a:pt x="2650" y="809"/>
                    <a:pt x="2222" y="809"/>
                  </a:cubicBezTo>
                  <a:cubicBezTo>
                    <a:pt x="1793" y="809"/>
                    <a:pt x="1370" y="930"/>
                    <a:pt x="1007" y="1172"/>
                  </a:cubicBezTo>
                  <a:cubicBezTo>
                    <a:pt x="807" y="1010"/>
                    <a:pt x="645" y="807"/>
                    <a:pt x="565" y="527"/>
                  </a:cubicBezTo>
                  <a:close/>
                  <a:moveTo>
                    <a:pt x="2232" y="1352"/>
                  </a:moveTo>
                  <a:cubicBezTo>
                    <a:pt x="2479" y="1352"/>
                    <a:pt x="2721" y="1412"/>
                    <a:pt x="2942" y="1533"/>
                  </a:cubicBezTo>
                  <a:cubicBezTo>
                    <a:pt x="2742" y="1614"/>
                    <a:pt x="2500" y="1656"/>
                    <a:pt x="2216" y="1656"/>
                  </a:cubicBezTo>
                  <a:cubicBezTo>
                    <a:pt x="1974" y="1656"/>
                    <a:pt x="1732" y="1614"/>
                    <a:pt x="1491" y="1533"/>
                  </a:cubicBezTo>
                  <a:cubicBezTo>
                    <a:pt x="1732" y="1412"/>
                    <a:pt x="1985" y="1352"/>
                    <a:pt x="2232" y="1352"/>
                  </a:cubicBezTo>
                  <a:close/>
                  <a:moveTo>
                    <a:pt x="565" y="1"/>
                  </a:moveTo>
                  <a:cubicBezTo>
                    <a:pt x="362" y="1"/>
                    <a:pt x="200" y="81"/>
                    <a:pt x="120" y="243"/>
                  </a:cubicBezTo>
                  <a:cubicBezTo>
                    <a:pt x="0" y="365"/>
                    <a:pt x="0" y="565"/>
                    <a:pt x="39" y="727"/>
                  </a:cubicBezTo>
                  <a:cubicBezTo>
                    <a:pt x="403" y="1614"/>
                    <a:pt x="1291" y="2220"/>
                    <a:pt x="2216" y="2220"/>
                  </a:cubicBezTo>
                  <a:cubicBezTo>
                    <a:pt x="3184" y="2220"/>
                    <a:pt x="4071" y="1614"/>
                    <a:pt x="4394" y="727"/>
                  </a:cubicBezTo>
                  <a:cubicBezTo>
                    <a:pt x="4474" y="565"/>
                    <a:pt x="4436" y="365"/>
                    <a:pt x="4355" y="243"/>
                  </a:cubicBezTo>
                  <a:cubicBezTo>
                    <a:pt x="4274" y="81"/>
                    <a:pt x="4113" y="1"/>
                    <a:pt x="3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9"/>
            <p:cNvSpPr/>
            <p:nvPr/>
          </p:nvSpPr>
          <p:spPr>
            <a:xfrm>
              <a:off x="5642013" y="2911500"/>
              <a:ext cx="14125" cy="20175"/>
            </a:xfrm>
            <a:custGeom>
              <a:rect b="b" l="l" r="r" t="t"/>
              <a:pathLst>
                <a:path extrusionOk="0" h="807" w="565">
                  <a:moveTo>
                    <a:pt x="284" y="1"/>
                  </a:moveTo>
                  <a:cubicBezTo>
                    <a:pt x="123" y="1"/>
                    <a:pt x="0" y="120"/>
                    <a:pt x="0" y="281"/>
                  </a:cubicBezTo>
                  <a:lnTo>
                    <a:pt x="0" y="523"/>
                  </a:lnTo>
                  <a:cubicBezTo>
                    <a:pt x="0" y="684"/>
                    <a:pt x="123" y="807"/>
                    <a:pt x="284" y="807"/>
                  </a:cubicBezTo>
                  <a:cubicBezTo>
                    <a:pt x="445" y="807"/>
                    <a:pt x="565" y="684"/>
                    <a:pt x="565" y="523"/>
                  </a:cubicBezTo>
                  <a:lnTo>
                    <a:pt x="565" y="281"/>
                  </a:lnTo>
                  <a:cubicBezTo>
                    <a:pt x="565" y="120"/>
                    <a:pt x="445" y="1"/>
                    <a:pt x="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9"/>
            <p:cNvSpPr/>
            <p:nvPr/>
          </p:nvSpPr>
          <p:spPr>
            <a:xfrm>
              <a:off x="5693463" y="2911500"/>
              <a:ext cx="13075" cy="20175"/>
            </a:xfrm>
            <a:custGeom>
              <a:rect b="b" l="l" r="r" t="t"/>
              <a:pathLst>
                <a:path extrusionOk="0" h="807" w="523">
                  <a:moveTo>
                    <a:pt x="281" y="1"/>
                  </a:moveTo>
                  <a:cubicBezTo>
                    <a:pt x="119" y="1"/>
                    <a:pt x="0" y="120"/>
                    <a:pt x="0" y="281"/>
                  </a:cubicBezTo>
                  <a:lnTo>
                    <a:pt x="0" y="523"/>
                  </a:lnTo>
                  <a:cubicBezTo>
                    <a:pt x="0" y="684"/>
                    <a:pt x="119" y="807"/>
                    <a:pt x="281" y="807"/>
                  </a:cubicBezTo>
                  <a:cubicBezTo>
                    <a:pt x="403" y="807"/>
                    <a:pt x="523" y="684"/>
                    <a:pt x="523" y="523"/>
                  </a:cubicBezTo>
                  <a:lnTo>
                    <a:pt x="523" y="281"/>
                  </a:lnTo>
                  <a:cubicBezTo>
                    <a:pt x="523" y="120"/>
                    <a:pt x="403"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9"/>
          <p:cNvGrpSpPr/>
          <p:nvPr/>
        </p:nvGrpSpPr>
        <p:grpSpPr>
          <a:xfrm>
            <a:off x="4201994" y="2626085"/>
            <a:ext cx="381556" cy="412372"/>
            <a:chOff x="4715638" y="2844975"/>
            <a:chExt cx="424375" cy="458650"/>
          </a:xfrm>
        </p:grpSpPr>
        <p:sp>
          <p:nvSpPr>
            <p:cNvPr id="1595" name="Google Shape;1595;p49"/>
            <p:cNvSpPr/>
            <p:nvPr/>
          </p:nvSpPr>
          <p:spPr>
            <a:xfrm>
              <a:off x="4715638" y="2844975"/>
              <a:ext cx="313500" cy="458650"/>
            </a:xfrm>
            <a:custGeom>
              <a:rect b="b" l="l" r="r" t="t"/>
              <a:pathLst>
                <a:path extrusionOk="0" h="18346" w="12540">
                  <a:moveTo>
                    <a:pt x="3104" y="0"/>
                  </a:moveTo>
                  <a:cubicBezTo>
                    <a:pt x="1410" y="0"/>
                    <a:pt x="1" y="1371"/>
                    <a:pt x="1" y="3103"/>
                  </a:cubicBezTo>
                  <a:lnTo>
                    <a:pt x="1" y="15242"/>
                  </a:lnTo>
                  <a:cubicBezTo>
                    <a:pt x="1" y="16974"/>
                    <a:pt x="1410" y="18345"/>
                    <a:pt x="3104" y="18345"/>
                  </a:cubicBezTo>
                  <a:lnTo>
                    <a:pt x="9436" y="18345"/>
                  </a:lnTo>
                  <a:cubicBezTo>
                    <a:pt x="11130" y="18345"/>
                    <a:pt x="12539" y="16974"/>
                    <a:pt x="12539" y="15242"/>
                  </a:cubicBezTo>
                  <a:lnTo>
                    <a:pt x="12539" y="11613"/>
                  </a:lnTo>
                  <a:cubicBezTo>
                    <a:pt x="12539" y="11452"/>
                    <a:pt x="12420" y="11329"/>
                    <a:pt x="12259" y="11329"/>
                  </a:cubicBezTo>
                  <a:cubicBezTo>
                    <a:pt x="12136" y="11329"/>
                    <a:pt x="12017" y="11452"/>
                    <a:pt x="12017" y="11613"/>
                  </a:cubicBezTo>
                  <a:lnTo>
                    <a:pt x="12017" y="15242"/>
                  </a:lnTo>
                  <a:cubicBezTo>
                    <a:pt x="12017" y="16652"/>
                    <a:pt x="10846" y="17823"/>
                    <a:pt x="9436" y="17823"/>
                  </a:cubicBezTo>
                  <a:lnTo>
                    <a:pt x="3104" y="17823"/>
                  </a:lnTo>
                  <a:cubicBezTo>
                    <a:pt x="1694" y="17823"/>
                    <a:pt x="565" y="16652"/>
                    <a:pt x="565" y="15242"/>
                  </a:cubicBezTo>
                  <a:lnTo>
                    <a:pt x="565" y="3103"/>
                  </a:lnTo>
                  <a:cubicBezTo>
                    <a:pt x="565" y="1694"/>
                    <a:pt x="1694" y="523"/>
                    <a:pt x="3104" y="523"/>
                  </a:cubicBezTo>
                  <a:lnTo>
                    <a:pt x="9436" y="523"/>
                  </a:lnTo>
                  <a:cubicBezTo>
                    <a:pt x="10846" y="523"/>
                    <a:pt x="12017" y="1694"/>
                    <a:pt x="12017" y="3103"/>
                  </a:cubicBezTo>
                  <a:lnTo>
                    <a:pt x="12017" y="3749"/>
                  </a:lnTo>
                  <a:cubicBezTo>
                    <a:pt x="12017" y="3871"/>
                    <a:pt x="12136" y="3991"/>
                    <a:pt x="12259" y="3991"/>
                  </a:cubicBezTo>
                  <a:cubicBezTo>
                    <a:pt x="12420" y="3991"/>
                    <a:pt x="12539" y="3871"/>
                    <a:pt x="12539" y="3749"/>
                  </a:cubicBezTo>
                  <a:lnTo>
                    <a:pt x="12539" y="3103"/>
                  </a:lnTo>
                  <a:cubicBezTo>
                    <a:pt x="12539" y="1371"/>
                    <a:pt x="11130" y="0"/>
                    <a:pt x="9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9"/>
            <p:cNvSpPr/>
            <p:nvPr/>
          </p:nvSpPr>
          <p:spPr>
            <a:xfrm>
              <a:off x="4742813" y="2871175"/>
              <a:ext cx="259150" cy="91725"/>
            </a:xfrm>
            <a:custGeom>
              <a:rect b="b" l="l" r="r" t="t"/>
              <a:pathLst>
                <a:path extrusionOk="0" h="3669" w="10366">
                  <a:moveTo>
                    <a:pt x="2017" y="1"/>
                  </a:moveTo>
                  <a:cubicBezTo>
                    <a:pt x="930" y="1"/>
                    <a:pt x="1" y="926"/>
                    <a:pt x="1" y="2055"/>
                  </a:cubicBezTo>
                  <a:lnTo>
                    <a:pt x="1" y="3388"/>
                  </a:lnTo>
                  <a:cubicBezTo>
                    <a:pt x="1" y="3549"/>
                    <a:pt x="123" y="3668"/>
                    <a:pt x="285" y="3668"/>
                  </a:cubicBezTo>
                  <a:cubicBezTo>
                    <a:pt x="404" y="3668"/>
                    <a:pt x="527" y="3549"/>
                    <a:pt x="527" y="3388"/>
                  </a:cubicBezTo>
                  <a:lnTo>
                    <a:pt x="527" y="2055"/>
                  </a:lnTo>
                  <a:cubicBezTo>
                    <a:pt x="527" y="1210"/>
                    <a:pt x="1211" y="565"/>
                    <a:pt x="2017" y="565"/>
                  </a:cubicBezTo>
                  <a:lnTo>
                    <a:pt x="2501" y="565"/>
                  </a:lnTo>
                  <a:lnTo>
                    <a:pt x="2904" y="1049"/>
                  </a:lnTo>
                  <a:cubicBezTo>
                    <a:pt x="3146" y="1330"/>
                    <a:pt x="3511" y="1491"/>
                    <a:pt x="3872" y="1491"/>
                  </a:cubicBezTo>
                  <a:lnTo>
                    <a:pt x="6494" y="1491"/>
                  </a:lnTo>
                  <a:cubicBezTo>
                    <a:pt x="6856" y="1491"/>
                    <a:pt x="7220" y="1330"/>
                    <a:pt x="7462" y="1049"/>
                  </a:cubicBezTo>
                  <a:lnTo>
                    <a:pt x="7865" y="565"/>
                  </a:lnTo>
                  <a:lnTo>
                    <a:pt x="8349" y="565"/>
                  </a:lnTo>
                  <a:cubicBezTo>
                    <a:pt x="9156" y="565"/>
                    <a:pt x="9839" y="1210"/>
                    <a:pt x="9839" y="2055"/>
                  </a:cubicBezTo>
                  <a:lnTo>
                    <a:pt x="9839" y="2701"/>
                  </a:lnTo>
                  <a:cubicBezTo>
                    <a:pt x="9839" y="2823"/>
                    <a:pt x="9962" y="2943"/>
                    <a:pt x="10123" y="2943"/>
                  </a:cubicBezTo>
                  <a:cubicBezTo>
                    <a:pt x="10243" y="2943"/>
                    <a:pt x="10365" y="2823"/>
                    <a:pt x="10365" y="2701"/>
                  </a:cubicBezTo>
                  <a:lnTo>
                    <a:pt x="10365" y="2055"/>
                  </a:lnTo>
                  <a:cubicBezTo>
                    <a:pt x="10365" y="926"/>
                    <a:pt x="9478" y="1"/>
                    <a:pt x="8349" y="1"/>
                  </a:cubicBezTo>
                  <a:lnTo>
                    <a:pt x="7946" y="1"/>
                  </a:lnTo>
                  <a:cubicBezTo>
                    <a:pt x="7743" y="1"/>
                    <a:pt x="7581" y="81"/>
                    <a:pt x="7462" y="201"/>
                  </a:cubicBezTo>
                  <a:lnTo>
                    <a:pt x="7059" y="685"/>
                  </a:lnTo>
                  <a:cubicBezTo>
                    <a:pt x="6898" y="846"/>
                    <a:pt x="6694" y="926"/>
                    <a:pt x="6494" y="926"/>
                  </a:cubicBezTo>
                  <a:lnTo>
                    <a:pt x="3872" y="926"/>
                  </a:lnTo>
                  <a:cubicBezTo>
                    <a:pt x="3672" y="926"/>
                    <a:pt x="3469" y="846"/>
                    <a:pt x="3307" y="685"/>
                  </a:cubicBezTo>
                  <a:lnTo>
                    <a:pt x="2904" y="201"/>
                  </a:lnTo>
                  <a:cubicBezTo>
                    <a:pt x="2785" y="81"/>
                    <a:pt x="2623" y="1"/>
                    <a:pt x="2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9"/>
            <p:cNvSpPr/>
            <p:nvPr/>
          </p:nvSpPr>
          <p:spPr>
            <a:xfrm>
              <a:off x="4742813" y="2978025"/>
              <a:ext cx="259150" cy="298425"/>
            </a:xfrm>
            <a:custGeom>
              <a:rect b="b" l="l" r="r" t="t"/>
              <a:pathLst>
                <a:path extrusionOk="0" h="11937" w="10366">
                  <a:moveTo>
                    <a:pt x="285" y="1"/>
                  </a:moveTo>
                  <a:cubicBezTo>
                    <a:pt x="123" y="1"/>
                    <a:pt x="1" y="120"/>
                    <a:pt x="1" y="243"/>
                  </a:cubicBezTo>
                  <a:lnTo>
                    <a:pt x="1" y="9920"/>
                  </a:lnTo>
                  <a:cubicBezTo>
                    <a:pt x="1" y="11049"/>
                    <a:pt x="930" y="11936"/>
                    <a:pt x="2017" y="11936"/>
                  </a:cubicBezTo>
                  <a:lnTo>
                    <a:pt x="8349" y="11936"/>
                  </a:lnTo>
                  <a:cubicBezTo>
                    <a:pt x="9478" y="11936"/>
                    <a:pt x="10365" y="11049"/>
                    <a:pt x="10365" y="9920"/>
                  </a:cubicBezTo>
                  <a:lnTo>
                    <a:pt x="10365" y="6291"/>
                  </a:lnTo>
                  <a:cubicBezTo>
                    <a:pt x="10365" y="6130"/>
                    <a:pt x="10243" y="6007"/>
                    <a:pt x="10123" y="6007"/>
                  </a:cubicBezTo>
                  <a:cubicBezTo>
                    <a:pt x="9962" y="6007"/>
                    <a:pt x="9839" y="6130"/>
                    <a:pt x="9839" y="6291"/>
                  </a:cubicBezTo>
                  <a:lnTo>
                    <a:pt x="9839" y="9920"/>
                  </a:lnTo>
                  <a:cubicBezTo>
                    <a:pt x="9839" y="10765"/>
                    <a:pt x="9156" y="11410"/>
                    <a:pt x="8349" y="11410"/>
                  </a:cubicBezTo>
                  <a:lnTo>
                    <a:pt x="2017" y="11410"/>
                  </a:lnTo>
                  <a:cubicBezTo>
                    <a:pt x="1211" y="11410"/>
                    <a:pt x="527" y="10765"/>
                    <a:pt x="527" y="9920"/>
                  </a:cubicBezTo>
                  <a:lnTo>
                    <a:pt x="527" y="243"/>
                  </a:lnTo>
                  <a:cubicBezTo>
                    <a:pt x="527" y="120"/>
                    <a:pt x="404"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9"/>
            <p:cNvSpPr/>
            <p:nvPr/>
          </p:nvSpPr>
          <p:spPr>
            <a:xfrm>
              <a:off x="4836613" y="2870125"/>
              <a:ext cx="73575" cy="13175"/>
            </a:xfrm>
            <a:custGeom>
              <a:rect b="b" l="l" r="r" t="t"/>
              <a:pathLst>
                <a:path extrusionOk="0" h="527" w="2943">
                  <a:moveTo>
                    <a:pt x="242" y="1"/>
                  </a:moveTo>
                  <a:cubicBezTo>
                    <a:pt x="120" y="1"/>
                    <a:pt x="0" y="123"/>
                    <a:pt x="0" y="243"/>
                  </a:cubicBezTo>
                  <a:cubicBezTo>
                    <a:pt x="0" y="404"/>
                    <a:pt x="120" y="527"/>
                    <a:pt x="242" y="527"/>
                  </a:cubicBezTo>
                  <a:lnTo>
                    <a:pt x="2700" y="527"/>
                  </a:lnTo>
                  <a:cubicBezTo>
                    <a:pt x="2823" y="527"/>
                    <a:pt x="2942" y="404"/>
                    <a:pt x="2942" y="243"/>
                  </a:cubicBezTo>
                  <a:cubicBezTo>
                    <a:pt x="2942" y="123"/>
                    <a:pt x="2823" y="1"/>
                    <a:pt x="2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9"/>
            <p:cNvSpPr/>
            <p:nvPr/>
          </p:nvSpPr>
          <p:spPr>
            <a:xfrm>
              <a:off x="4808388" y="3124150"/>
              <a:ext cx="129050" cy="129075"/>
            </a:xfrm>
            <a:custGeom>
              <a:rect b="b" l="l" r="r" t="t"/>
              <a:pathLst>
                <a:path extrusionOk="0" h="5163" w="5162">
                  <a:moveTo>
                    <a:pt x="2581" y="527"/>
                  </a:moveTo>
                  <a:cubicBezTo>
                    <a:pt x="3226" y="527"/>
                    <a:pt x="3791" y="1091"/>
                    <a:pt x="3791" y="1775"/>
                  </a:cubicBezTo>
                  <a:cubicBezTo>
                    <a:pt x="3791" y="2420"/>
                    <a:pt x="3226" y="2985"/>
                    <a:pt x="2581" y="2985"/>
                  </a:cubicBezTo>
                  <a:cubicBezTo>
                    <a:pt x="1894" y="2985"/>
                    <a:pt x="1329" y="2420"/>
                    <a:pt x="1329" y="1775"/>
                  </a:cubicBezTo>
                  <a:cubicBezTo>
                    <a:pt x="1329" y="1091"/>
                    <a:pt x="1894" y="527"/>
                    <a:pt x="2581" y="527"/>
                  </a:cubicBezTo>
                  <a:close/>
                  <a:moveTo>
                    <a:pt x="807" y="1533"/>
                  </a:moveTo>
                  <a:lnTo>
                    <a:pt x="807" y="1775"/>
                  </a:lnTo>
                  <a:cubicBezTo>
                    <a:pt x="807" y="2140"/>
                    <a:pt x="926" y="2462"/>
                    <a:pt x="1088" y="2743"/>
                  </a:cubicBezTo>
                  <a:cubicBezTo>
                    <a:pt x="926" y="2946"/>
                    <a:pt x="807" y="3188"/>
                    <a:pt x="726" y="3430"/>
                  </a:cubicBezTo>
                  <a:cubicBezTo>
                    <a:pt x="604" y="3188"/>
                    <a:pt x="523" y="2904"/>
                    <a:pt x="523" y="2581"/>
                  </a:cubicBezTo>
                  <a:cubicBezTo>
                    <a:pt x="523" y="2178"/>
                    <a:pt x="646" y="1817"/>
                    <a:pt x="807" y="1533"/>
                  </a:cubicBezTo>
                  <a:close/>
                  <a:moveTo>
                    <a:pt x="4313" y="1533"/>
                  </a:moveTo>
                  <a:cubicBezTo>
                    <a:pt x="4516" y="1817"/>
                    <a:pt x="4597" y="2178"/>
                    <a:pt x="4597" y="2581"/>
                  </a:cubicBezTo>
                  <a:cubicBezTo>
                    <a:pt x="4597" y="2904"/>
                    <a:pt x="4516" y="3188"/>
                    <a:pt x="4394" y="3430"/>
                  </a:cubicBezTo>
                  <a:cubicBezTo>
                    <a:pt x="4355" y="3188"/>
                    <a:pt x="4194" y="2946"/>
                    <a:pt x="4033" y="2743"/>
                  </a:cubicBezTo>
                  <a:cubicBezTo>
                    <a:pt x="4233" y="2462"/>
                    <a:pt x="4313" y="2140"/>
                    <a:pt x="4313" y="1775"/>
                  </a:cubicBezTo>
                  <a:lnTo>
                    <a:pt x="4313" y="1533"/>
                  </a:lnTo>
                  <a:close/>
                  <a:moveTo>
                    <a:pt x="3668" y="3146"/>
                  </a:moveTo>
                  <a:cubicBezTo>
                    <a:pt x="3829" y="3388"/>
                    <a:pt x="3952" y="3672"/>
                    <a:pt x="3952" y="3994"/>
                  </a:cubicBezTo>
                  <a:lnTo>
                    <a:pt x="3952" y="4075"/>
                  </a:lnTo>
                  <a:cubicBezTo>
                    <a:pt x="3587" y="4398"/>
                    <a:pt x="3104" y="4639"/>
                    <a:pt x="2581" y="4639"/>
                  </a:cubicBezTo>
                  <a:cubicBezTo>
                    <a:pt x="2017" y="4639"/>
                    <a:pt x="1533" y="4398"/>
                    <a:pt x="1168" y="4075"/>
                  </a:cubicBezTo>
                  <a:lnTo>
                    <a:pt x="1168" y="3994"/>
                  </a:lnTo>
                  <a:cubicBezTo>
                    <a:pt x="1168" y="3672"/>
                    <a:pt x="1291" y="3388"/>
                    <a:pt x="1452" y="3146"/>
                  </a:cubicBezTo>
                  <a:cubicBezTo>
                    <a:pt x="1775" y="3388"/>
                    <a:pt x="2136" y="3510"/>
                    <a:pt x="2581" y="3510"/>
                  </a:cubicBezTo>
                  <a:cubicBezTo>
                    <a:pt x="2984" y="3510"/>
                    <a:pt x="3346" y="3388"/>
                    <a:pt x="3668" y="3146"/>
                  </a:cubicBezTo>
                  <a:close/>
                  <a:moveTo>
                    <a:pt x="2581" y="1"/>
                  </a:moveTo>
                  <a:cubicBezTo>
                    <a:pt x="1129" y="1"/>
                    <a:pt x="0" y="1172"/>
                    <a:pt x="0" y="2581"/>
                  </a:cubicBezTo>
                  <a:cubicBezTo>
                    <a:pt x="0" y="3994"/>
                    <a:pt x="1129" y="5162"/>
                    <a:pt x="2581" y="5162"/>
                  </a:cubicBezTo>
                  <a:cubicBezTo>
                    <a:pt x="3991" y="5162"/>
                    <a:pt x="5162" y="3994"/>
                    <a:pt x="5162" y="2581"/>
                  </a:cubicBezTo>
                  <a:cubicBezTo>
                    <a:pt x="5162" y="1172"/>
                    <a:pt x="3991" y="1"/>
                    <a:pt x="2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9"/>
            <p:cNvSpPr/>
            <p:nvPr/>
          </p:nvSpPr>
          <p:spPr>
            <a:xfrm>
              <a:off x="4853713" y="2958850"/>
              <a:ext cx="286300" cy="177425"/>
            </a:xfrm>
            <a:custGeom>
              <a:rect b="b" l="l" r="r" t="t"/>
              <a:pathLst>
                <a:path extrusionOk="0" h="7097" w="11452">
                  <a:moveTo>
                    <a:pt x="1333" y="0"/>
                  </a:moveTo>
                  <a:cubicBezTo>
                    <a:pt x="607" y="0"/>
                    <a:pt x="0" y="565"/>
                    <a:pt x="0" y="1332"/>
                  </a:cubicBezTo>
                  <a:lnTo>
                    <a:pt x="0" y="4919"/>
                  </a:lnTo>
                  <a:cubicBezTo>
                    <a:pt x="0" y="5645"/>
                    <a:pt x="607" y="6252"/>
                    <a:pt x="1333" y="6252"/>
                  </a:cubicBezTo>
                  <a:lnTo>
                    <a:pt x="2420" y="6252"/>
                  </a:lnTo>
                  <a:lnTo>
                    <a:pt x="3065" y="7016"/>
                  </a:lnTo>
                  <a:cubicBezTo>
                    <a:pt x="3145" y="7097"/>
                    <a:pt x="3187" y="7097"/>
                    <a:pt x="3268" y="7097"/>
                  </a:cubicBezTo>
                  <a:cubicBezTo>
                    <a:pt x="3349" y="7097"/>
                    <a:pt x="3429" y="7097"/>
                    <a:pt x="3468" y="7016"/>
                  </a:cubicBezTo>
                  <a:lnTo>
                    <a:pt x="4155" y="6252"/>
                  </a:lnTo>
                  <a:lnTo>
                    <a:pt x="7784" y="6252"/>
                  </a:lnTo>
                  <a:cubicBezTo>
                    <a:pt x="7903" y="6252"/>
                    <a:pt x="8026" y="6129"/>
                    <a:pt x="8026" y="5968"/>
                  </a:cubicBezTo>
                  <a:cubicBezTo>
                    <a:pt x="8026" y="5848"/>
                    <a:pt x="7903" y="5726"/>
                    <a:pt x="7784" y="5726"/>
                  </a:cubicBezTo>
                  <a:lnTo>
                    <a:pt x="4032" y="5726"/>
                  </a:lnTo>
                  <a:cubicBezTo>
                    <a:pt x="3952" y="5726"/>
                    <a:pt x="3871" y="5768"/>
                    <a:pt x="3791" y="5806"/>
                  </a:cubicBezTo>
                  <a:lnTo>
                    <a:pt x="3268" y="6413"/>
                  </a:lnTo>
                  <a:lnTo>
                    <a:pt x="2742" y="5806"/>
                  </a:lnTo>
                  <a:cubicBezTo>
                    <a:pt x="2703" y="5768"/>
                    <a:pt x="2623" y="5726"/>
                    <a:pt x="2542" y="5726"/>
                  </a:cubicBezTo>
                  <a:lnTo>
                    <a:pt x="1333" y="5726"/>
                  </a:lnTo>
                  <a:cubicBezTo>
                    <a:pt x="887" y="5726"/>
                    <a:pt x="526" y="5364"/>
                    <a:pt x="526" y="4919"/>
                  </a:cubicBezTo>
                  <a:lnTo>
                    <a:pt x="526" y="1332"/>
                  </a:lnTo>
                  <a:cubicBezTo>
                    <a:pt x="526" y="887"/>
                    <a:pt x="887" y="526"/>
                    <a:pt x="1333" y="526"/>
                  </a:cubicBezTo>
                  <a:lnTo>
                    <a:pt x="10161" y="526"/>
                  </a:lnTo>
                  <a:cubicBezTo>
                    <a:pt x="10565" y="526"/>
                    <a:pt x="10929" y="887"/>
                    <a:pt x="10929" y="1332"/>
                  </a:cubicBezTo>
                  <a:lnTo>
                    <a:pt x="10929" y="4919"/>
                  </a:lnTo>
                  <a:cubicBezTo>
                    <a:pt x="10929" y="5364"/>
                    <a:pt x="10565" y="5726"/>
                    <a:pt x="10161" y="5726"/>
                  </a:cubicBezTo>
                  <a:lnTo>
                    <a:pt x="8913" y="5726"/>
                  </a:lnTo>
                  <a:cubicBezTo>
                    <a:pt x="8752" y="5726"/>
                    <a:pt x="8629" y="5848"/>
                    <a:pt x="8629" y="5968"/>
                  </a:cubicBezTo>
                  <a:cubicBezTo>
                    <a:pt x="8629" y="6129"/>
                    <a:pt x="8752" y="6252"/>
                    <a:pt x="8913" y="6252"/>
                  </a:cubicBezTo>
                  <a:lnTo>
                    <a:pt x="10161" y="6252"/>
                  </a:lnTo>
                  <a:cubicBezTo>
                    <a:pt x="10887" y="6252"/>
                    <a:pt x="11452" y="5645"/>
                    <a:pt x="11452" y="4919"/>
                  </a:cubicBezTo>
                  <a:lnTo>
                    <a:pt x="11452" y="1332"/>
                  </a:lnTo>
                  <a:cubicBezTo>
                    <a:pt x="11452" y="565"/>
                    <a:pt x="10887" y="0"/>
                    <a:pt x="10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9"/>
            <p:cNvSpPr/>
            <p:nvPr/>
          </p:nvSpPr>
          <p:spPr>
            <a:xfrm>
              <a:off x="4964588" y="3004250"/>
              <a:ext cx="72600" cy="68575"/>
            </a:xfrm>
            <a:custGeom>
              <a:rect b="b" l="l" r="r" t="t"/>
              <a:pathLst>
                <a:path extrusionOk="0" h="2743" w="2904">
                  <a:moveTo>
                    <a:pt x="1452" y="565"/>
                  </a:moveTo>
                  <a:lnTo>
                    <a:pt x="1575" y="845"/>
                  </a:lnTo>
                  <a:cubicBezTo>
                    <a:pt x="1656" y="1007"/>
                    <a:pt x="1817" y="1087"/>
                    <a:pt x="1978" y="1129"/>
                  </a:cubicBezTo>
                  <a:lnTo>
                    <a:pt x="2301" y="1168"/>
                  </a:lnTo>
                  <a:lnTo>
                    <a:pt x="2059" y="1410"/>
                  </a:lnTo>
                  <a:cubicBezTo>
                    <a:pt x="1936" y="1532"/>
                    <a:pt x="1897" y="1694"/>
                    <a:pt x="1936" y="1855"/>
                  </a:cubicBezTo>
                  <a:lnTo>
                    <a:pt x="1978" y="2178"/>
                  </a:lnTo>
                  <a:lnTo>
                    <a:pt x="1694" y="2016"/>
                  </a:lnTo>
                  <a:cubicBezTo>
                    <a:pt x="1614" y="1974"/>
                    <a:pt x="1533" y="1974"/>
                    <a:pt x="1452" y="1974"/>
                  </a:cubicBezTo>
                  <a:cubicBezTo>
                    <a:pt x="1372" y="1974"/>
                    <a:pt x="1291" y="1974"/>
                    <a:pt x="1210" y="2016"/>
                  </a:cubicBezTo>
                  <a:lnTo>
                    <a:pt x="930" y="2178"/>
                  </a:lnTo>
                  <a:lnTo>
                    <a:pt x="968" y="1855"/>
                  </a:lnTo>
                  <a:cubicBezTo>
                    <a:pt x="1010" y="1694"/>
                    <a:pt x="930" y="1532"/>
                    <a:pt x="807" y="1410"/>
                  </a:cubicBezTo>
                  <a:lnTo>
                    <a:pt x="607" y="1168"/>
                  </a:lnTo>
                  <a:lnTo>
                    <a:pt x="930" y="1129"/>
                  </a:lnTo>
                  <a:cubicBezTo>
                    <a:pt x="1091" y="1087"/>
                    <a:pt x="1210" y="1007"/>
                    <a:pt x="1291" y="845"/>
                  </a:cubicBezTo>
                  <a:lnTo>
                    <a:pt x="1452" y="565"/>
                  </a:lnTo>
                  <a:close/>
                  <a:moveTo>
                    <a:pt x="1452" y="0"/>
                  </a:moveTo>
                  <a:cubicBezTo>
                    <a:pt x="1252" y="0"/>
                    <a:pt x="1091" y="81"/>
                    <a:pt x="968" y="281"/>
                  </a:cubicBezTo>
                  <a:lnTo>
                    <a:pt x="807" y="603"/>
                  </a:lnTo>
                  <a:lnTo>
                    <a:pt x="485" y="645"/>
                  </a:lnTo>
                  <a:cubicBezTo>
                    <a:pt x="285" y="684"/>
                    <a:pt x="123" y="807"/>
                    <a:pt x="43" y="1007"/>
                  </a:cubicBezTo>
                  <a:cubicBezTo>
                    <a:pt x="1" y="1168"/>
                    <a:pt x="43" y="1371"/>
                    <a:pt x="162" y="1532"/>
                  </a:cubicBezTo>
                  <a:lnTo>
                    <a:pt x="446" y="1774"/>
                  </a:lnTo>
                  <a:lnTo>
                    <a:pt x="365" y="2136"/>
                  </a:lnTo>
                  <a:cubicBezTo>
                    <a:pt x="365" y="2339"/>
                    <a:pt x="446" y="2500"/>
                    <a:pt x="565" y="2619"/>
                  </a:cubicBezTo>
                  <a:cubicBezTo>
                    <a:pt x="659" y="2691"/>
                    <a:pt x="780" y="2734"/>
                    <a:pt x="897" y="2734"/>
                  </a:cubicBezTo>
                  <a:cubicBezTo>
                    <a:pt x="981" y="2734"/>
                    <a:pt x="1062" y="2711"/>
                    <a:pt x="1130" y="2661"/>
                  </a:cubicBezTo>
                  <a:lnTo>
                    <a:pt x="1452" y="2500"/>
                  </a:lnTo>
                  <a:lnTo>
                    <a:pt x="1775" y="2661"/>
                  </a:lnTo>
                  <a:cubicBezTo>
                    <a:pt x="1856" y="2700"/>
                    <a:pt x="1936" y="2742"/>
                    <a:pt x="2017" y="2742"/>
                  </a:cubicBezTo>
                  <a:cubicBezTo>
                    <a:pt x="2097" y="2742"/>
                    <a:pt x="2220" y="2700"/>
                    <a:pt x="2301" y="2619"/>
                  </a:cubicBezTo>
                  <a:cubicBezTo>
                    <a:pt x="2462" y="2500"/>
                    <a:pt x="2543" y="2339"/>
                    <a:pt x="2501" y="2136"/>
                  </a:cubicBezTo>
                  <a:lnTo>
                    <a:pt x="2462" y="1774"/>
                  </a:lnTo>
                  <a:lnTo>
                    <a:pt x="2704" y="1532"/>
                  </a:lnTo>
                  <a:cubicBezTo>
                    <a:pt x="2865" y="1371"/>
                    <a:pt x="2904" y="1168"/>
                    <a:pt x="2823" y="1007"/>
                  </a:cubicBezTo>
                  <a:cubicBezTo>
                    <a:pt x="2785" y="807"/>
                    <a:pt x="2623" y="684"/>
                    <a:pt x="2420" y="645"/>
                  </a:cubicBezTo>
                  <a:lnTo>
                    <a:pt x="2059" y="603"/>
                  </a:lnTo>
                  <a:lnTo>
                    <a:pt x="1897" y="281"/>
                  </a:lnTo>
                  <a:cubicBezTo>
                    <a:pt x="1817" y="81"/>
                    <a:pt x="1656" y="0"/>
                    <a:pt x="1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9"/>
            <p:cNvSpPr/>
            <p:nvPr/>
          </p:nvSpPr>
          <p:spPr>
            <a:xfrm>
              <a:off x="4884988" y="3004250"/>
              <a:ext cx="73575" cy="68575"/>
            </a:xfrm>
            <a:custGeom>
              <a:rect b="b" l="l" r="r" t="t"/>
              <a:pathLst>
                <a:path extrusionOk="0" h="2743" w="2943">
                  <a:moveTo>
                    <a:pt x="1491" y="565"/>
                  </a:moveTo>
                  <a:lnTo>
                    <a:pt x="1614" y="845"/>
                  </a:lnTo>
                  <a:cubicBezTo>
                    <a:pt x="1694" y="1007"/>
                    <a:pt x="1856" y="1087"/>
                    <a:pt x="2017" y="1129"/>
                  </a:cubicBezTo>
                  <a:lnTo>
                    <a:pt x="2340" y="1168"/>
                  </a:lnTo>
                  <a:lnTo>
                    <a:pt x="2098" y="1410"/>
                  </a:lnTo>
                  <a:cubicBezTo>
                    <a:pt x="1975" y="1532"/>
                    <a:pt x="1936" y="1694"/>
                    <a:pt x="1936" y="1855"/>
                  </a:cubicBezTo>
                  <a:lnTo>
                    <a:pt x="2017" y="2178"/>
                  </a:lnTo>
                  <a:lnTo>
                    <a:pt x="1694" y="2016"/>
                  </a:lnTo>
                  <a:cubicBezTo>
                    <a:pt x="1652" y="1974"/>
                    <a:pt x="1572" y="1974"/>
                    <a:pt x="1491" y="1974"/>
                  </a:cubicBezTo>
                  <a:cubicBezTo>
                    <a:pt x="1372" y="1974"/>
                    <a:pt x="1291" y="1974"/>
                    <a:pt x="1249" y="2016"/>
                  </a:cubicBezTo>
                  <a:lnTo>
                    <a:pt x="927" y="2178"/>
                  </a:lnTo>
                  <a:lnTo>
                    <a:pt x="1007" y="1855"/>
                  </a:lnTo>
                  <a:cubicBezTo>
                    <a:pt x="1049" y="1694"/>
                    <a:pt x="969" y="1532"/>
                    <a:pt x="846" y="1410"/>
                  </a:cubicBezTo>
                  <a:lnTo>
                    <a:pt x="604" y="1168"/>
                  </a:lnTo>
                  <a:lnTo>
                    <a:pt x="927" y="1129"/>
                  </a:lnTo>
                  <a:cubicBezTo>
                    <a:pt x="1088" y="1087"/>
                    <a:pt x="1249" y="1007"/>
                    <a:pt x="1330" y="845"/>
                  </a:cubicBezTo>
                  <a:lnTo>
                    <a:pt x="1491" y="565"/>
                  </a:lnTo>
                  <a:close/>
                  <a:moveTo>
                    <a:pt x="1491" y="0"/>
                  </a:moveTo>
                  <a:cubicBezTo>
                    <a:pt x="1291" y="0"/>
                    <a:pt x="1088" y="81"/>
                    <a:pt x="1007" y="281"/>
                  </a:cubicBezTo>
                  <a:lnTo>
                    <a:pt x="846" y="603"/>
                  </a:lnTo>
                  <a:lnTo>
                    <a:pt x="485" y="645"/>
                  </a:lnTo>
                  <a:cubicBezTo>
                    <a:pt x="282" y="684"/>
                    <a:pt x="120" y="807"/>
                    <a:pt x="82" y="1007"/>
                  </a:cubicBezTo>
                  <a:cubicBezTo>
                    <a:pt x="1" y="1168"/>
                    <a:pt x="82" y="1371"/>
                    <a:pt x="201" y="1532"/>
                  </a:cubicBezTo>
                  <a:lnTo>
                    <a:pt x="485" y="1774"/>
                  </a:lnTo>
                  <a:lnTo>
                    <a:pt x="404" y="2136"/>
                  </a:lnTo>
                  <a:cubicBezTo>
                    <a:pt x="362" y="2339"/>
                    <a:pt x="443" y="2500"/>
                    <a:pt x="604" y="2619"/>
                  </a:cubicBezTo>
                  <a:cubicBezTo>
                    <a:pt x="698" y="2691"/>
                    <a:pt x="806" y="2734"/>
                    <a:pt x="919" y="2734"/>
                  </a:cubicBezTo>
                  <a:cubicBezTo>
                    <a:pt x="1001" y="2734"/>
                    <a:pt x="1085" y="2711"/>
                    <a:pt x="1169" y="2661"/>
                  </a:cubicBezTo>
                  <a:lnTo>
                    <a:pt x="1491" y="2500"/>
                  </a:lnTo>
                  <a:lnTo>
                    <a:pt x="1775" y="2661"/>
                  </a:lnTo>
                  <a:cubicBezTo>
                    <a:pt x="1856" y="2700"/>
                    <a:pt x="1936" y="2742"/>
                    <a:pt x="2017" y="2742"/>
                  </a:cubicBezTo>
                  <a:cubicBezTo>
                    <a:pt x="2136" y="2742"/>
                    <a:pt x="2259" y="2700"/>
                    <a:pt x="2340" y="2619"/>
                  </a:cubicBezTo>
                  <a:cubicBezTo>
                    <a:pt x="2501" y="2500"/>
                    <a:pt x="2581" y="2339"/>
                    <a:pt x="2540" y="2136"/>
                  </a:cubicBezTo>
                  <a:lnTo>
                    <a:pt x="2459" y="1774"/>
                  </a:lnTo>
                  <a:lnTo>
                    <a:pt x="2743" y="1532"/>
                  </a:lnTo>
                  <a:cubicBezTo>
                    <a:pt x="2862" y="1371"/>
                    <a:pt x="2943" y="1168"/>
                    <a:pt x="2862" y="1007"/>
                  </a:cubicBezTo>
                  <a:cubicBezTo>
                    <a:pt x="2823" y="807"/>
                    <a:pt x="2662" y="684"/>
                    <a:pt x="2459" y="645"/>
                  </a:cubicBezTo>
                  <a:lnTo>
                    <a:pt x="2098" y="603"/>
                  </a:lnTo>
                  <a:lnTo>
                    <a:pt x="1936" y="281"/>
                  </a:lnTo>
                  <a:cubicBezTo>
                    <a:pt x="1856" y="81"/>
                    <a:pt x="1652" y="0"/>
                    <a:pt x="14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9"/>
            <p:cNvSpPr/>
            <p:nvPr/>
          </p:nvSpPr>
          <p:spPr>
            <a:xfrm>
              <a:off x="5043213" y="3004250"/>
              <a:ext cx="72600" cy="68575"/>
            </a:xfrm>
            <a:custGeom>
              <a:rect b="b" l="l" r="r" t="t"/>
              <a:pathLst>
                <a:path extrusionOk="0" h="2743" w="2904">
                  <a:moveTo>
                    <a:pt x="1452" y="565"/>
                  </a:moveTo>
                  <a:lnTo>
                    <a:pt x="1614" y="845"/>
                  </a:lnTo>
                  <a:cubicBezTo>
                    <a:pt x="1656" y="1007"/>
                    <a:pt x="1817" y="1087"/>
                    <a:pt x="1978" y="1129"/>
                  </a:cubicBezTo>
                  <a:lnTo>
                    <a:pt x="2301" y="1168"/>
                  </a:lnTo>
                  <a:lnTo>
                    <a:pt x="2059" y="1410"/>
                  </a:lnTo>
                  <a:cubicBezTo>
                    <a:pt x="1936" y="1532"/>
                    <a:pt x="1898" y="1694"/>
                    <a:pt x="1936" y="1855"/>
                  </a:cubicBezTo>
                  <a:lnTo>
                    <a:pt x="1978" y="2178"/>
                  </a:lnTo>
                  <a:lnTo>
                    <a:pt x="1694" y="2016"/>
                  </a:lnTo>
                  <a:cubicBezTo>
                    <a:pt x="1614" y="1974"/>
                    <a:pt x="1533" y="1974"/>
                    <a:pt x="1452" y="1974"/>
                  </a:cubicBezTo>
                  <a:cubicBezTo>
                    <a:pt x="1372" y="1974"/>
                    <a:pt x="1291" y="1974"/>
                    <a:pt x="1210" y="2016"/>
                  </a:cubicBezTo>
                  <a:lnTo>
                    <a:pt x="930" y="2178"/>
                  </a:lnTo>
                  <a:lnTo>
                    <a:pt x="969" y="1855"/>
                  </a:lnTo>
                  <a:cubicBezTo>
                    <a:pt x="1010" y="1694"/>
                    <a:pt x="969" y="1532"/>
                    <a:pt x="849" y="1410"/>
                  </a:cubicBezTo>
                  <a:lnTo>
                    <a:pt x="607" y="1168"/>
                  </a:lnTo>
                  <a:lnTo>
                    <a:pt x="930" y="1129"/>
                  </a:lnTo>
                  <a:cubicBezTo>
                    <a:pt x="1091" y="1087"/>
                    <a:pt x="1252" y="1007"/>
                    <a:pt x="1291" y="845"/>
                  </a:cubicBezTo>
                  <a:lnTo>
                    <a:pt x="1452" y="565"/>
                  </a:lnTo>
                  <a:close/>
                  <a:moveTo>
                    <a:pt x="1452" y="0"/>
                  </a:moveTo>
                  <a:cubicBezTo>
                    <a:pt x="1252" y="0"/>
                    <a:pt x="1091" y="81"/>
                    <a:pt x="1010" y="281"/>
                  </a:cubicBezTo>
                  <a:lnTo>
                    <a:pt x="849" y="603"/>
                  </a:lnTo>
                  <a:lnTo>
                    <a:pt x="485" y="645"/>
                  </a:lnTo>
                  <a:cubicBezTo>
                    <a:pt x="285" y="684"/>
                    <a:pt x="123" y="807"/>
                    <a:pt x="43" y="1007"/>
                  </a:cubicBezTo>
                  <a:cubicBezTo>
                    <a:pt x="1" y="1168"/>
                    <a:pt x="43" y="1371"/>
                    <a:pt x="204" y="1532"/>
                  </a:cubicBezTo>
                  <a:lnTo>
                    <a:pt x="446" y="1774"/>
                  </a:lnTo>
                  <a:lnTo>
                    <a:pt x="404" y="2136"/>
                  </a:lnTo>
                  <a:cubicBezTo>
                    <a:pt x="365" y="2339"/>
                    <a:pt x="446" y="2500"/>
                    <a:pt x="607" y="2619"/>
                  </a:cubicBezTo>
                  <a:cubicBezTo>
                    <a:pt x="688" y="2700"/>
                    <a:pt x="769" y="2742"/>
                    <a:pt x="888" y="2742"/>
                  </a:cubicBezTo>
                  <a:cubicBezTo>
                    <a:pt x="969" y="2742"/>
                    <a:pt x="1049" y="2700"/>
                    <a:pt x="1130" y="2661"/>
                  </a:cubicBezTo>
                  <a:lnTo>
                    <a:pt x="1452" y="2500"/>
                  </a:lnTo>
                  <a:lnTo>
                    <a:pt x="1775" y="2661"/>
                  </a:lnTo>
                  <a:cubicBezTo>
                    <a:pt x="1843" y="2711"/>
                    <a:pt x="1917" y="2734"/>
                    <a:pt x="1993" y="2734"/>
                  </a:cubicBezTo>
                  <a:cubicBezTo>
                    <a:pt x="2099" y="2734"/>
                    <a:pt x="2207" y="2691"/>
                    <a:pt x="2301" y="2619"/>
                  </a:cubicBezTo>
                  <a:cubicBezTo>
                    <a:pt x="2462" y="2500"/>
                    <a:pt x="2543" y="2339"/>
                    <a:pt x="2501" y="2136"/>
                  </a:cubicBezTo>
                  <a:lnTo>
                    <a:pt x="2462" y="1774"/>
                  </a:lnTo>
                  <a:lnTo>
                    <a:pt x="2704" y="1532"/>
                  </a:lnTo>
                  <a:cubicBezTo>
                    <a:pt x="2865" y="1371"/>
                    <a:pt x="2904" y="1168"/>
                    <a:pt x="2865" y="1007"/>
                  </a:cubicBezTo>
                  <a:cubicBezTo>
                    <a:pt x="2785" y="807"/>
                    <a:pt x="2623" y="684"/>
                    <a:pt x="2420" y="645"/>
                  </a:cubicBezTo>
                  <a:lnTo>
                    <a:pt x="2059" y="603"/>
                  </a:lnTo>
                  <a:lnTo>
                    <a:pt x="1898" y="281"/>
                  </a:lnTo>
                  <a:cubicBezTo>
                    <a:pt x="1817" y="81"/>
                    <a:pt x="1656" y="0"/>
                    <a:pt x="1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49"/>
          <p:cNvGrpSpPr/>
          <p:nvPr/>
        </p:nvGrpSpPr>
        <p:grpSpPr>
          <a:xfrm>
            <a:off x="3540369" y="2626085"/>
            <a:ext cx="412372" cy="412372"/>
            <a:chOff x="3979763" y="2844975"/>
            <a:chExt cx="458650" cy="458650"/>
          </a:xfrm>
        </p:grpSpPr>
        <p:sp>
          <p:nvSpPr>
            <p:cNvPr id="1605" name="Google Shape;1605;p49"/>
            <p:cNvSpPr/>
            <p:nvPr/>
          </p:nvSpPr>
          <p:spPr>
            <a:xfrm>
              <a:off x="4209613" y="2844975"/>
              <a:ext cx="174375" cy="123975"/>
            </a:xfrm>
            <a:custGeom>
              <a:rect b="b" l="l" r="r" t="t"/>
              <a:pathLst>
                <a:path extrusionOk="0" h="4959" w="6975">
                  <a:moveTo>
                    <a:pt x="281" y="0"/>
                  </a:moveTo>
                  <a:cubicBezTo>
                    <a:pt x="120" y="0"/>
                    <a:pt x="0" y="120"/>
                    <a:pt x="0" y="242"/>
                  </a:cubicBezTo>
                  <a:cubicBezTo>
                    <a:pt x="0" y="404"/>
                    <a:pt x="120" y="523"/>
                    <a:pt x="281" y="523"/>
                  </a:cubicBezTo>
                  <a:lnTo>
                    <a:pt x="6290" y="523"/>
                  </a:lnTo>
                  <a:cubicBezTo>
                    <a:pt x="6371" y="523"/>
                    <a:pt x="6452" y="604"/>
                    <a:pt x="6452" y="645"/>
                  </a:cubicBezTo>
                  <a:lnTo>
                    <a:pt x="6452" y="4716"/>
                  </a:lnTo>
                  <a:cubicBezTo>
                    <a:pt x="6452" y="4839"/>
                    <a:pt x="6571" y="4958"/>
                    <a:pt x="6694" y="4958"/>
                  </a:cubicBezTo>
                  <a:cubicBezTo>
                    <a:pt x="6855" y="4958"/>
                    <a:pt x="6974" y="4839"/>
                    <a:pt x="6974" y="4716"/>
                  </a:cubicBezTo>
                  <a:lnTo>
                    <a:pt x="6974" y="645"/>
                  </a:lnTo>
                  <a:cubicBezTo>
                    <a:pt x="6974" y="281"/>
                    <a:pt x="6652" y="0"/>
                    <a:pt x="6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9"/>
            <p:cNvSpPr/>
            <p:nvPr/>
          </p:nvSpPr>
          <p:spPr>
            <a:xfrm>
              <a:off x="3989863" y="3118100"/>
              <a:ext cx="394125" cy="185525"/>
            </a:xfrm>
            <a:custGeom>
              <a:rect b="b" l="l" r="r" t="t"/>
              <a:pathLst>
                <a:path extrusionOk="0" h="7421" w="15765">
                  <a:moveTo>
                    <a:pt x="12903" y="5081"/>
                  </a:moveTo>
                  <a:lnTo>
                    <a:pt x="12903" y="5969"/>
                  </a:lnTo>
                  <a:cubicBezTo>
                    <a:pt x="12903" y="6291"/>
                    <a:pt x="13022" y="6614"/>
                    <a:pt x="13226" y="6898"/>
                  </a:cubicBezTo>
                  <a:lnTo>
                    <a:pt x="1410" y="6898"/>
                  </a:lnTo>
                  <a:cubicBezTo>
                    <a:pt x="926" y="6898"/>
                    <a:pt x="523" y="6494"/>
                    <a:pt x="523" y="5969"/>
                  </a:cubicBezTo>
                  <a:lnTo>
                    <a:pt x="523" y="5081"/>
                  </a:lnTo>
                  <a:close/>
                  <a:moveTo>
                    <a:pt x="15484" y="1"/>
                  </a:moveTo>
                  <a:cubicBezTo>
                    <a:pt x="15361" y="1"/>
                    <a:pt x="15242" y="123"/>
                    <a:pt x="15242" y="243"/>
                  </a:cubicBezTo>
                  <a:lnTo>
                    <a:pt x="15242" y="5969"/>
                  </a:lnTo>
                  <a:cubicBezTo>
                    <a:pt x="15242" y="6494"/>
                    <a:pt x="14839" y="6898"/>
                    <a:pt x="14355" y="6898"/>
                  </a:cubicBezTo>
                  <a:lnTo>
                    <a:pt x="14313" y="6898"/>
                  </a:lnTo>
                  <a:cubicBezTo>
                    <a:pt x="14232" y="6898"/>
                    <a:pt x="14113" y="6856"/>
                    <a:pt x="14032" y="6856"/>
                  </a:cubicBezTo>
                  <a:cubicBezTo>
                    <a:pt x="13668" y="6694"/>
                    <a:pt x="13426" y="6372"/>
                    <a:pt x="13426" y="5969"/>
                  </a:cubicBezTo>
                  <a:lnTo>
                    <a:pt x="13426" y="4881"/>
                  </a:lnTo>
                  <a:cubicBezTo>
                    <a:pt x="13426" y="4720"/>
                    <a:pt x="13264" y="4559"/>
                    <a:pt x="13103" y="4559"/>
                  </a:cubicBezTo>
                  <a:lnTo>
                    <a:pt x="1410" y="4559"/>
                  </a:lnTo>
                  <a:lnTo>
                    <a:pt x="1410" y="3349"/>
                  </a:lnTo>
                  <a:cubicBezTo>
                    <a:pt x="1410" y="3188"/>
                    <a:pt x="1290" y="3065"/>
                    <a:pt x="1168" y="3065"/>
                  </a:cubicBezTo>
                  <a:cubicBezTo>
                    <a:pt x="1006" y="3065"/>
                    <a:pt x="887" y="3188"/>
                    <a:pt x="887" y="3349"/>
                  </a:cubicBezTo>
                  <a:lnTo>
                    <a:pt x="887" y="4559"/>
                  </a:lnTo>
                  <a:lnTo>
                    <a:pt x="323" y="4559"/>
                  </a:lnTo>
                  <a:cubicBezTo>
                    <a:pt x="119" y="4559"/>
                    <a:pt x="0" y="4720"/>
                    <a:pt x="0" y="4881"/>
                  </a:cubicBezTo>
                  <a:lnTo>
                    <a:pt x="0" y="5969"/>
                  </a:lnTo>
                  <a:cubicBezTo>
                    <a:pt x="0" y="6775"/>
                    <a:pt x="645" y="7420"/>
                    <a:pt x="1410" y="7420"/>
                  </a:cubicBezTo>
                  <a:lnTo>
                    <a:pt x="14355" y="7420"/>
                  </a:lnTo>
                  <a:cubicBezTo>
                    <a:pt x="15119" y="7420"/>
                    <a:pt x="15764" y="6775"/>
                    <a:pt x="15764" y="5969"/>
                  </a:cubicBezTo>
                  <a:lnTo>
                    <a:pt x="15764" y="243"/>
                  </a:lnTo>
                  <a:cubicBezTo>
                    <a:pt x="15764" y="123"/>
                    <a:pt x="15645" y="1"/>
                    <a:pt x="15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9"/>
            <p:cNvSpPr/>
            <p:nvPr/>
          </p:nvSpPr>
          <p:spPr>
            <a:xfrm>
              <a:off x="4012038" y="3029400"/>
              <a:ext cx="13075" cy="78650"/>
            </a:xfrm>
            <a:custGeom>
              <a:rect b="b" l="l" r="r" t="t"/>
              <a:pathLst>
                <a:path extrusionOk="0" h="3146" w="523">
                  <a:moveTo>
                    <a:pt x="281" y="1"/>
                  </a:moveTo>
                  <a:cubicBezTo>
                    <a:pt x="119" y="1"/>
                    <a:pt x="0" y="123"/>
                    <a:pt x="0" y="243"/>
                  </a:cubicBezTo>
                  <a:lnTo>
                    <a:pt x="0" y="2865"/>
                  </a:lnTo>
                  <a:cubicBezTo>
                    <a:pt x="0" y="3026"/>
                    <a:pt x="119" y="3146"/>
                    <a:pt x="281" y="3146"/>
                  </a:cubicBezTo>
                  <a:cubicBezTo>
                    <a:pt x="403" y="3146"/>
                    <a:pt x="523" y="3026"/>
                    <a:pt x="523" y="2865"/>
                  </a:cubicBezTo>
                  <a:lnTo>
                    <a:pt x="523" y="243"/>
                  </a:lnTo>
                  <a:cubicBezTo>
                    <a:pt x="523" y="123"/>
                    <a:pt x="403"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9"/>
            <p:cNvSpPr/>
            <p:nvPr/>
          </p:nvSpPr>
          <p:spPr>
            <a:xfrm>
              <a:off x="4221713" y="2983025"/>
              <a:ext cx="216700" cy="121000"/>
            </a:xfrm>
            <a:custGeom>
              <a:rect b="b" l="l" r="r" t="t"/>
              <a:pathLst>
                <a:path extrusionOk="0" h="4840" w="8668">
                  <a:moveTo>
                    <a:pt x="1168" y="1"/>
                  </a:moveTo>
                  <a:cubicBezTo>
                    <a:pt x="523" y="1"/>
                    <a:pt x="0" y="485"/>
                    <a:pt x="0" y="1130"/>
                  </a:cubicBezTo>
                  <a:lnTo>
                    <a:pt x="0" y="3710"/>
                  </a:lnTo>
                  <a:cubicBezTo>
                    <a:pt x="0" y="4317"/>
                    <a:pt x="523" y="4839"/>
                    <a:pt x="1168" y="4839"/>
                  </a:cubicBezTo>
                  <a:lnTo>
                    <a:pt x="7539" y="4839"/>
                  </a:lnTo>
                  <a:cubicBezTo>
                    <a:pt x="8145" y="4839"/>
                    <a:pt x="8668" y="4317"/>
                    <a:pt x="8668" y="3710"/>
                  </a:cubicBezTo>
                  <a:lnTo>
                    <a:pt x="8668" y="1130"/>
                  </a:lnTo>
                  <a:cubicBezTo>
                    <a:pt x="8668" y="485"/>
                    <a:pt x="8145" y="1"/>
                    <a:pt x="7539" y="1"/>
                  </a:cubicBezTo>
                  <a:lnTo>
                    <a:pt x="3952" y="1"/>
                  </a:lnTo>
                  <a:cubicBezTo>
                    <a:pt x="3790" y="1"/>
                    <a:pt x="3668" y="123"/>
                    <a:pt x="3668" y="243"/>
                  </a:cubicBezTo>
                  <a:cubicBezTo>
                    <a:pt x="3668" y="404"/>
                    <a:pt x="3790" y="527"/>
                    <a:pt x="3952" y="527"/>
                  </a:cubicBezTo>
                  <a:lnTo>
                    <a:pt x="7539" y="527"/>
                  </a:lnTo>
                  <a:cubicBezTo>
                    <a:pt x="7861" y="527"/>
                    <a:pt x="8145" y="807"/>
                    <a:pt x="8145" y="1130"/>
                  </a:cubicBezTo>
                  <a:lnTo>
                    <a:pt x="8145" y="3710"/>
                  </a:lnTo>
                  <a:cubicBezTo>
                    <a:pt x="8145" y="4033"/>
                    <a:pt x="7861" y="4317"/>
                    <a:pt x="7539" y="4317"/>
                  </a:cubicBezTo>
                  <a:lnTo>
                    <a:pt x="1168" y="4317"/>
                  </a:lnTo>
                  <a:cubicBezTo>
                    <a:pt x="807" y="4317"/>
                    <a:pt x="523" y="4033"/>
                    <a:pt x="523" y="3710"/>
                  </a:cubicBezTo>
                  <a:lnTo>
                    <a:pt x="523" y="1130"/>
                  </a:lnTo>
                  <a:cubicBezTo>
                    <a:pt x="523" y="807"/>
                    <a:pt x="807" y="527"/>
                    <a:pt x="1168" y="527"/>
                  </a:cubicBezTo>
                  <a:lnTo>
                    <a:pt x="2781" y="527"/>
                  </a:lnTo>
                  <a:cubicBezTo>
                    <a:pt x="2942" y="527"/>
                    <a:pt x="3065" y="404"/>
                    <a:pt x="3065" y="243"/>
                  </a:cubicBezTo>
                  <a:cubicBezTo>
                    <a:pt x="3065" y="123"/>
                    <a:pt x="2942" y="1"/>
                    <a:pt x="2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9"/>
            <p:cNvSpPr/>
            <p:nvPr/>
          </p:nvSpPr>
          <p:spPr>
            <a:xfrm>
              <a:off x="3979763" y="2844975"/>
              <a:ext cx="218750" cy="170350"/>
            </a:xfrm>
            <a:custGeom>
              <a:rect b="b" l="l" r="r" t="t"/>
              <a:pathLst>
                <a:path extrusionOk="0" h="6814" w="8750">
                  <a:moveTo>
                    <a:pt x="807" y="0"/>
                  </a:moveTo>
                  <a:cubicBezTo>
                    <a:pt x="362" y="0"/>
                    <a:pt x="1" y="323"/>
                    <a:pt x="1" y="765"/>
                  </a:cubicBezTo>
                  <a:lnTo>
                    <a:pt x="1" y="6049"/>
                  </a:lnTo>
                  <a:cubicBezTo>
                    <a:pt x="1" y="6452"/>
                    <a:pt x="362" y="6813"/>
                    <a:pt x="807" y="6813"/>
                  </a:cubicBezTo>
                  <a:lnTo>
                    <a:pt x="7985" y="6813"/>
                  </a:lnTo>
                  <a:cubicBezTo>
                    <a:pt x="8388" y="6813"/>
                    <a:pt x="8749" y="6452"/>
                    <a:pt x="8749" y="6049"/>
                  </a:cubicBezTo>
                  <a:lnTo>
                    <a:pt x="8749" y="3265"/>
                  </a:lnTo>
                  <a:cubicBezTo>
                    <a:pt x="8749" y="3145"/>
                    <a:pt x="8630" y="3023"/>
                    <a:pt x="8468" y="3023"/>
                  </a:cubicBezTo>
                  <a:cubicBezTo>
                    <a:pt x="8346" y="3023"/>
                    <a:pt x="8226" y="3145"/>
                    <a:pt x="8226" y="3265"/>
                  </a:cubicBezTo>
                  <a:lnTo>
                    <a:pt x="8226" y="6049"/>
                  </a:lnTo>
                  <a:cubicBezTo>
                    <a:pt x="8226" y="6168"/>
                    <a:pt x="8104" y="6291"/>
                    <a:pt x="7985" y="6291"/>
                  </a:cubicBezTo>
                  <a:lnTo>
                    <a:pt x="807" y="6291"/>
                  </a:lnTo>
                  <a:cubicBezTo>
                    <a:pt x="646" y="6291"/>
                    <a:pt x="523" y="6168"/>
                    <a:pt x="523" y="6049"/>
                  </a:cubicBezTo>
                  <a:lnTo>
                    <a:pt x="523" y="765"/>
                  </a:lnTo>
                  <a:cubicBezTo>
                    <a:pt x="523" y="645"/>
                    <a:pt x="646" y="523"/>
                    <a:pt x="807" y="523"/>
                  </a:cubicBezTo>
                  <a:lnTo>
                    <a:pt x="7985" y="523"/>
                  </a:lnTo>
                  <a:cubicBezTo>
                    <a:pt x="8104" y="523"/>
                    <a:pt x="8226" y="645"/>
                    <a:pt x="8226" y="765"/>
                  </a:cubicBezTo>
                  <a:lnTo>
                    <a:pt x="8226" y="2136"/>
                  </a:lnTo>
                  <a:cubicBezTo>
                    <a:pt x="8226" y="2297"/>
                    <a:pt x="8346" y="2420"/>
                    <a:pt x="8468" y="2420"/>
                  </a:cubicBezTo>
                  <a:cubicBezTo>
                    <a:pt x="8630" y="2420"/>
                    <a:pt x="8749" y="2297"/>
                    <a:pt x="8749" y="2136"/>
                  </a:cubicBezTo>
                  <a:lnTo>
                    <a:pt x="8749" y="765"/>
                  </a:lnTo>
                  <a:cubicBezTo>
                    <a:pt x="8749" y="323"/>
                    <a:pt x="8388" y="0"/>
                    <a:pt x="7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9"/>
            <p:cNvSpPr/>
            <p:nvPr/>
          </p:nvSpPr>
          <p:spPr>
            <a:xfrm>
              <a:off x="4015013" y="2891350"/>
              <a:ext cx="148250" cy="14125"/>
            </a:xfrm>
            <a:custGeom>
              <a:rect b="b" l="l" r="r" t="t"/>
              <a:pathLst>
                <a:path extrusionOk="0" h="565" w="5930">
                  <a:moveTo>
                    <a:pt x="242" y="0"/>
                  </a:moveTo>
                  <a:cubicBezTo>
                    <a:pt x="123" y="0"/>
                    <a:pt x="0" y="119"/>
                    <a:pt x="0" y="281"/>
                  </a:cubicBezTo>
                  <a:cubicBezTo>
                    <a:pt x="0" y="442"/>
                    <a:pt x="123" y="565"/>
                    <a:pt x="242" y="565"/>
                  </a:cubicBezTo>
                  <a:lnTo>
                    <a:pt x="5687" y="565"/>
                  </a:lnTo>
                  <a:cubicBezTo>
                    <a:pt x="5807" y="565"/>
                    <a:pt x="5929" y="442"/>
                    <a:pt x="5929" y="281"/>
                  </a:cubicBezTo>
                  <a:cubicBezTo>
                    <a:pt x="5929" y="119"/>
                    <a:pt x="5807" y="0"/>
                    <a:pt x="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9"/>
            <p:cNvSpPr/>
            <p:nvPr/>
          </p:nvSpPr>
          <p:spPr>
            <a:xfrm>
              <a:off x="4015013" y="2923600"/>
              <a:ext cx="148250" cy="13075"/>
            </a:xfrm>
            <a:custGeom>
              <a:rect b="b" l="l" r="r" t="t"/>
              <a:pathLst>
                <a:path extrusionOk="0" h="523" w="5930">
                  <a:moveTo>
                    <a:pt x="242" y="0"/>
                  </a:moveTo>
                  <a:cubicBezTo>
                    <a:pt x="123" y="0"/>
                    <a:pt x="0" y="120"/>
                    <a:pt x="0" y="242"/>
                  </a:cubicBezTo>
                  <a:cubicBezTo>
                    <a:pt x="0" y="404"/>
                    <a:pt x="123" y="523"/>
                    <a:pt x="242" y="523"/>
                  </a:cubicBezTo>
                  <a:lnTo>
                    <a:pt x="5687" y="523"/>
                  </a:lnTo>
                  <a:cubicBezTo>
                    <a:pt x="5807" y="523"/>
                    <a:pt x="5929" y="404"/>
                    <a:pt x="5929" y="242"/>
                  </a:cubicBezTo>
                  <a:cubicBezTo>
                    <a:pt x="5929" y="120"/>
                    <a:pt x="5807" y="0"/>
                    <a:pt x="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9"/>
            <p:cNvSpPr/>
            <p:nvPr/>
          </p:nvSpPr>
          <p:spPr>
            <a:xfrm>
              <a:off x="4015013" y="2954800"/>
              <a:ext cx="148250" cy="13175"/>
            </a:xfrm>
            <a:custGeom>
              <a:rect b="b" l="l" r="r" t="t"/>
              <a:pathLst>
                <a:path extrusionOk="0" h="527" w="5930">
                  <a:moveTo>
                    <a:pt x="242" y="1"/>
                  </a:moveTo>
                  <a:cubicBezTo>
                    <a:pt x="123" y="1"/>
                    <a:pt x="0" y="123"/>
                    <a:pt x="0" y="243"/>
                  </a:cubicBezTo>
                  <a:cubicBezTo>
                    <a:pt x="0" y="404"/>
                    <a:pt x="123" y="527"/>
                    <a:pt x="242" y="527"/>
                  </a:cubicBezTo>
                  <a:lnTo>
                    <a:pt x="5687" y="527"/>
                  </a:lnTo>
                  <a:cubicBezTo>
                    <a:pt x="5807" y="527"/>
                    <a:pt x="5929" y="404"/>
                    <a:pt x="5929" y="243"/>
                  </a:cubicBezTo>
                  <a:cubicBezTo>
                    <a:pt x="5929" y="123"/>
                    <a:pt x="5807" y="1"/>
                    <a:pt x="5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9"/>
            <p:cNvSpPr/>
            <p:nvPr/>
          </p:nvSpPr>
          <p:spPr>
            <a:xfrm>
              <a:off x="3979763" y="3121175"/>
              <a:ext cx="305425" cy="60500"/>
            </a:xfrm>
            <a:custGeom>
              <a:rect b="b" l="l" r="r" t="t"/>
              <a:pathLst>
                <a:path extrusionOk="0" h="2420" w="12217">
                  <a:moveTo>
                    <a:pt x="2136" y="523"/>
                  </a:moveTo>
                  <a:lnTo>
                    <a:pt x="2136" y="1855"/>
                  </a:lnTo>
                  <a:lnTo>
                    <a:pt x="1049" y="1855"/>
                  </a:lnTo>
                  <a:cubicBezTo>
                    <a:pt x="765" y="1855"/>
                    <a:pt x="523" y="1652"/>
                    <a:pt x="523" y="1371"/>
                  </a:cubicBezTo>
                  <a:lnTo>
                    <a:pt x="523" y="1049"/>
                  </a:lnTo>
                  <a:cubicBezTo>
                    <a:pt x="523" y="765"/>
                    <a:pt x="765" y="523"/>
                    <a:pt x="1049" y="523"/>
                  </a:cubicBezTo>
                  <a:close/>
                  <a:moveTo>
                    <a:pt x="3265" y="523"/>
                  </a:moveTo>
                  <a:lnTo>
                    <a:pt x="3265" y="1855"/>
                  </a:lnTo>
                  <a:lnTo>
                    <a:pt x="2701" y="1855"/>
                  </a:lnTo>
                  <a:lnTo>
                    <a:pt x="2701" y="523"/>
                  </a:lnTo>
                  <a:close/>
                  <a:moveTo>
                    <a:pt x="10726" y="523"/>
                  </a:moveTo>
                  <a:lnTo>
                    <a:pt x="11572" y="1210"/>
                  </a:lnTo>
                  <a:lnTo>
                    <a:pt x="10726" y="1855"/>
                  </a:lnTo>
                  <a:lnTo>
                    <a:pt x="10201" y="1855"/>
                  </a:lnTo>
                  <a:lnTo>
                    <a:pt x="10201" y="523"/>
                  </a:lnTo>
                  <a:close/>
                  <a:moveTo>
                    <a:pt x="1049" y="0"/>
                  </a:moveTo>
                  <a:cubicBezTo>
                    <a:pt x="485" y="0"/>
                    <a:pt x="1" y="484"/>
                    <a:pt x="1" y="1049"/>
                  </a:cubicBezTo>
                  <a:lnTo>
                    <a:pt x="1" y="1371"/>
                  </a:lnTo>
                  <a:cubicBezTo>
                    <a:pt x="1" y="1936"/>
                    <a:pt x="485" y="2420"/>
                    <a:pt x="1049" y="2420"/>
                  </a:cubicBezTo>
                  <a:lnTo>
                    <a:pt x="6733" y="2420"/>
                  </a:lnTo>
                  <a:cubicBezTo>
                    <a:pt x="6856" y="2420"/>
                    <a:pt x="6975" y="2297"/>
                    <a:pt x="6975" y="2136"/>
                  </a:cubicBezTo>
                  <a:cubicBezTo>
                    <a:pt x="6975" y="1975"/>
                    <a:pt x="6856" y="1855"/>
                    <a:pt x="6733" y="1855"/>
                  </a:cubicBezTo>
                  <a:lnTo>
                    <a:pt x="3830" y="1855"/>
                  </a:lnTo>
                  <a:lnTo>
                    <a:pt x="3830" y="523"/>
                  </a:lnTo>
                  <a:lnTo>
                    <a:pt x="9678" y="523"/>
                  </a:lnTo>
                  <a:lnTo>
                    <a:pt x="9678" y="1855"/>
                  </a:lnTo>
                  <a:lnTo>
                    <a:pt x="7862" y="1855"/>
                  </a:lnTo>
                  <a:cubicBezTo>
                    <a:pt x="7701" y="1855"/>
                    <a:pt x="7581" y="1975"/>
                    <a:pt x="7581" y="2136"/>
                  </a:cubicBezTo>
                  <a:cubicBezTo>
                    <a:pt x="7581" y="2297"/>
                    <a:pt x="7701" y="2420"/>
                    <a:pt x="7862" y="2420"/>
                  </a:cubicBezTo>
                  <a:lnTo>
                    <a:pt x="10807" y="2420"/>
                  </a:lnTo>
                  <a:cubicBezTo>
                    <a:pt x="10888" y="2420"/>
                    <a:pt x="10926" y="2378"/>
                    <a:pt x="10968" y="2339"/>
                  </a:cubicBezTo>
                  <a:lnTo>
                    <a:pt x="12097" y="1491"/>
                  </a:lnTo>
                  <a:cubicBezTo>
                    <a:pt x="12178" y="1452"/>
                    <a:pt x="12217" y="1329"/>
                    <a:pt x="12217" y="1210"/>
                  </a:cubicBezTo>
                  <a:cubicBezTo>
                    <a:pt x="12217" y="1088"/>
                    <a:pt x="12178" y="968"/>
                    <a:pt x="12097" y="926"/>
                  </a:cubicBezTo>
                  <a:lnTo>
                    <a:pt x="10968" y="81"/>
                  </a:lnTo>
                  <a:cubicBezTo>
                    <a:pt x="10926" y="39"/>
                    <a:pt x="10888" y="0"/>
                    <a:pt x="10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9"/>
            <p:cNvSpPr/>
            <p:nvPr/>
          </p:nvSpPr>
          <p:spPr>
            <a:xfrm>
              <a:off x="4258963" y="3017300"/>
              <a:ext cx="44375" cy="49825"/>
            </a:xfrm>
            <a:custGeom>
              <a:rect b="b" l="l" r="r" t="t"/>
              <a:pathLst>
                <a:path extrusionOk="0" h="1993" w="1775">
                  <a:moveTo>
                    <a:pt x="887" y="968"/>
                  </a:moveTo>
                  <a:lnTo>
                    <a:pt x="1049" y="1291"/>
                  </a:lnTo>
                  <a:lnTo>
                    <a:pt x="768" y="1291"/>
                  </a:lnTo>
                  <a:lnTo>
                    <a:pt x="887" y="968"/>
                  </a:lnTo>
                  <a:close/>
                  <a:moveTo>
                    <a:pt x="887" y="1"/>
                  </a:moveTo>
                  <a:cubicBezTo>
                    <a:pt x="768" y="1"/>
                    <a:pt x="646" y="43"/>
                    <a:pt x="607" y="162"/>
                  </a:cubicBezTo>
                  <a:lnTo>
                    <a:pt x="81" y="1614"/>
                  </a:lnTo>
                  <a:cubicBezTo>
                    <a:pt x="0" y="1775"/>
                    <a:pt x="81" y="1936"/>
                    <a:pt x="204" y="1978"/>
                  </a:cubicBezTo>
                  <a:cubicBezTo>
                    <a:pt x="244" y="1988"/>
                    <a:pt x="281" y="1993"/>
                    <a:pt x="316" y="1993"/>
                  </a:cubicBezTo>
                  <a:cubicBezTo>
                    <a:pt x="422" y="1993"/>
                    <a:pt x="504" y="1948"/>
                    <a:pt x="565" y="1856"/>
                  </a:cubicBezTo>
                  <a:lnTo>
                    <a:pt x="1252" y="1856"/>
                  </a:lnTo>
                  <a:cubicBezTo>
                    <a:pt x="1291" y="1936"/>
                    <a:pt x="1371" y="1978"/>
                    <a:pt x="1494" y="1978"/>
                  </a:cubicBezTo>
                  <a:lnTo>
                    <a:pt x="1575" y="1978"/>
                  </a:lnTo>
                  <a:cubicBezTo>
                    <a:pt x="1694" y="1936"/>
                    <a:pt x="1775" y="1775"/>
                    <a:pt x="1736" y="1614"/>
                  </a:cubicBezTo>
                  <a:lnTo>
                    <a:pt x="1171" y="162"/>
                  </a:lnTo>
                  <a:cubicBezTo>
                    <a:pt x="1129" y="43"/>
                    <a:pt x="1010"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9"/>
            <p:cNvSpPr/>
            <p:nvPr/>
          </p:nvSpPr>
          <p:spPr>
            <a:xfrm>
              <a:off x="4361788" y="3019275"/>
              <a:ext cx="40350" cy="50475"/>
            </a:xfrm>
            <a:custGeom>
              <a:rect b="b" l="l" r="r" t="t"/>
              <a:pathLst>
                <a:path extrusionOk="0" h="2019" w="1614">
                  <a:moveTo>
                    <a:pt x="830" y="1"/>
                  </a:moveTo>
                  <a:cubicBezTo>
                    <a:pt x="746" y="1"/>
                    <a:pt x="657" y="13"/>
                    <a:pt x="565" y="44"/>
                  </a:cubicBezTo>
                  <a:cubicBezTo>
                    <a:pt x="323" y="125"/>
                    <a:pt x="162" y="286"/>
                    <a:pt x="123" y="528"/>
                  </a:cubicBezTo>
                  <a:cubicBezTo>
                    <a:pt x="123" y="728"/>
                    <a:pt x="203" y="970"/>
                    <a:pt x="365" y="1093"/>
                  </a:cubicBezTo>
                  <a:lnTo>
                    <a:pt x="403" y="1093"/>
                  </a:lnTo>
                  <a:cubicBezTo>
                    <a:pt x="445" y="1093"/>
                    <a:pt x="645" y="1212"/>
                    <a:pt x="887" y="1293"/>
                  </a:cubicBezTo>
                  <a:cubicBezTo>
                    <a:pt x="968" y="1335"/>
                    <a:pt x="1010" y="1373"/>
                    <a:pt x="1010" y="1373"/>
                  </a:cubicBezTo>
                  <a:cubicBezTo>
                    <a:pt x="1010" y="1415"/>
                    <a:pt x="968" y="1496"/>
                    <a:pt x="849" y="1496"/>
                  </a:cubicBezTo>
                  <a:cubicBezTo>
                    <a:pt x="726" y="1496"/>
                    <a:pt x="607" y="1454"/>
                    <a:pt x="526" y="1373"/>
                  </a:cubicBezTo>
                  <a:cubicBezTo>
                    <a:pt x="459" y="1308"/>
                    <a:pt x="380" y="1278"/>
                    <a:pt x="303" y="1278"/>
                  </a:cubicBezTo>
                  <a:cubicBezTo>
                    <a:pt x="239" y="1278"/>
                    <a:pt x="177" y="1298"/>
                    <a:pt x="123" y="1335"/>
                  </a:cubicBezTo>
                  <a:cubicBezTo>
                    <a:pt x="42" y="1454"/>
                    <a:pt x="0" y="1615"/>
                    <a:pt x="123" y="1738"/>
                  </a:cubicBezTo>
                  <a:cubicBezTo>
                    <a:pt x="284" y="1938"/>
                    <a:pt x="565" y="2018"/>
                    <a:pt x="849" y="2018"/>
                  </a:cubicBezTo>
                  <a:cubicBezTo>
                    <a:pt x="1210" y="2018"/>
                    <a:pt x="1494" y="1818"/>
                    <a:pt x="1532" y="1496"/>
                  </a:cubicBezTo>
                  <a:cubicBezTo>
                    <a:pt x="1613" y="1131"/>
                    <a:pt x="1332" y="889"/>
                    <a:pt x="1049" y="770"/>
                  </a:cubicBezTo>
                  <a:cubicBezTo>
                    <a:pt x="887" y="728"/>
                    <a:pt x="726" y="648"/>
                    <a:pt x="687" y="609"/>
                  </a:cubicBezTo>
                  <a:cubicBezTo>
                    <a:pt x="687" y="567"/>
                    <a:pt x="687" y="567"/>
                    <a:pt x="726" y="567"/>
                  </a:cubicBezTo>
                  <a:cubicBezTo>
                    <a:pt x="764" y="548"/>
                    <a:pt x="803" y="540"/>
                    <a:pt x="839" y="540"/>
                  </a:cubicBezTo>
                  <a:cubicBezTo>
                    <a:pt x="955" y="540"/>
                    <a:pt x="1049" y="618"/>
                    <a:pt x="1049" y="648"/>
                  </a:cubicBezTo>
                  <a:cubicBezTo>
                    <a:pt x="1104" y="684"/>
                    <a:pt x="1167" y="704"/>
                    <a:pt x="1231" y="704"/>
                  </a:cubicBezTo>
                  <a:cubicBezTo>
                    <a:pt x="1308" y="704"/>
                    <a:pt x="1386" y="674"/>
                    <a:pt x="1452" y="609"/>
                  </a:cubicBezTo>
                  <a:cubicBezTo>
                    <a:pt x="1532" y="486"/>
                    <a:pt x="1532" y="325"/>
                    <a:pt x="1413" y="206"/>
                  </a:cubicBezTo>
                  <a:cubicBezTo>
                    <a:pt x="1292" y="114"/>
                    <a:pt x="1082"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9"/>
            <p:cNvSpPr/>
            <p:nvPr/>
          </p:nvSpPr>
          <p:spPr>
            <a:xfrm>
              <a:off x="4310413" y="3017300"/>
              <a:ext cx="41300" cy="51475"/>
            </a:xfrm>
            <a:custGeom>
              <a:rect b="b" l="l" r="r" t="t"/>
              <a:pathLst>
                <a:path extrusionOk="0" h="2059" w="1652">
                  <a:moveTo>
                    <a:pt x="807" y="968"/>
                  </a:moveTo>
                  <a:cubicBezTo>
                    <a:pt x="968" y="968"/>
                    <a:pt x="1087" y="1091"/>
                    <a:pt x="1087" y="1252"/>
                  </a:cubicBezTo>
                  <a:cubicBezTo>
                    <a:pt x="1087" y="1414"/>
                    <a:pt x="968" y="1533"/>
                    <a:pt x="807" y="1533"/>
                  </a:cubicBezTo>
                  <a:cubicBezTo>
                    <a:pt x="646" y="1533"/>
                    <a:pt x="523" y="1414"/>
                    <a:pt x="523" y="1252"/>
                  </a:cubicBezTo>
                  <a:cubicBezTo>
                    <a:pt x="523" y="1091"/>
                    <a:pt x="646" y="968"/>
                    <a:pt x="807" y="968"/>
                  </a:cubicBezTo>
                  <a:close/>
                  <a:moveTo>
                    <a:pt x="1371" y="1"/>
                  </a:moveTo>
                  <a:cubicBezTo>
                    <a:pt x="1210" y="1"/>
                    <a:pt x="1087" y="123"/>
                    <a:pt x="1087" y="243"/>
                  </a:cubicBezTo>
                  <a:lnTo>
                    <a:pt x="1087" y="485"/>
                  </a:lnTo>
                  <a:cubicBezTo>
                    <a:pt x="1007" y="446"/>
                    <a:pt x="926" y="404"/>
                    <a:pt x="807" y="404"/>
                  </a:cubicBezTo>
                  <a:cubicBezTo>
                    <a:pt x="362" y="404"/>
                    <a:pt x="0" y="807"/>
                    <a:pt x="0" y="1252"/>
                  </a:cubicBezTo>
                  <a:cubicBezTo>
                    <a:pt x="0" y="1694"/>
                    <a:pt x="362" y="2059"/>
                    <a:pt x="807" y="2059"/>
                  </a:cubicBezTo>
                  <a:cubicBezTo>
                    <a:pt x="968" y="2059"/>
                    <a:pt x="1087" y="2017"/>
                    <a:pt x="1210" y="1978"/>
                  </a:cubicBezTo>
                  <a:cubicBezTo>
                    <a:pt x="1249" y="1978"/>
                    <a:pt x="1291" y="2017"/>
                    <a:pt x="1371" y="2017"/>
                  </a:cubicBezTo>
                  <a:cubicBezTo>
                    <a:pt x="1533" y="2017"/>
                    <a:pt x="1652" y="1897"/>
                    <a:pt x="1652" y="1736"/>
                  </a:cubicBezTo>
                  <a:lnTo>
                    <a:pt x="1652" y="243"/>
                  </a:lnTo>
                  <a:cubicBezTo>
                    <a:pt x="1652" y="123"/>
                    <a:pt x="1533"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49"/>
          <p:cNvGrpSpPr/>
          <p:nvPr/>
        </p:nvGrpSpPr>
        <p:grpSpPr>
          <a:xfrm>
            <a:off x="2878744" y="2626085"/>
            <a:ext cx="374318" cy="412372"/>
            <a:chOff x="3243888" y="2844975"/>
            <a:chExt cx="416325" cy="458650"/>
          </a:xfrm>
        </p:grpSpPr>
        <p:sp>
          <p:nvSpPr>
            <p:cNvPr id="1618" name="Google Shape;1618;p49"/>
            <p:cNvSpPr/>
            <p:nvPr/>
          </p:nvSpPr>
          <p:spPr>
            <a:xfrm>
              <a:off x="3281163" y="3101975"/>
              <a:ext cx="313550" cy="201650"/>
            </a:xfrm>
            <a:custGeom>
              <a:rect b="b" l="l" r="r" t="t"/>
              <a:pathLst>
                <a:path extrusionOk="0" h="8066" w="12542">
                  <a:moveTo>
                    <a:pt x="284" y="1"/>
                  </a:moveTo>
                  <a:cubicBezTo>
                    <a:pt x="123" y="1"/>
                    <a:pt x="0" y="123"/>
                    <a:pt x="0" y="243"/>
                  </a:cubicBezTo>
                  <a:lnTo>
                    <a:pt x="0" y="4962"/>
                  </a:lnTo>
                  <a:cubicBezTo>
                    <a:pt x="0" y="6694"/>
                    <a:pt x="1413" y="8065"/>
                    <a:pt x="3107" y="8065"/>
                  </a:cubicBezTo>
                  <a:lnTo>
                    <a:pt x="9435" y="8065"/>
                  </a:lnTo>
                  <a:cubicBezTo>
                    <a:pt x="11129" y="8065"/>
                    <a:pt x="12542" y="6694"/>
                    <a:pt x="12542" y="4962"/>
                  </a:cubicBezTo>
                  <a:lnTo>
                    <a:pt x="12542" y="3994"/>
                  </a:lnTo>
                  <a:cubicBezTo>
                    <a:pt x="12542" y="3833"/>
                    <a:pt x="12419" y="3710"/>
                    <a:pt x="12258" y="3710"/>
                  </a:cubicBezTo>
                  <a:cubicBezTo>
                    <a:pt x="12139" y="3710"/>
                    <a:pt x="12016" y="3833"/>
                    <a:pt x="12016" y="3994"/>
                  </a:cubicBezTo>
                  <a:lnTo>
                    <a:pt x="12016" y="4962"/>
                  </a:lnTo>
                  <a:cubicBezTo>
                    <a:pt x="12016" y="6372"/>
                    <a:pt x="10848" y="7543"/>
                    <a:pt x="9435" y="7543"/>
                  </a:cubicBezTo>
                  <a:lnTo>
                    <a:pt x="3107" y="7543"/>
                  </a:lnTo>
                  <a:cubicBezTo>
                    <a:pt x="1694" y="7543"/>
                    <a:pt x="565" y="6372"/>
                    <a:pt x="565" y="4962"/>
                  </a:cubicBezTo>
                  <a:lnTo>
                    <a:pt x="565" y="243"/>
                  </a:lnTo>
                  <a:cubicBezTo>
                    <a:pt x="565" y="123"/>
                    <a:pt x="445" y="1"/>
                    <a:pt x="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9"/>
            <p:cNvSpPr/>
            <p:nvPr/>
          </p:nvSpPr>
          <p:spPr>
            <a:xfrm>
              <a:off x="3281163" y="2844975"/>
              <a:ext cx="313550" cy="163325"/>
            </a:xfrm>
            <a:custGeom>
              <a:rect b="b" l="l" r="r" t="t"/>
              <a:pathLst>
                <a:path extrusionOk="0" h="6533" w="12542">
                  <a:moveTo>
                    <a:pt x="3107" y="0"/>
                  </a:moveTo>
                  <a:cubicBezTo>
                    <a:pt x="1413" y="0"/>
                    <a:pt x="0" y="1371"/>
                    <a:pt x="0" y="3103"/>
                  </a:cubicBezTo>
                  <a:lnTo>
                    <a:pt x="0" y="3710"/>
                  </a:lnTo>
                  <a:cubicBezTo>
                    <a:pt x="0" y="3871"/>
                    <a:pt x="123" y="3991"/>
                    <a:pt x="284" y="3991"/>
                  </a:cubicBezTo>
                  <a:cubicBezTo>
                    <a:pt x="445" y="3991"/>
                    <a:pt x="565" y="3871"/>
                    <a:pt x="565" y="3710"/>
                  </a:cubicBezTo>
                  <a:lnTo>
                    <a:pt x="565" y="3103"/>
                  </a:lnTo>
                  <a:cubicBezTo>
                    <a:pt x="565" y="1694"/>
                    <a:pt x="1694" y="523"/>
                    <a:pt x="3107" y="523"/>
                  </a:cubicBezTo>
                  <a:lnTo>
                    <a:pt x="9435" y="523"/>
                  </a:lnTo>
                  <a:cubicBezTo>
                    <a:pt x="10848" y="523"/>
                    <a:pt x="12016" y="1694"/>
                    <a:pt x="12016" y="3103"/>
                  </a:cubicBezTo>
                  <a:lnTo>
                    <a:pt x="12016" y="6291"/>
                  </a:lnTo>
                  <a:cubicBezTo>
                    <a:pt x="12016" y="6410"/>
                    <a:pt x="12139" y="6532"/>
                    <a:pt x="12258" y="6532"/>
                  </a:cubicBezTo>
                  <a:cubicBezTo>
                    <a:pt x="12419" y="6532"/>
                    <a:pt x="12542" y="6410"/>
                    <a:pt x="12542" y="6291"/>
                  </a:cubicBezTo>
                  <a:lnTo>
                    <a:pt x="12542" y="3103"/>
                  </a:lnTo>
                  <a:cubicBezTo>
                    <a:pt x="12542" y="1371"/>
                    <a:pt x="11129" y="0"/>
                    <a:pt x="9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9"/>
            <p:cNvSpPr/>
            <p:nvPr/>
          </p:nvSpPr>
          <p:spPr>
            <a:xfrm>
              <a:off x="3308413" y="2871175"/>
              <a:ext cx="259050" cy="161325"/>
            </a:xfrm>
            <a:custGeom>
              <a:rect b="b" l="l" r="r" t="t"/>
              <a:pathLst>
                <a:path extrusionOk="0" h="6453" w="10362">
                  <a:moveTo>
                    <a:pt x="2017" y="1"/>
                  </a:moveTo>
                  <a:cubicBezTo>
                    <a:pt x="926" y="1"/>
                    <a:pt x="0" y="926"/>
                    <a:pt x="0" y="2055"/>
                  </a:cubicBezTo>
                  <a:lnTo>
                    <a:pt x="0" y="2904"/>
                  </a:lnTo>
                  <a:cubicBezTo>
                    <a:pt x="0" y="3065"/>
                    <a:pt x="120" y="3184"/>
                    <a:pt x="281" y="3184"/>
                  </a:cubicBezTo>
                  <a:cubicBezTo>
                    <a:pt x="404" y="3184"/>
                    <a:pt x="523" y="3065"/>
                    <a:pt x="523" y="2904"/>
                  </a:cubicBezTo>
                  <a:lnTo>
                    <a:pt x="523" y="2055"/>
                  </a:lnTo>
                  <a:cubicBezTo>
                    <a:pt x="523" y="1210"/>
                    <a:pt x="1210" y="565"/>
                    <a:pt x="2017" y="565"/>
                  </a:cubicBezTo>
                  <a:lnTo>
                    <a:pt x="2500" y="565"/>
                  </a:lnTo>
                  <a:lnTo>
                    <a:pt x="2904" y="1049"/>
                  </a:lnTo>
                  <a:cubicBezTo>
                    <a:pt x="3146" y="1330"/>
                    <a:pt x="3507" y="1491"/>
                    <a:pt x="3871" y="1491"/>
                  </a:cubicBezTo>
                  <a:lnTo>
                    <a:pt x="6491" y="1491"/>
                  </a:lnTo>
                  <a:cubicBezTo>
                    <a:pt x="6855" y="1491"/>
                    <a:pt x="7216" y="1330"/>
                    <a:pt x="7458" y="1049"/>
                  </a:cubicBezTo>
                  <a:lnTo>
                    <a:pt x="7862" y="565"/>
                  </a:lnTo>
                  <a:lnTo>
                    <a:pt x="8345" y="565"/>
                  </a:lnTo>
                  <a:cubicBezTo>
                    <a:pt x="9152" y="565"/>
                    <a:pt x="9839" y="1210"/>
                    <a:pt x="9839" y="2055"/>
                  </a:cubicBezTo>
                  <a:lnTo>
                    <a:pt x="9839" y="6168"/>
                  </a:lnTo>
                  <a:cubicBezTo>
                    <a:pt x="9839" y="6330"/>
                    <a:pt x="9958" y="6452"/>
                    <a:pt x="10120" y="6452"/>
                  </a:cubicBezTo>
                  <a:cubicBezTo>
                    <a:pt x="10242" y="6452"/>
                    <a:pt x="10362" y="6330"/>
                    <a:pt x="10362" y="6168"/>
                  </a:cubicBezTo>
                  <a:lnTo>
                    <a:pt x="10362" y="2055"/>
                  </a:lnTo>
                  <a:cubicBezTo>
                    <a:pt x="10362" y="926"/>
                    <a:pt x="9474" y="1"/>
                    <a:pt x="8345" y="1"/>
                  </a:cubicBezTo>
                  <a:lnTo>
                    <a:pt x="7942" y="1"/>
                  </a:lnTo>
                  <a:cubicBezTo>
                    <a:pt x="7742" y="1"/>
                    <a:pt x="7581" y="81"/>
                    <a:pt x="7458" y="201"/>
                  </a:cubicBezTo>
                  <a:lnTo>
                    <a:pt x="7055" y="685"/>
                  </a:lnTo>
                  <a:cubicBezTo>
                    <a:pt x="6936" y="846"/>
                    <a:pt x="6733" y="926"/>
                    <a:pt x="6491" y="926"/>
                  </a:cubicBezTo>
                  <a:lnTo>
                    <a:pt x="3871" y="926"/>
                  </a:lnTo>
                  <a:cubicBezTo>
                    <a:pt x="3668" y="926"/>
                    <a:pt x="3468" y="846"/>
                    <a:pt x="3307" y="685"/>
                  </a:cubicBezTo>
                  <a:lnTo>
                    <a:pt x="2904" y="201"/>
                  </a:lnTo>
                  <a:cubicBezTo>
                    <a:pt x="2781" y="81"/>
                    <a:pt x="2620"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9"/>
            <p:cNvSpPr/>
            <p:nvPr/>
          </p:nvSpPr>
          <p:spPr>
            <a:xfrm>
              <a:off x="3470663" y="3197775"/>
              <a:ext cx="96800" cy="78675"/>
            </a:xfrm>
            <a:custGeom>
              <a:rect b="b" l="l" r="r" t="t"/>
              <a:pathLst>
                <a:path extrusionOk="0" h="3147" w="3872">
                  <a:moveTo>
                    <a:pt x="3630" y="1"/>
                  </a:moveTo>
                  <a:cubicBezTo>
                    <a:pt x="3468" y="1"/>
                    <a:pt x="3349" y="120"/>
                    <a:pt x="3349" y="282"/>
                  </a:cubicBezTo>
                  <a:lnTo>
                    <a:pt x="3349" y="1130"/>
                  </a:lnTo>
                  <a:cubicBezTo>
                    <a:pt x="3349" y="1975"/>
                    <a:pt x="2662" y="2620"/>
                    <a:pt x="1855" y="2620"/>
                  </a:cubicBezTo>
                  <a:lnTo>
                    <a:pt x="285" y="2620"/>
                  </a:lnTo>
                  <a:cubicBezTo>
                    <a:pt x="123" y="2620"/>
                    <a:pt x="1" y="2743"/>
                    <a:pt x="1" y="2904"/>
                  </a:cubicBezTo>
                  <a:cubicBezTo>
                    <a:pt x="1" y="3023"/>
                    <a:pt x="123" y="3146"/>
                    <a:pt x="285" y="3146"/>
                  </a:cubicBezTo>
                  <a:lnTo>
                    <a:pt x="1855" y="3146"/>
                  </a:lnTo>
                  <a:cubicBezTo>
                    <a:pt x="2984" y="3146"/>
                    <a:pt x="3872" y="2259"/>
                    <a:pt x="3872" y="1130"/>
                  </a:cubicBezTo>
                  <a:lnTo>
                    <a:pt x="3872" y="282"/>
                  </a:lnTo>
                  <a:cubicBezTo>
                    <a:pt x="3872" y="120"/>
                    <a:pt x="3752" y="1"/>
                    <a:pt x="3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9"/>
            <p:cNvSpPr/>
            <p:nvPr/>
          </p:nvSpPr>
          <p:spPr>
            <a:xfrm>
              <a:off x="3308413" y="3101975"/>
              <a:ext cx="147200" cy="174475"/>
            </a:xfrm>
            <a:custGeom>
              <a:rect b="b" l="l" r="r" t="t"/>
              <a:pathLst>
                <a:path extrusionOk="0" h="6979" w="5888">
                  <a:moveTo>
                    <a:pt x="281" y="1"/>
                  </a:moveTo>
                  <a:cubicBezTo>
                    <a:pt x="120" y="1"/>
                    <a:pt x="0" y="123"/>
                    <a:pt x="0" y="243"/>
                  </a:cubicBezTo>
                  <a:lnTo>
                    <a:pt x="0" y="4962"/>
                  </a:lnTo>
                  <a:cubicBezTo>
                    <a:pt x="0" y="6091"/>
                    <a:pt x="926" y="6978"/>
                    <a:pt x="2017" y="6978"/>
                  </a:cubicBezTo>
                  <a:lnTo>
                    <a:pt x="5604" y="6978"/>
                  </a:lnTo>
                  <a:cubicBezTo>
                    <a:pt x="5765" y="6978"/>
                    <a:pt x="5887" y="6855"/>
                    <a:pt x="5887" y="6736"/>
                  </a:cubicBezTo>
                  <a:cubicBezTo>
                    <a:pt x="5887" y="6575"/>
                    <a:pt x="5765" y="6452"/>
                    <a:pt x="5604" y="6452"/>
                  </a:cubicBezTo>
                  <a:lnTo>
                    <a:pt x="2017" y="6452"/>
                  </a:lnTo>
                  <a:cubicBezTo>
                    <a:pt x="1210" y="6452"/>
                    <a:pt x="523" y="5807"/>
                    <a:pt x="523" y="4962"/>
                  </a:cubicBezTo>
                  <a:lnTo>
                    <a:pt x="523" y="243"/>
                  </a:lnTo>
                  <a:cubicBezTo>
                    <a:pt x="523" y="123"/>
                    <a:pt x="404"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9"/>
            <p:cNvSpPr/>
            <p:nvPr/>
          </p:nvSpPr>
          <p:spPr>
            <a:xfrm>
              <a:off x="3402113" y="2870125"/>
              <a:ext cx="73650" cy="13175"/>
            </a:xfrm>
            <a:custGeom>
              <a:rect b="b" l="l" r="r" t="t"/>
              <a:pathLst>
                <a:path extrusionOk="0" h="527" w="2946">
                  <a:moveTo>
                    <a:pt x="243" y="1"/>
                  </a:moveTo>
                  <a:cubicBezTo>
                    <a:pt x="123" y="1"/>
                    <a:pt x="1" y="123"/>
                    <a:pt x="1" y="243"/>
                  </a:cubicBezTo>
                  <a:cubicBezTo>
                    <a:pt x="1" y="404"/>
                    <a:pt x="123" y="527"/>
                    <a:pt x="243" y="527"/>
                  </a:cubicBezTo>
                  <a:lnTo>
                    <a:pt x="2704" y="527"/>
                  </a:lnTo>
                  <a:cubicBezTo>
                    <a:pt x="2823" y="527"/>
                    <a:pt x="2946" y="404"/>
                    <a:pt x="2946" y="243"/>
                  </a:cubicBezTo>
                  <a:cubicBezTo>
                    <a:pt x="2946" y="123"/>
                    <a:pt x="2823" y="1"/>
                    <a:pt x="2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9"/>
            <p:cNvSpPr/>
            <p:nvPr/>
          </p:nvSpPr>
          <p:spPr>
            <a:xfrm>
              <a:off x="3243888" y="2957875"/>
              <a:ext cx="118975" cy="130025"/>
            </a:xfrm>
            <a:custGeom>
              <a:rect b="b" l="l" r="r" t="t"/>
              <a:pathLst>
                <a:path extrusionOk="0" h="5201" w="4759">
                  <a:moveTo>
                    <a:pt x="1936" y="0"/>
                  </a:moveTo>
                  <a:cubicBezTo>
                    <a:pt x="1410" y="0"/>
                    <a:pt x="1007" y="404"/>
                    <a:pt x="1007" y="926"/>
                  </a:cubicBezTo>
                  <a:lnTo>
                    <a:pt x="969" y="1733"/>
                  </a:lnTo>
                  <a:lnTo>
                    <a:pt x="281" y="1733"/>
                  </a:lnTo>
                  <a:cubicBezTo>
                    <a:pt x="120" y="1733"/>
                    <a:pt x="1" y="1855"/>
                    <a:pt x="1" y="2016"/>
                  </a:cubicBezTo>
                  <a:cubicBezTo>
                    <a:pt x="1" y="2178"/>
                    <a:pt x="120" y="2297"/>
                    <a:pt x="281" y="2297"/>
                  </a:cubicBezTo>
                  <a:lnTo>
                    <a:pt x="1169" y="2297"/>
                  </a:lnTo>
                  <a:cubicBezTo>
                    <a:pt x="1330" y="2297"/>
                    <a:pt x="1491" y="2136"/>
                    <a:pt x="1491" y="1936"/>
                  </a:cubicBezTo>
                  <a:lnTo>
                    <a:pt x="1533" y="926"/>
                  </a:lnTo>
                  <a:cubicBezTo>
                    <a:pt x="1533" y="726"/>
                    <a:pt x="1733" y="523"/>
                    <a:pt x="1936" y="523"/>
                  </a:cubicBezTo>
                  <a:cubicBezTo>
                    <a:pt x="2178" y="523"/>
                    <a:pt x="2340" y="684"/>
                    <a:pt x="2340" y="926"/>
                  </a:cubicBezTo>
                  <a:lnTo>
                    <a:pt x="2420" y="1733"/>
                  </a:lnTo>
                  <a:cubicBezTo>
                    <a:pt x="2459" y="1936"/>
                    <a:pt x="2620" y="2097"/>
                    <a:pt x="2823" y="2097"/>
                  </a:cubicBezTo>
                  <a:lnTo>
                    <a:pt x="3588" y="2097"/>
                  </a:lnTo>
                  <a:cubicBezTo>
                    <a:pt x="3749" y="2097"/>
                    <a:pt x="3910" y="2178"/>
                    <a:pt x="4033" y="2297"/>
                  </a:cubicBezTo>
                  <a:cubicBezTo>
                    <a:pt x="4152" y="2420"/>
                    <a:pt x="4194" y="2620"/>
                    <a:pt x="4194" y="2781"/>
                  </a:cubicBezTo>
                  <a:lnTo>
                    <a:pt x="3952" y="4194"/>
                  </a:lnTo>
                  <a:cubicBezTo>
                    <a:pt x="3910" y="4474"/>
                    <a:pt x="3669" y="4678"/>
                    <a:pt x="3388" y="4678"/>
                  </a:cubicBezTo>
                  <a:lnTo>
                    <a:pt x="1652" y="4678"/>
                  </a:lnTo>
                  <a:cubicBezTo>
                    <a:pt x="1491" y="4678"/>
                    <a:pt x="1330" y="4636"/>
                    <a:pt x="1169" y="4516"/>
                  </a:cubicBezTo>
                  <a:lnTo>
                    <a:pt x="927" y="4274"/>
                  </a:lnTo>
                  <a:cubicBezTo>
                    <a:pt x="888" y="4233"/>
                    <a:pt x="846" y="4233"/>
                    <a:pt x="765" y="4233"/>
                  </a:cubicBezTo>
                  <a:lnTo>
                    <a:pt x="281" y="4233"/>
                  </a:lnTo>
                  <a:cubicBezTo>
                    <a:pt x="120" y="4233"/>
                    <a:pt x="1" y="4355"/>
                    <a:pt x="1" y="4474"/>
                  </a:cubicBezTo>
                  <a:cubicBezTo>
                    <a:pt x="1" y="4636"/>
                    <a:pt x="120" y="4758"/>
                    <a:pt x="281" y="4758"/>
                  </a:cubicBezTo>
                  <a:lnTo>
                    <a:pt x="685" y="4758"/>
                  </a:lnTo>
                  <a:lnTo>
                    <a:pt x="846" y="4920"/>
                  </a:lnTo>
                  <a:cubicBezTo>
                    <a:pt x="1049" y="5120"/>
                    <a:pt x="1372" y="5200"/>
                    <a:pt x="1652" y="5200"/>
                  </a:cubicBezTo>
                  <a:lnTo>
                    <a:pt x="3388" y="5200"/>
                  </a:lnTo>
                  <a:cubicBezTo>
                    <a:pt x="3952" y="5200"/>
                    <a:pt x="4394" y="4797"/>
                    <a:pt x="4475" y="4274"/>
                  </a:cubicBezTo>
                  <a:lnTo>
                    <a:pt x="4717" y="2862"/>
                  </a:lnTo>
                  <a:cubicBezTo>
                    <a:pt x="4759" y="2539"/>
                    <a:pt x="4678" y="2216"/>
                    <a:pt x="4436" y="1936"/>
                  </a:cubicBezTo>
                  <a:cubicBezTo>
                    <a:pt x="4233" y="1694"/>
                    <a:pt x="3910" y="1571"/>
                    <a:pt x="3588" y="1571"/>
                  </a:cubicBezTo>
                  <a:lnTo>
                    <a:pt x="2943" y="1571"/>
                  </a:lnTo>
                  <a:lnTo>
                    <a:pt x="2904" y="845"/>
                  </a:lnTo>
                  <a:cubicBezTo>
                    <a:pt x="2862" y="362"/>
                    <a:pt x="2459"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9"/>
            <p:cNvSpPr/>
            <p:nvPr/>
          </p:nvSpPr>
          <p:spPr>
            <a:xfrm>
              <a:off x="3519063" y="3019325"/>
              <a:ext cx="141150" cy="165350"/>
            </a:xfrm>
            <a:custGeom>
              <a:rect b="b" l="l" r="r" t="t"/>
              <a:pathLst>
                <a:path extrusionOk="0" h="6614" w="5646">
                  <a:moveTo>
                    <a:pt x="4516" y="1936"/>
                  </a:moveTo>
                  <a:cubicBezTo>
                    <a:pt x="4881" y="2058"/>
                    <a:pt x="5123" y="2381"/>
                    <a:pt x="5123" y="2742"/>
                  </a:cubicBezTo>
                  <a:cubicBezTo>
                    <a:pt x="5123" y="3107"/>
                    <a:pt x="4881" y="3429"/>
                    <a:pt x="4516" y="3510"/>
                  </a:cubicBezTo>
                  <a:lnTo>
                    <a:pt x="4516" y="1936"/>
                  </a:lnTo>
                  <a:close/>
                  <a:moveTo>
                    <a:pt x="3913" y="526"/>
                  </a:moveTo>
                  <a:cubicBezTo>
                    <a:pt x="3952" y="526"/>
                    <a:pt x="3994" y="565"/>
                    <a:pt x="3994" y="646"/>
                  </a:cubicBezTo>
                  <a:lnTo>
                    <a:pt x="3994" y="1655"/>
                  </a:lnTo>
                  <a:lnTo>
                    <a:pt x="3994" y="3791"/>
                  </a:lnTo>
                  <a:lnTo>
                    <a:pt x="3994" y="4839"/>
                  </a:lnTo>
                  <a:cubicBezTo>
                    <a:pt x="3994" y="4881"/>
                    <a:pt x="3952" y="4920"/>
                    <a:pt x="3913" y="4920"/>
                  </a:cubicBezTo>
                  <a:lnTo>
                    <a:pt x="3268" y="4920"/>
                  </a:lnTo>
                  <a:lnTo>
                    <a:pt x="2258" y="3913"/>
                  </a:lnTo>
                  <a:cubicBezTo>
                    <a:pt x="2219" y="3871"/>
                    <a:pt x="2177" y="3833"/>
                    <a:pt x="2097" y="3833"/>
                  </a:cubicBezTo>
                  <a:lnTo>
                    <a:pt x="968" y="3629"/>
                  </a:lnTo>
                  <a:cubicBezTo>
                    <a:pt x="726" y="3591"/>
                    <a:pt x="565" y="3349"/>
                    <a:pt x="565" y="3107"/>
                  </a:cubicBezTo>
                  <a:lnTo>
                    <a:pt x="565" y="2381"/>
                  </a:lnTo>
                  <a:cubicBezTo>
                    <a:pt x="565" y="2097"/>
                    <a:pt x="726" y="1897"/>
                    <a:pt x="968" y="1855"/>
                  </a:cubicBezTo>
                  <a:lnTo>
                    <a:pt x="2097" y="1655"/>
                  </a:lnTo>
                  <a:cubicBezTo>
                    <a:pt x="2177" y="1655"/>
                    <a:pt x="2219" y="1613"/>
                    <a:pt x="2258" y="1575"/>
                  </a:cubicBezTo>
                  <a:lnTo>
                    <a:pt x="3268" y="565"/>
                  </a:lnTo>
                  <a:cubicBezTo>
                    <a:pt x="3268" y="526"/>
                    <a:pt x="3307" y="526"/>
                    <a:pt x="3307" y="526"/>
                  </a:cubicBezTo>
                  <a:close/>
                  <a:moveTo>
                    <a:pt x="1613" y="4274"/>
                  </a:moveTo>
                  <a:lnTo>
                    <a:pt x="1936" y="4316"/>
                  </a:lnTo>
                  <a:lnTo>
                    <a:pt x="2381" y="4800"/>
                  </a:lnTo>
                  <a:lnTo>
                    <a:pt x="2339" y="5887"/>
                  </a:lnTo>
                  <a:cubicBezTo>
                    <a:pt x="2339" y="6010"/>
                    <a:pt x="2219" y="6091"/>
                    <a:pt x="2139" y="6091"/>
                  </a:cubicBezTo>
                  <a:lnTo>
                    <a:pt x="1855" y="6091"/>
                  </a:lnTo>
                  <a:cubicBezTo>
                    <a:pt x="1736" y="6091"/>
                    <a:pt x="1613" y="6010"/>
                    <a:pt x="1613" y="5887"/>
                  </a:cubicBezTo>
                  <a:lnTo>
                    <a:pt x="1613" y="4274"/>
                  </a:lnTo>
                  <a:close/>
                  <a:moveTo>
                    <a:pt x="3307" y="0"/>
                  </a:moveTo>
                  <a:cubicBezTo>
                    <a:pt x="3145" y="0"/>
                    <a:pt x="2984" y="81"/>
                    <a:pt x="2865" y="162"/>
                  </a:cubicBezTo>
                  <a:lnTo>
                    <a:pt x="1936" y="1129"/>
                  </a:lnTo>
                  <a:lnTo>
                    <a:pt x="887" y="1333"/>
                  </a:lnTo>
                  <a:cubicBezTo>
                    <a:pt x="365" y="1413"/>
                    <a:pt x="0" y="1855"/>
                    <a:pt x="0" y="2381"/>
                  </a:cubicBezTo>
                  <a:lnTo>
                    <a:pt x="0" y="3107"/>
                  </a:lnTo>
                  <a:cubicBezTo>
                    <a:pt x="0" y="3629"/>
                    <a:pt x="365" y="4074"/>
                    <a:pt x="887" y="4155"/>
                  </a:cubicBezTo>
                  <a:lnTo>
                    <a:pt x="1090" y="4194"/>
                  </a:lnTo>
                  <a:lnTo>
                    <a:pt x="1090" y="5887"/>
                  </a:lnTo>
                  <a:cubicBezTo>
                    <a:pt x="1090" y="6291"/>
                    <a:pt x="1413" y="6613"/>
                    <a:pt x="1855" y="6613"/>
                  </a:cubicBezTo>
                  <a:lnTo>
                    <a:pt x="2139" y="6613"/>
                  </a:lnTo>
                  <a:cubicBezTo>
                    <a:pt x="2542" y="6613"/>
                    <a:pt x="2865" y="6291"/>
                    <a:pt x="2865" y="5887"/>
                  </a:cubicBezTo>
                  <a:lnTo>
                    <a:pt x="2903" y="5323"/>
                  </a:lnTo>
                  <a:cubicBezTo>
                    <a:pt x="3026" y="5403"/>
                    <a:pt x="3187" y="5484"/>
                    <a:pt x="3307" y="5484"/>
                  </a:cubicBezTo>
                  <a:lnTo>
                    <a:pt x="3913" y="5484"/>
                  </a:lnTo>
                  <a:cubicBezTo>
                    <a:pt x="4236" y="5484"/>
                    <a:pt x="4516" y="5203"/>
                    <a:pt x="4516" y="4839"/>
                  </a:cubicBezTo>
                  <a:lnTo>
                    <a:pt x="4516" y="4074"/>
                  </a:lnTo>
                  <a:cubicBezTo>
                    <a:pt x="5161" y="3952"/>
                    <a:pt x="5645" y="3387"/>
                    <a:pt x="5645" y="2742"/>
                  </a:cubicBezTo>
                  <a:cubicBezTo>
                    <a:pt x="5645" y="2058"/>
                    <a:pt x="5161" y="1494"/>
                    <a:pt x="4516" y="1413"/>
                  </a:cubicBezTo>
                  <a:lnTo>
                    <a:pt x="4516" y="646"/>
                  </a:lnTo>
                  <a:cubicBezTo>
                    <a:pt x="4516" y="284"/>
                    <a:pt x="4236" y="0"/>
                    <a:pt x="39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9"/>
            <p:cNvSpPr/>
            <p:nvPr/>
          </p:nvSpPr>
          <p:spPr>
            <a:xfrm>
              <a:off x="3366888" y="3206825"/>
              <a:ext cx="142100" cy="13175"/>
            </a:xfrm>
            <a:custGeom>
              <a:rect b="b" l="l" r="r" t="t"/>
              <a:pathLst>
                <a:path extrusionOk="0" h="527" w="5684">
                  <a:moveTo>
                    <a:pt x="281" y="0"/>
                  </a:moveTo>
                  <a:cubicBezTo>
                    <a:pt x="119" y="0"/>
                    <a:pt x="0" y="123"/>
                    <a:pt x="0" y="284"/>
                  </a:cubicBezTo>
                  <a:cubicBezTo>
                    <a:pt x="0" y="403"/>
                    <a:pt x="119" y="526"/>
                    <a:pt x="281" y="526"/>
                  </a:cubicBezTo>
                  <a:lnTo>
                    <a:pt x="5442" y="526"/>
                  </a:lnTo>
                  <a:cubicBezTo>
                    <a:pt x="5565" y="526"/>
                    <a:pt x="5684" y="403"/>
                    <a:pt x="5684" y="284"/>
                  </a:cubicBezTo>
                  <a:cubicBezTo>
                    <a:pt x="5684" y="123"/>
                    <a:pt x="556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9"/>
            <p:cNvSpPr/>
            <p:nvPr/>
          </p:nvSpPr>
          <p:spPr>
            <a:xfrm>
              <a:off x="3366888" y="3176575"/>
              <a:ext cx="142100" cy="14150"/>
            </a:xfrm>
            <a:custGeom>
              <a:rect b="b" l="l" r="r" t="t"/>
              <a:pathLst>
                <a:path extrusionOk="0" h="566" w="5684">
                  <a:moveTo>
                    <a:pt x="281" y="1"/>
                  </a:moveTo>
                  <a:cubicBezTo>
                    <a:pt x="119" y="1"/>
                    <a:pt x="0" y="123"/>
                    <a:pt x="0" y="284"/>
                  </a:cubicBezTo>
                  <a:cubicBezTo>
                    <a:pt x="0" y="446"/>
                    <a:pt x="119" y="565"/>
                    <a:pt x="281" y="565"/>
                  </a:cubicBezTo>
                  <a:lnTo>
                    <a:pt x="5442" y="565"/>
                  </a:lnTo>
                  <a:cubicBezTo>
                    <a:pt x="5565" y="565"/>
                    <a:pt x="5684" y="446"/>
                    <a:pt x="5684" y="284"/>
                  </a:cubicBezTo>
                  <a:cubicBezTo>
                    <a:pt x="5684" y="123"/>
                    <a:pt x="5565" y="1"/>
                    <a:pt x="5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9"/>
            <p:cNvSpPr/>
            <p:nvPr/>
          </p:nvSpPr>
          <p:spPr>
            <a:xfrm>
              <a:off x="3366888" y="3147375"/>
              <a:ext cx="142100" cy="13100"/>
            </a:xfrm>
            <a:custGeom>
              <a:rect b="b" l="l" r="r" t="t"/>
              <a:pathLst>
                <a:path extrusionOk="0" h="524" w="5684">
                  <a:moveTo>
                    <a:pt x="281" y="1"/>
                  </a:moveTo>
                  <a:cubicBezTo>
                    <a:pt x="119" y="1"/>
                    <a:pt x="0" y="120"/>
                    <a:pt x="0" y="243"/>
                  </a:cubicBezTo>
                  <a:cubicBezTo>
                    <a:pt x="0" y="404"/>
                    <a:pt x="119" y="523"/>
                    <a:pt x="281" y="523"/>
                  </a:cubicBezTo>
                  <a:lnTo>
                    <a:pt x="5442" y="523"/>
                  </a:lnTo>
                  <a:cubicBezTo>
                    <a:pt x="5565" y="523"/>
                    <a:pt x="5684" y="404"/>
                    <a:pt x="5684" y="243"/>
                  </a:cubicBezTo>
                  <a:cubicBezTo>
                    <a:pt x="5684" y="120"/>
                    <a:pt x="5565" y="1"/>
                    <a:pt x="5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9"/>
            <p:cNvSpPr/>
            <p:nvPr/>
          </p:nvSpPr>
          <p:spPr>
            <a:xfrm>
              <a:off x="3366888" y="3117150"/>
              <a:ext cx="142100" cy="13075"/>
            </a:xfrm>
            <a:custGeom>
              <a:rect b="b" l="l" r="r" t="t"/>
              <a:pathLst>
                <a:path extrusionOk="0" h="523" w="5684">
                  <a:moveTo>
                    <a:pt x="281" y="0"/>
                  </a:moveTo>
                  <a:cubicBezTo>
                    <a:pt x="119" y="0"/>
                    <a:pt x="0" y="120"/>
                    <a:pt x="0" y="281"/>
                  </a:cubicBezTo>
                  <a:cubicBezTo>
                    <a:pt x="0" y="403"/>
                    <a:pt x="119" y="523"/>
                    <a:pt x="281" y="523"/>
                  </a:cubicBezTo>
                  <a:lnTo>
                    <a:pt x="5442" y="523"/>
                  </a:lnTo>
                  <a:cubicBezTo>
                    <a:pt x="5565" y="523"/>
                    <a:pt x="5684" y="403"/>
                    <a:pt x="5684" y="281"/>
                  </a:cubicBezTo>
                  <a:cubicBezTo>
                    <a:pt x="5684" y="120"/>
                    <a:pt x="556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9"/>
            <p:cNvSpPr/>
            <p:nvPr/>
          </p:nvSpPr>
          <p:spPr>
            <a:xfrm>
              <a:off x="3358813" y="2927625"/>
              <a:ext cx="156225" cy="68575"/>
            </a:xfrm>
            <a:custGeom>
              <a:rect b="b" l="l" r="r" t="t"/>
              <a:pathLst>
                <a:path extrusionOk="0" h="2743" w="6249">
                  <a:moveTo>
                    <a:pt x="726" y="1"/>
                  </a:moveTo>
                  <a:cubicBezTo>
                    <a:pt x="323" y="1"/>
                    <a:pt x="1" y="323"/>
                    <a:pt x="1" y="726"/>
                  </a:cubicBezTo>
                  <a:lnTo>
                    <a:pt x="1" y="2017"/>
                  </a:lnTo>
                  <a:cubicBezTo>
                    <a:pt x="1" y="2420"/>
                    <a:pt x="323" y="2743"/>
                    <a:pt x="726" y="2743"/>
                  </a:cubicBezTo>
                  <a:lnTo>
                    <a:pt x="5523" y="2743"/>
                  </a:lnTo>
                  <a:cubicBezTo>
                    <a:pt x="5926" y="2743"/>
                    <a:pt x="6249" y="2420"/>
                    <a:pt x="6249" y="2017"/>
                  </a:cubicBezTo>
                  <a:lnTo>
                    <a:pt x="6249" y="726"/>
                  </a:lnTo>
                  <a:cubicBezTo>
                    <a:pt x="6249" y="323"/>
                    <a:pt x="5926" y="1"/>
                    <a:pt x="5523" y="1"/>
                  </a:cubicBezTo>
                  <a:lnTo>
                    <a:pt x="2823" y="1"/>
                  </a:lnTo>
                  <a:cubicBezTo>
                    <a:pt x="2662" y="1"/>
                    <a:pt x="2539" y="120"/>
                    <a:pt x="2539" y="281"/>
                  </a:cubicBezTo>
                  <a:cubicBezTo>
                    <a:pt x="2539" y="443"/>
                    <a:pt x="2662" y="565"/>
                    <a:pt x="2823" y="565"/>
                  </a:cubicBezTo>
                  <a:lnTo>
                    <a:pt x="5523" y="565"/>
                  </a:lnTo>
                  <a:cubicBezTo>
                    <a:pt x="5646" y="565"/>
                    <a:pt x="5726" y="646"/>
                    <a:pt x="5726" y="726"/>
                  </a:cubicBezTo>
                  <a:lnTo>
                    <a:pt x="5726" y="2017"/>
                  </a:lnTo>
                  <a:cubicBezTo>
                    <a:pt x="5726" y="2097"/>
                    <a:pt x="5646" y="2178"/>
                    <a:pt x="5523" y="2178"/>
                  </a:cubicBezTo>
                  <a:lnTo>
                    <a:pt x="726" y="2178"/>
                  </a:lnTo>
                  <a:cubicBezTo>
                    <a:pt x="604" y="2178"/>
                    <a:pt x="523" y="2097"/>
                    <a:pt x="523" y="2017"/>
                  </a:cubicBezTo>
                  <a:lnTo>
                    <a:pt x="523" y="726"/>
                  </a:lnTo>
                  <a:cubicBezTo>
                    <a:pt x="523" y="646"/>
                    <a:pt x="604" y="565"/>
                    <a:pt x="726" y="565"/>
                  </a:cubicBezTo>
                  <a:lnTo>
                    <a:pt x="1652" y="565"/>
                  </a:lnTo>
                  <a:cubicBezTo>
                    <a:pt x="1813" y="565"/>
                    <a:pt x="1936" y="443"/>
                    <a:pt x="1936" y="281"/>
                  </a:cubicBezTo>
                  <a:cubicBezTo>
                    <a:pt x="1936" y="120"/>
                    <a:pt x="1813" y="1"/>
                    <a:pt x="1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9"/>
          <p:cNvGrpSpPr/>
          <p:nvPr/>
        </p:nvGrpSpPr>
        <p:grpSpPr>
          <a:xfrm>
            <a:off x="2203497" y="2626085"/>
            <a:ext cx="411496" cy="412372"/>
            <a:chOff x="2492863" y="2844975"/>
            <a:chExt cx="457675" cy="458650"/>
          </a:xfrm>
        </p:grpSpPr>
        <p:sp>
          <p:nvSpPr>
            <p:cNvPr id="1632" name="Google Shape;1632;p49"/>
            <p:cNvSpPr/>
            <p:nvPr/>
          </p:nvSpPr>
          <p:spPr>
            <a:xfrm>
              <a:off x="2492863" y="2898350"/>
              <a:ext cx="457675" cy="405275"/>
            </a:xfrm>
            <a:custGeom>
              <a:rect b="b" l="l" r="r" t="t"/>
              <a:pathLst>
                <a:path extrusionOk="0" h="16211" w="18307">
                  <a:moveTo>
                    <a:pt x="10807" y="13107"/>
                  </a:moveTo>
                  <a:lnTo>
                    <a:pt x="10807" y="14155"/>
                  </a:lnTo>
                  <a:cubicBezTo>
                    <a:pt x="10807" y="14236"/>
                    <a:pt x="10849" y="14275"/>
                    <a:pt x="10887" y="14355"/>
                  </a:cubicBezTo>
                  <a:lnTo>
                    <a:pt x="12097" y="15688"/>
                  </a:lnTo>
                  <a:lnTo>
                    <a:pt x="6252" y="15688"/>
                  </a:lnTo>
                  <a:lnTo>
                    <a:pt x="7462" y="14355"/>
                  </a:lnTo>
                  <a:cubicBezTo>
                    <a:pt x="7500" y="14275"/>
                    <a:pt x="7542" y="14236"/>
                    <a:pt x="7542" y="14155"/>
                  </a:cubicBezTo>
                  <a:lnTo>
                    <a:pt x="7542" y="13107"/>
                  </a:lnTo>
                  <a:close/>
                  <a:moveTo>
                    <a:pt x="4033" y="1"/>
                  </a:moveTo>
                  <a:cubicBezTo>
                    <a:pt x="3510" y="1"/>
                    <a:pt x="3107" y="446"/>
                    <a:pt x="3107" y="968"/>
                  </a:cubicBezTo>
                  <a:lnTo>
                    <a:pt x="3107" y="5404"/>
                  </a:lnTo>
                  <a:cubicBezTo>
                    <a:pt x="3107" y="5768"/>
                    <a:pt x="3187" y="6091"/>
                    <a:pt x="3387" y="6333"/>
                  </a:cubicBezTo>
                  <a:lnTo>
                    <a:pt x="4800" y="8188"/>
                  </a:lnTo>
                  <a:lnTo>
                    <a:pt x="4800" y="10807"/>
                  </a:lnTo>
                  <a:lnTo>
                    <a:pt x="3629" y="10807"/>
                  </a:lnTo>
                  <a:cubicBezTo>
                    <a:pt x="3468" y="10807"/>
                    <a:pt x="3349" y="10930"/>
                    <a:pt x="3349" y="11091"/>
                  </a:cubicBezTo>
                  <a:cubicBezTo>
                    <a:pt x="3349" y="11252"/>
                    <a:pt x="3468" y="11372"/>
                    <a:pt x="3629" y="11372"/>
                  </a:cubicBezTo>
                  <a:lnTo>
                    <a:pt x="17742" y="11372"/>
                  </a:lnTo>
                  <a:cubicBezTo>
                    <a:pt x="17623" y="12059"/>
                    <a:pt x="17016" y="12542"/>
                    <a:pt x="16332" y="12542"/>
                  </a:cubicBezTo>
                  <a:lnTo>
                    <a:pt x="2017" y="12542"/>
                  </a:lnTo>
                  <a:cubicBezTo>
                    <a:pt x="1291" y="12542"/>
                    <a:pt x="687" y="12059"/>
                    <a:pt x="565" y="11372"/>
                  </a:cubicBezTo>
                  <a:lnTo>
                    <a:pt x="2462" y="11372"/>
                  </a:lnTo>
                  <a:cubicBezTo>
                    <a:pt x="2623" y="11372"/>
                    <a:pt x="2742" y="11252"/>
                    <a:pt x="2742" y="11091"/>
                  </a:cubicBezTo>
                  <a:cubicBezTo>
                    <a:pt x="2742" y="10930"/>
                    <a:pt x="2623" y="10807"/>
                    <a:pt x="2462" y="10807"/>
                  </a:cubicBezTo>
                  <a:lnTo>
                    <a:pt x="526" y="10807"/>
                  </a:lnTo>
                  <a:lnTo>
                    <a:pt x="526" y="2420"/>
                  </a:lnTo>
                  <a:cubicBezTo>
                    <a:pt x="526" y="1614"/>
                    <a:pt x="1210" y="930"/>
                    <a:pt x="2017" y="930"/>
                  </a:cubicBezTo>
                  <a:lnTo>
                    <a:pt x="2300" y="930"/>
                  </a:lnTo>
                  <a:cubicBezTo>
                    <a:pt x="2462" y="930"/>
                    <a:pt x="2581" y="807"/>
                    <a:pt x="2581" y="688"/>
                  </a:cubicBezTo>
                  <a:cubicBezTo>
                    <a:pt x="2581" y="527"/>
                    <a:pt x="2462" y="404"/>
                    <a:pt x="2300" y="404"/>
                  </a:cubicBezTo>
                  <a:lnTo>
                    <a:pt x="2017" y="404"/>
                  </a:lnTo>
                  <a:cubicBezTo>
                    <a:pt x="887" y="404"/>
                    <a:pt x="0" y="1291"/>
                    <a:pt x="0" y="2420"/>
                  </a:cubicBezTo>
                  <a:lnTo>
                    <a:pt x="0" y="11091"/>
                  </a:lnTo>
                  <a:cubicBezTo>
                    <a:pt x="0" y="12178"/>
                    <a:pt x="887" y="13107"/>
                    <a:pt x="2017" y="13107"/>
                  </a:cubicBezTo>
                  <a:lnTo>
                    <a:pt x="6978" y="13107"/>
                  </a:lnTo>
                  <a:lnTo>
                    <a:pt x="6978" y="14033"/>
                  </a:lnTo>
                  <a:lnTo>
                    <a:pt x="5526" y="15688"/>
                  </a:lnTo>
                  <a:lnTo>
                    <a:pt x="5081" y="15688"/>
                  </a:lnTo>
                  <a:cubicBezTo>
                    <a:pt x="4920" y="15688"/>
                    <a:pt x="4800" y="15807"/>
                    <a:pt x="4800" y="15929"/>
                  </a:cubicBezTo>
                  <a:cubicBezTo>
                    <a:pt x="4800" y="16091"/>
                    <a:pt x="4920" y="16210"/>
                    <a:pt x="5081" y="16210"/>
                  </a:cubicBezTo>
                  <a:lnTo>
                    <a:pt x="13226" y="16210"/>
                  </a:lnTo>
                  <a:cubicBezTo>
                    <a:pt x="13387" y="16210"/>
                    <a:pt x="13510" y="16091"/>
                    <a:pt x="13510" y="15929"/>
                  </a:cubicBezTo>
                  <a:cubicBezTo>
                    <a:pt x="13510" y="15807"/>
                    <a:pt x="13387" y="15688"/>
                    <a:pt x="13226" y="15688"/>
                  </a:cubicBezTo>
                  <a:lnTo>
                    <a:pt x="12823" y="15688"/>
                  </a:lnTo>
                  <a:lnTo>
                    <a:pt x="11371" y="14033"/>
                  </a:lnTo>
                  <a:lnTo>
                    <a:pt x="11371" y="13107"/>
                  </a:lnTo>
                  <a:lnTo>
                    <a:pt x="16332" y="13107"/>
                  </a:lnTo>
                  <a:cubicBezTo>
                    <a:pt x="17419" y="13107"/>
                    <a:pt x="18307" y="12178"/>
                    <a:pt x="18307" y="11091"/>
                  </a:cubicBezTo>
                  <a:lnTo>
                    <a:pt x="18307" y="2420"/>
                  </a:lnTo>
                  <a:cubicBezTo>
                    <a:pt x="18307" y="1291"/>
                    <a:pt x="17419" y="404"/>
                    <a:pt x="16332" y="404"/>
                  </a:cubicBezTo>
                  <a:lnTo>
                    <a:pt x="16049" y="404"/>
                  </a:lnTo>
                  <a:cubicBezTo>
                    <a:pt x="15887" y="404"/>
                    <a:pt x="15768" y="527"/>
                    <a:pt x="15768" y="688"/>
                  </a:cubicBezTo>
                  <a:cubicBezTo>
                    <a:pt x="15768" y="807"/>
                    <a:pt x="15887" y="930"/>
                    <a:pt x="16049" y="930"/>
                  </a:cubicBezTo>
                  <a:lnTo>
                    <a:pt x="16332" y="930"/>
                  </a:lnTo>
                  <a:cubicBezTo>
                    <a:pt x="17139" y="930"/>
                    <a:pt x="17784" y="1614"/>
                    <a:pt x="17784" y="2420"/>
                  </a:cubicBezTo>
                  <a:lnTo>
                    <a:pt x="17784" y="10807"/>
                  </a:lnTo>
                  <a:lnTo>
                    <a:pt x="13549" y="10807"/>
                  </a:lnTo>
                  <a:lnTo>
                    <a:pt x="13549" y="8188"/>
                  </a:lnTo>
                  <a:lnTo>
                    <a:pt x="14155" y="7420"/>
                  </a:lnTo>
                  <a:cubicBezTo>
                    <a:pt x="14236" y="7301"/>
                    <a:pt x="14236" y="7139"/>
                    <a:pt x="14113" y="7017"/>
                  </a:cubicBezTo>
                  <a:cubicBezTo>
                    <a:pt x="14071" y="6988"/>
                    <a:pt x="14019" y="6975"/>
                    <a:pt x="13965" y="6975"/>
                  </a:cubicBezTo>
                  <a:cubicBezTo>
                    <a:pt x="13866" y="6975"/>
                    <a:pt x="13762" y="7020"/>
                    <a:pt x="13710" y="7097"/>
                  </a:cubicBezTo>
                  <a:lnTo>
                    <a:pt x="13065" y="7946"/>
                  </a:lnTo>
                  <a:cubicBezTo>
                    <a:pt x="13026" y="7984"/>
                    <a:pt x="13026" y="8065"/>
                    <a:pt x="13026" y="8107"/>
                  </a:cubicBezTo>
                  <a:lnTo>
                    <a:pt x="13026" y="10807"/>
                  </a:lnTo>
                  <a:lnTo>
                    <a:pt x="10526" y="10807"/>
                  </a:lnTo>
                  <a:lnTo>
                    <a:pt x="10526" y="8791"/>
                  </a:lnTo>
                  <a:cubicBezTo>
                    <a:pt x="10526" y="8752"/>
                    <a:pt x="10484" y="8752"/>
                    <a:pt x="10484" y="8710"/>
                  </a:cubicBezTo>
                  <a:lnTo>
                    <a:pt x="10445" y="8549"/>
                  </a:lnTo>
                  <a:cubicBezTo>
                    <a:pt x="10123" y="7581"/>
                    <a:pt x="10365" y="6533"/>
                    <a:pt x="11091" y="5849"/>
                  </a:cubicBezTo>
                  <a:lnTo>
                    <a:pt x="12581" y="4356"/>
                  </a:lnTo>
                  <a:cubicBezTo>
                    <a:pt x="12661" y="4275"/>
                    <a:pt x="12742" y="4236"/>
                    <a:pt x="12865" y="4236"/>
                  </a:cubicBezTo>
                  <a:cubicBezTo>
                    <a:pt x="12984" y="4236"/>
                    <a:pt x="13065" y="4275"/>
                    <a:pt x="13145" y="4356"/>
                  </a:cubicBezTo>
                  <a:cubicBezTo>
                    <a:pt x="13307" y="4517"/>
                    <a:pt x="13307" y="4759"/>
                    <a:pt x="13145" y="4920"/>
                  </a:cubicBezTo>
                  <a:lnTo>
                    <a:pt x="12300" y="5768"/>
                  </a:lnTo>
                  <a:cubicBezTo>
                    <a:pt x="12178" y="5849"/>
                    <a:pt x="12178" y="6049"/>
                    <a:pt x="12300" y="6130"/>
                  </a:cubicBezTo>
                  <a:cubicBezTo>
                    <a:pt x="12341" y="6191"/>
                    <a:pt x="12411" y="6222"/>
                    <a:pt x="12481" y="6222"/>
                  </a:cubicBezTo>
                  <a:cubicBezTo>
                    <a:pt x="12551" y="6222"/>
                    <a:pt x="12621" y="6191"/>
                    <a:pt x="12661" y="6130"/>
                  </a:cubicBezTo>
                  <a:lnTo>
                    <a:pt x="13510" y="5285"/>
                  </a:lnTo>
                  <a:cubicBezTo>
                    <a:pt x="13871" y="4920"/>
                    <a:pt x="13871" y="4317"/>
                    <a:pt x="13510" y="3952"/>
                  </a:cubicBezTo>
                  <a:cubicBezTo>
                    <a:pt x="13349" y="3791"/>
                    <a:pt x="13107" y="3710"/>
                    <a:pt x="12865" y="3710"/>
                  </a:cubicBezTo>
                  <a:cubicBezTo>
                    <a:pt x="12623" y="3710"/>
                    <a:pt x="12381" y="3791"/>
                    <a:pt x="12178" y="3952"/>
                  </a:cubicBezTo>
                  <a:lnTo>
                    <a:pt x="10726" y="5446"/>
                  </a:lnTo>
                  <a:cubicBezTo>
                    <a:pt x="9839" y="6291"/>
                    <a:pt x="9558" y="7543"/>
                    <a:pt x="9920" y="8710"/>
                  </a:cubicBezTo>
                  <a:lnTo>
                    <a:pt x="9962" y="8833"/>
                  </a:lnTo>
                  <a:lnTo>
                    <a:pt x="9962" y="10807"/>
                  </a:lnTo>
                  <a:lnTo>
                    <a:pt x="8387" y="10807"/>
                  </a:lnTo>
                  <a:lnTo>
                    <a:pt x="8387" y="8833"/>
                  </a:lnTo>
                  <a:lnTo>
                    <a:pt x="8429" y="8710"/>
                  </a:lnTo>
                  <a:cubicBezTo>
                    <a:pt x="8791" y="7543"/>
                    <a:pt x="8510" y="6291"/>
                    <a:pt x="7623" y="5446"/>
                  </a:cubicBezTo>
                  <a:lnTo>
                    <a:pt x="6171" y="3952"/>
                  </a:lnTo>
                  <a:cubicBezTo>
                    <a:pt x="5968" y="3791"/>
                    <a:pt x="5726" y="3710"/>
                    <a:pt x="5484" y="3710"/>
                  </a:cubicBezTo>
                  <a:cubicBezTo>
                    <a:pt x="5242" y="3710"/>
                    <a:pt x="5000" y="3791"/>
                    <a:pt x="4839" y="3952"/>
                  </a:cubicBezTo>
                  <a:cubicBezTo>
                    <a:pt x="4639" y="4156"/>
                    <a:pt x="4558" y="4397"/>
                    <a:pt x="4558" y="4639"/>
                  </a:cubicBezTo>
                  <a:cubicBezTo>
                    <a:pt x="4558" y="4881"/>
                    <a:pt x="4639" y="5123"/>
                    <a:pt x="4839" y="5285"/>
                  </a:cubicBezTo>
                  <a:lnTo>
                    <a:pt x="5687" y="6130"/>
                  </a:lnTo>
                  <a:cubicBezTo>
                    <a:pt x="5747" y="6191"/>
                    <a:pt x="5817" y="6222"/>
                    <a:pt x="5883" y="6222"/>
                  </a:cubicBezTo>
                  <a:cubicBezTo>
                    <a:pt x="5948" y="6222"/>
                    <a:pt x="6008" y="6191"/>
                    <a:pt x="6049" y="6130"/>
                  </a:cubicBezTo>
                  <a:cubicBezTo>
                    <a:pt x="6171" y="6049"/>
                    <a:pt x="6171" y="5849"/>
                    <a:pt x="6049" y="5768"/>
                  </a:cubicBezTo>
                  <a:lnTo>
                    <a:pt x="5204" y="4920"/>
                  </a:lnTo>
                  <a:cubicBezTo>
                    <a:pt x="5123" y="4839"/>
                    <a:pt x="5081" y="4720"/>
                    <a:pt x="5081" y="4639"/>
                  </a:cubicBezTo>
                  <a:cubicBezTo>
                    <a:pt x="5081" y="4517"/>
                    <a:pt x="5123" y="4436"/>
                    <a:pt x="5204" y="4356"/>
                  </a:cubicBezTo>
                  <a:cubicBezTo>
                    <a:pt x="5284" y="4275"/>
                    <a:pt x="5404" y="4236"/>
                    <a:pt x="5484" y="4236"/>
                  </a:cubicBezTo>
                  <a:cubicBezTo>
                    <a:pt x="5607" y="4236"/>
                    <a:pt x="5687" y="4275"/>
                    <a:pt x="5768" y="4356"/>
                  </a:cubicBezTo>
                  <a:lnTo>
                    <a:pt x="7258" y="5849"/>
                  </a:lnTo>
                  <a:cubicBezTo>
                    <a:pt x="7984" y="6533"/>
                    <a:pt x="8226" y="7581"/>
                    <a:pt x="7904" y="8549"/>
                  </a:cubicBezTo>
                  <a:lnTo>
                    <a:pt x="7865" y="8710"/>
                  </a:lnTo>
                  <a:lnTo>
                    <a:pt x="7865" y="8791"/>
                  </a:lnTo>
                  <a:lnTo>
                    <a:pt x="7865" y="10807"/>
                  </a:lnTo>
                  <a:lnTo>
                    <a:pt x="5323" y="10807"/>
                  </a:lnTo>
                  <a:lnTo>
                    <a:pt x="5323" y="8107"/>
                  </a:lnTo>
                  <a:cubicBezTo>
                    <a:pt x="5323" y="8065"/>
                    <a:pt x="5323" y="7984"/>
                    <a:pt x="5284" y="7946"/>
                  </a:cubicBezTo>
                  <a:lnTo>
                    <a:pt x="3833" y="6010"/>
                  </a:lnTo>
                  <a:cubicBezTo>
                    <a:pt x="3710" y="5849"/>
                    <a:pt x="3629" y="5646"/>
                    <a:pt x="3629" y="5404"/>
                  </a:cubicBezTo>
                  <a:lnTo>
                    <a:pt x="3629" y="968"/>
                  </a:lnTo>
                  <a:cubicBezTo>
                    <a:pt x="3629" y="727"/>
                    <a:pt x="3833" y="565"/>
                    <a:pt x="4033" y="565"/>
                  </a:cubicBezTo>
                  <a:cubicBezTo>
                    <a:pt x="4275" y="565"/>
                    <a:pt x="4478" y="727"/>
                    <a:pt x="4478" y="968"/>
                  </a:cubicBezTo>
                  <a:lnTo>
                    <a:pt x="4478" y="3107"/>
                  </a:lnTo>
                  <a:cubicBezTo>
                    <a:pt x="4478" y="3268"/>
                    <a:pt x="4558" y="3388"/>
                    <a:pt x="4720" y="3388"/>
                  </a:cubicBezTo>
                  <a:cubicBezTo>
                    <a:pt x="4881" y="3388"/>
                    <a:pt x="5000" y="3268"/>
                    <a:pt x="5000" y="3107"/>
                  </a:cubicBezTo>
                  <a:lnTo>
                    <a:pt x="5000" y="968"/>
                  </a:lnTo>
                  <a:cubicBezTo>
                    <a:pt x="5000" y="446"/>
                    <a:pt x="4558" y="1"/>
                    <a:pt x="4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9"/>
            <p:cNvSpPr/>
            <p:nvPr/>
          </p:nvSpPr>
          <p:spPr>
            <a:xfrm>
              <a:off x="2826563" y="2898350"/>
              <a:ext cx="47375" cy="164375"/>
            </a:xfrm>
            <a:custGeom>
              <a:rect b="b" l="l" r="r" t="t"/>
              <a:pathLst>
                <a:path extrusionOk="0" h="6575" w="1895">
                  <a:moveTo>
                    <a:pt x="968" y="1"/>
                  </a:moveTo>
                  <a:cubicBezTo>
                    <a:pt x="443" y="1"/>
                    <a:pt x="1" y="446"/>
                    <a:pt x="1" y="968"/>
                  </a:cubicBezTo>
                  <a:lnTo>
                    <a:pt x="1" y="3107"/>
                  </a:lnTo>
                  <a:cubicBezTo>
                    <a:pt x="1" y="3268"/>
                    <a:pt x="120" y="3388"/>
                    <a:pt x="281" y="3388"/>
                  </a:cubicBezTo>
                  <a:cubicBezTo>
                    <a:pt x="443" y="3388"/>
                    <a:pt x="565" y="3268"/>
                    <a:pt x="565" y="3107"/>
                  </a:cubicBezTo>
                  <a:lnTo>
                    <a:pt x="565" y="968"/>
                  </a:lnTo>
                  <a:cubicBezTo>
                    <a:pt x="565" y="727"/>
                    <a:pt x="726" y="565"/>
                    <a:pt x="968" y="565"/>
                  </a:cubicBezTo>
                  <a:cubicBezTo>
                    <a:pt x="1210" y="565"/>
                    <a:pt x="1372" y="727"/>
                    <a:pt x="1372" y="968"/>
                  </a:cubicBezTo>
                  <a:lnTo>
                    <a:pt x="1372" y="5404"/>
                  </a:lnTo>
                  <a:cubicBezTo>
                    <a:pt x="1372" y="5646"/>
                    <a:pt x="1291" y="5849"/>
                    <a:pt x="1168" y="6010"/>
                  </a:cubicBezTo>
                  <a:lnTo>
                    <a:pt x="1088" y="6172"/>
                  </a:lnTo>
                  <a:cubicBezTo>
                    <a:pt x="968" y="6291"/>
                    <a:pt x="1007" y="6452"/>
                    <a:pt x="1130" y="6533"/>
                  </a:cubicBezTo>
                  <a:cubicBezTo>
                    <a:pt x="1168" y="6575"/>
                    <a:pt x="1210" y="6575"/>
                    <a:pt x="1291" y="6575"/>
                  </a:cubicBezTo>
                  <a:cubicBezTo>
                    <a:pt x="1372" y="6575"/>
                    <a:pt x="1452" y="6575"/>
                    <a:pt x="1491" y="6494"/>
                  </a:cubicBezTo>
                  <a:lnTo>
                    <a:pt x="1613" y="6333"/>
                  </a:lnTo>
                  <a:cubicBezTo>
                    <a:pt x="1813" y="6091"/>
                    <a:pt x="1894" y="5768"/>
                    <a:pt x="1894" y="5404"/>
                  </a:cubicBezTo>
                  <a:lnTo>
                    <a:pt x="1894" y="968"/>
                  </a:lnTo>
                  <a:cubicBezTo>
                    <a:pt x="1894" y="446"/>
                    <a:pt x="1491" y="1"/>
                    <a:pt x="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9"/>
            <p:cNvSpPr/>
            <p:nvPr/>
          </p:nvSpPr>
          <p:spPr>
            <a:xfrm>
              <a:off x="2637063" y="2844975"/>
              <a:ext cx="170325" cy="170350"/>
            </a:xfrm>
            <a:custGeom>
              <a:rect b="b" l="l" r="r" t="t"/>
              <a:pathLst>
                <a:path extrusionOk="0" h="6814" w="6813">
                  <a:moveTo>
                    <a:pt x="3387" y="0"/>
                  </a:moveTo>
                  <a:cubicBezTo>
                    <a:pt x="2700" y="0"/>
                    <a:pt x="2016" y="200"/>
                    <a:pt x="1452" y="565"/>
                  </a:cubicBezTo>
                  <a:cubicBezTo>
                    <a:pt x="1329" y="684"/>
                    <a:pt x="1290" y="845"/>
                    <a:pt x="1410" y="968"/>
                  </a:cubicBezTo>
                  <a:cubicBezTo>
                    <a:pt x="1457" y="1037"/>
                    <a:pt x="1531" y="1081"/>
                    <a:pt x="1609" y="1081"/>
                  </a:cubicBezTo>
                  <a:cubicBezTo>
                    <a:pt x="1665" y="1081"/>
                    <a:pt x="1723" y="1058"/>
                    <a:pt x="1774" y="1007"/>
                  </a:cubicBezTo>
                  <a:cubicBezTo>
                    <a:pt x="2258" y="684"/>
                    <a:pt x="2823" y="523"/>
                    <a:pt x="3387" y="523"/>
                  </a:cubicBezTo>
                  <a:cubicBezTo>
                    <a:pt x="4958" y="523"/>
                    <a:pt x="6248" y="1813"/>
                    <a:pt x="6248" y="3387"/>
                  </a:cubicBezTo>
                  <a:cubicBezTo>
                    <a:pt x="6248" y="4958"/>
                    <a:pt x="4958" y="6249"/>
                    <a:pt x="3387" y="6249"/>
                  </a:cubicBezTo>
                  <a:cubicBezTo>
                    <a:pt x="1813" y="6249"/>
                    <a:pt x="523" y="4958"/>
                    <a:pt x="523" y="3387"/>
                  </a:cubicBezTo>
                  <a:cubicBezTo>
                    <a:pt x="523" y="2823"/>
                    <a:pt x="684" y="2258"/>
                    <a:pt x="1006" y="1774"/>
                  </a:cubicBezTo>
                  <a:cubicBezTo>
                    <a:pt x="1129" y="1652"/>
                    <a:pt x="1087" y="1491"/>
                    <a:pt x="968" y="1410"/>
                  </a:cubicBezTo>
                  <a:cubicBezTo>
                    <a:pt x="913" y="1374"/>
                    <a:pt x="850" y="1354"/>
                    <a:pt x="787" y="1354"/>
                  </a:cubicBezTo>
                  <a:cubicBezTo>
                    <a:pt x="709" y="1354"/>
                    <a:pt x="630" y="1384"/>
                    <a:pt x="565" y="1452"/>
                  </a:cubicBezTo>
                  <a:cubicBezTo>
                    <a:pt x="200" y="2016"/>
                    <a:pt x="0" y="2700"/>
                    <a:pt x="0" y="3387"/>
                  </a:cubicBezTo>
                  <a:cubicBezTo>
                    <a:pt x="0" y="5281"/>
                    <a:pt x="1490" y="6813"/>
                    <a:pt x="3387" y="6813"/>
                  </a:cubicBezTo>
                  <a:cubicBezTo>
                    <a:pt x="5281" y="6813"/>
                    <a:pt x="6813" y="5281"/>
                    <a:pt x="6813" y="3387"/>
                  </a:cubicBezTo>
                  <a:cubicBezTo>
                    <a:pt x="6813" y="1533"/>
                    <a:pt x="5281" y="0"/>
                    <a:pt x="3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9"/>
            <p:cNvSpPr/>
            <p:nvPr/>
          </p:nvSpPr>
          <p:spPr>
            <a:xfrm>
              <a:off x="2696488" y="2877225"/>
              <a:ext cx="55500" cy="105825"/>
            </a:xfrm>
            <a:custGeom>
              <a:rect b="b" l="l" r="r" t="t"/>
              <a:pathLst>
                <a:path extrusionOk="0" h="4233" w="2220">
                  <a:moveTo>
                    <a:pt x="1091" y="1"/>
                  </a:moveTo>
                  <a:cubicBezTo>
                    <a:pt x="929" y="1"/>
                    <a:pt x="807" y="120"/>
                    <a:pt x="807" y="243"/>
                  </a:cubicBezTo>
                  <a:lnTo>
                    <a:pt x="807" y="404"/>
                  </a:lnTo>
                  <a:cubicBezTo>
                    <a:pt x="807" y="404"/>
                    <a:pt x="768" y="404"/>
                    <a:pt x="768" y="443"/>
                  </a:cubicBezTo>
                  <a:cubicBezTo>
                    <a:pt x="446" y="523"/>
                    <a:pt x="204" y="807"/>
                    <a:pt x="162" y="1130"/>
                  </a:cubicBezTo>
                  <a:cubicBezTo>
                    <a:pt x="81" y="1452"/>
                    <a:pt x="204" y="1733"/>
                    <a:pt x="404" y="1894"/>
                  </a:cubicBezTo>
                  <a:cubicBezTo>
                    <a:pt x="607" y="2055"/>
                    <a:pt x="849" y="2178"/>
                    <a:pt x="1291" y="2339"/>
                  </a:cubicBezTo>
                  <a:cubicBezTo>
                    <a:pt x="1613" y="2459"/>
                    <a:pt x="1613" y="2701"/>
                    <a:pt x="1613" y="2823"/>
                  </a:cubicBezTo>
                  <a:cubicBezTo>
                    <a:pt x="1575" y="3023"/>
                    <a:pt x="1371" y="3265"/>
                    <a:pt x="1091" y="3265"/>
                  </a:cubicBezTo>
                  <a:cubicBezTo>
                    <a:pt x="768" y="3265"/>
                    <a:pt x="688" y="3265"/>
                    <a:pt x="446" y="3104"/>
                  </a:cubicBezTo>
                  <a:cubicBezTo>
                    <a:pt x="402" y="3075"/>
                    <a:pt x="355" y="3062"/>
                    <a:pt x="307" y="3062"/>
                  </a:cubicBezTo>
                  <a:cubicBezTo>
                    <a:pt x="220" y="3062"/>
                    <a:pt x="133" y="3107"/>
                    <a:pt x="81" y="3184"/>
                  </a:cubicBezTo>
                  <a:cubicBezTo>
                    <a:pt x="0" y="3307"/>
                    <a:pt x="42" y="3468"/>
                    <a:pt x="162" y="3549"/>
                  </a:cubicBezTo>
                  <a:cubicBezTo>
                    <a:pt x="404" y="3710"/>
                    <a:pt x="565" y="3791"/>
                    <a:pt x="807" y="3791"/>
                  </a:cubicBezTo>
                  <a:lnTo>
                    <a:pt x="807" y="3952"/>
                  </a:lnTo>
                  <a:cubicBezTo>
                    <a:pt x="807" y="4113"/>
                    <a:pt x="929" y="4233"/>
                    <a:pt x="1091" y="4233"/>
                  </a:cubicBezTo>
                  <a:cubicBezTo>
                    <a:pt x="1210" y="4233"/>
                    <a:pt x="1333" y="4113"/>
                    <a:pt x="1333" y="3952"/>
                  </a:cubicBezTo>
                  <a:lnTo>
                    <a:pt x="1333" y="3749"/>
                  </a:lnTo>
                  <a:cubicBezTo>
                    <a:pt x="1775" y="3668"/>
                    <a:pt x="2058" y="3265"/>
                    <a:pt x="2139" y="2904"/>
                  </a:cubicBezTo>
                  <a:cubicBezTo>
                    <a:pt x="2220" y="2420"/>
                    <a:pt x="1936" y="2017"/>
                    <a:pt x="1494" y="1813"/>
                  </a:cubicBezTo>
                  <a:cubicBezTo>
                    <a:pt x="1210" y="1733"/>
                    <a:pt x="929" y="1613"/>
                    <a:pt x="726" y="1491"/>
                  </a:cubicBezTo>
                  <a:cubicBezTo>
                    <a:pt x="688" y="1452"/>
                    <a:pt x="646" y="1330"/>
                    <a:pt x="688" y="1210"/>
                  </a:cubicBezTo>
                  <a:cubicBezTo>
                    <a:pt x="688" y="1130"/>
                    <a:pt x="768" y="968"/>
                    <a:pt x="929" y="926"/>
                  </a:cubicBezTo>
                  <a:cubicBezTo>
                    <a:pt x="983" y="913"/>
                    <a:pt x="1036" y="907"/>
                    <a:pt x="1088" y="907"/>
                  </a:cubicBezTo>
                  <a:cubicBezTo>
                    <a:pt x="1350" y="907"/>
                    <a:pt x="1575" y="1049"/>
                    <a:pt x="1575" y="1049"/>
                  </a:cubicBezTo>
                  <a:cubicBezTo>
                    <a:pt x="1625" y="1099"/>
                    <a:pt x="1682" y="1121"/>
                    <a:pt x="1738" y="1121"/>
                  </a:cubicBezTo>
                  <a:cubicBezTo>
                    <a:pt x="1815" y="1121"/>
                    <a:pt x="1889" y="1078"/>
                    <a:pt x="1936" y="1007"/>
                  </a:cubicBezTo>
                  <a:cubicBezTo>
                    <a:pt x="2058" y="888"/>
                    <a:pt x="2017" y="726"/>
                    <a:pt x="1897" y="646"/>
                  </a:cubicBezTo>
                  <a:cubicBezTo>
                    <a:pt x="1897" y="646"/>
                    <a:pt x="1655" y="443"/>
                    <a:pt x="1333" y="404"/>
                  </a:cubicBezTo>
                  <a:lnTo>
                    <a:pt x="1333" y="243"/>
                  </a:lnTo>
                  <a:cubicBezTo>
                    <a:pt x="1333" y="120"/>
                    <a:pt x="1210" y="1"/>
                    <a:pt x="10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49"/>
          <p:cNvGrpSpPr/>
          <p:nvPr/>
        </p:nvGrpSpPr>
        <p:grpSpPr>
          <a:xfrm>
            <a:off x="1519237" y="2646023"/>
            <a:ext cx="413316" cy="371621"/>
            <a:chOff x="1731813" y="2867150"/>
            <a:chExt cx="459700" cy="413325"/>
          </a:xfrm>
        </p:grpSpPr>
        <p:sp>
          <p:nvSpPr>
            <p:cNvPr id="1637" name="Google Shape;1637;p49"/>
            <p:cNvSpPr/>
            <p:nvPr/>
          </p:nvSpPr>
          <p:spPr>
            <a:xfrm>
              <a:off x="1837638" y="2967950"/>
              <a:ext cx="247025" cy="312525"/>
            </a:xfrm>
            <a:custGeom>
              <a:rect b="b" l="l" r="r" t="t"/>
              <a:pathLst>
                <a:path extrusionOk="0" h="12501" w="9881">
                  <a:moveTo>
                    <a:pt x="9597" y="1"/>
                  </a:moveTo>
                  <a:cubicBezTo>
                    <a:pt x="9436" y="1"/>
                    <a:pt x="9316" y="120"/>
                    <a:pt x="9316" y="281"/>
                  </a:cubicBezTo>
                  <a:lnTo>
                    <a:pt x="9316" y="11813"/>
                  </a:lnTo>
                  <a:cubicBezTo>
                    <a:pt x="9316" y="11894"/>
                    <a:pt x="9236" y="11975"/>
                    <a:pt x="9155" y="11975"/>
                  </a:cubicBezTo>
                  <a:lnTo>
                    <a:pt x="726" y="11975"/>
                  </a:lnTo>
                  <a:cubicBezTo>
                    <a:pt x="607" y="11975"/>
                    <a:pt x="526" y="11894"/>
                    <a:pt x="526" y="11813"/>
                  </a:cubicBezTo>
                  <a:lnTo>
                    <a:pt x="526" y="6813"/>
                  </a:lnTo>
                  <a:cubicBezTo>
                    <a:pt x="526" y="6652"/>
                    <a:pt x="403" y="6571"/>
                    <a:pt x="284" y="6571"/>
                  </a:cubicBezTo>
                  <a:cubicBezTo>
                    <a:pt x="123" y="6571"/>
                    <a:pt x="0" y="6652"/>
                    <a:pt x="0" y="6813"/>
                  </a:cubicBezTo>
                  <a:lnTo>
                    <a:pt x="0" y="11813"/>
                  </a:lnTo>
                  <a:cubicBezTo>
                    <a:pt x="0" y="12216"/>
                    <a:pt x="323" y="12500"/>
                    <a:pt x="726" y="12500"/>
                  </a:cubicBezTo>
                  <a:lnTo>
                    <a:pt x="9155" y="12500"/>
                  </a:lnTo>
                  <a:cubicBezTo>
                    <a:pt x="9558" y="12500"/>
                    <a:pt x="9881" y="12216"/>
                    <a:pt x="9881" y="11813"/>
                  </a:cubicBezTo>
                  <a:lnTo>
                    <a:pt x="9881" y="281"/>
                  </a:lnTo>
                  <a:cubicBezTo>
                    <a:pt x="9881" y="120"/>
                    <a:pt x="9758" y="1"/>
                    <a:pt x="9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9"/>
            <p:cNvSpPr/>
            <p:nvPr/>
          </p:nvSpPr>
          <p:spPr>
            <a:xfrm>
              <a:off x="1837638" y="2918525"/>
              <a:ext cx="171375" cy="197600"/>
            </a:xfrm>
            <a:custGeom>
              <a:rect b="b" l="l" r="r" t="t"/>
              <a:pathLst>
                <a:path extrusionOk="0" h="7904" w="6855">
                  <a:moveTo>
                    <a:pt x="726" y="0"/>
                  </a:moveTo>
                  <a:cubicBezTo>
                    <a:pt x="323" y="0"/>
                    <a:pt x="0" y="323"/>
                    <a:pt x="0" y="726"/>
                  </a:cubicBezTo>
                  <a:lnTo>
                    <a:pt x="0" y="7661"/>
                  </a:lnTo>
                  <a:cubicBezTo>
                    <a:pt x="0" y="7784"/>
                    <a:pt x="123" y="7903"/>
                    <a:pt x="284" y="7903"/>
                  </a:cubicBezTo>
                  <a:cubicBezTo>
                    <a:pt x="403" y="7903"/>
                    <a:pt x="526" y="7784"/>
                    <a:pt x="526" y="7661"/>
                  </a:cubicBezTo>
                  <a:lnTo>
                    <a:pt x="526" y="726"/>
                  </a:lnTo>
                  <a:cubicBezTo>
                    <a:pt x="526" y="645"/>
                    <a:pt x="607" y="565"/>
                    <a:pt x="726" y="565"/>
                  </a:cubicBezTo>
                  <a:lnTo>
                    <a:pt x="6574" y="565"/>
                  </a:lnTo>
                  <a:cubicBezTo>
                    <a:pt x="6736" y="565"/>
                    <a:pt x="6855" y="445"/>
                    <a:pt x="6855" y="284"/>
                  </a:cubicBezTo>
                  <a:cubicBezTo>
                    <a:pt x="6855" y="123"/>
                    <a:pt x="6736" y="0"/>
                    <a:pt x="6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9"/>
            <p:cNvSpPr/>
            <p:nvPr/>
          </p:nvSpPr>
          <p:spPr>
            <a:xfrm>
              <a:off x="1872963" y="2965925"/>
              <a:ext cx="176375" cy="128025"/>
            </a:xfrm>
            <a:custGeom>
              <a:rect b="b" l="l" r="r" t="t"/>
              <a:pathLst>
                <a:path extrusionOk="0" h="5121" w="7055">
                  <a:moveTo>
                    <a:pt x="726" y="1"/>
                  </a:moveTo>
                  <a:cubicBezTo>
                    <a:pt x="323" y="1"/>
                    <a:pt x="0" y="323"/>
                    <a:pt x="0" y="727"/>
                  </a:cubicBezTo>
                  <a:lnTo>
                    <a:pt x="0" y="4356"/>
                  </a:lnTo>
                  <a:cubicBezTo>
                    <a:pt x="0" y="4759"/>
                    <a:pt x="323" y="5120"/>
                    <a:pt x="726" y="5120"/>
                  </a:cubicBezTo>
                  <a:lnTo>
                    <a:pt x="2016" y="5120"/>
                  </a:lnTo>
                  <a:cubicBezTo>
                    <a:pt x="2177" y="5120"/>
                    <a:pt x="2297" y="5001"/>
                    <a:pt x="2297" y="4840"/>
                  </a:cubicBezTo>
                  <a:cubicBezTo>
                    <a:pt x="2297" y="4678"/>
                    <a:pt x="2177" y="4556"/>
                    <a:pt x="2016" y="4556"/>
                  </a:cubicBezTo>
                  <a:lnTo>
                    <a:pt x="726" y="4556"/>
                  </a:lnTo>
                  <a:cubicBezTo>
                    <a:pt x="603" y="4556"/>
                    <a:pt x="523" y="4475"/>
                    <a:pt x="523" y="4356"/>
                  </a:cubicBezTo>
                  <a:lnTo>
                    <a:pt x="523" y="727"/>
                  </a:lnTo>
                  <a:cubicBezTo>
                    <a:pt x="523" y="604"/>
                    <a:pt x="603" y="523"/>
                    <a:pt x="726" y="523"/>
                  </a:cubicBezTo>
                  <a:lnTo>
                    <a:pt x="6290" y="523"/>
                  </a:lnTo>
                  <a:cubicBezTo>
                    <a:pt x="6410" y="523"/>
                    <a:pt x="6532" y="604"/>
                    <a:pt x="6532" y="727"/>
                  </a:cubicBezTo>
                  <a:lnTo>
                    <a:pt x="6532" y="4356"/>
                  </a:lnTo>
                  <a:cubicBezTo>
                    <a:pt x="6532" y="4475"/>
                    <a:pt x="6410" y="4556"/>
                    <a:pt x="6290" y="4556"/>
                  </a:cubicBezTo>
                  <a:lnTo>
                    <a:pt x="3145" y="4556"/>
                  </a:lnTo>
                  <a:cubicBezTo>
                    <a:pt x="3023" y="4556"/>
                    <a:pt x="2903" y="4678"/>
                    <a:pt x="2903" y="4840"/>
                  </a:cubicBezTo>
                  <a:cubicBezTo>
                    <a:pt x="2903" y="5001"/>
                    <a:pt x="3023" y="5120"/>
                    <a:pt x="3145" y="5120"/>
                  </a:cubicBezTo>
                  <a:lnTo>
                    <a:pt x="6290" y="5120"/>
                  </a:lnTo>
                  <a:cubicBezTo>
                    <a:pt x="6732" y="5120"/>
                    <a:pt x="7055" y="4759"/>
                    <a:pt x="7055" y="4356"/>
                  </a:cubicBezTo>
                  <a:lnTo>
                    <a:pt x="7055" y="727"/>
                  </a:lnTo>
                  <a:cubicBezTo>
                    <a:pt x="7055" y="323"/>
                    <a:pt x="6732" y="1"/>
                    <a:pt x="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9"/>
            <p:cNvSpPr/>
            <p:nvPr/>
          </p:nvSpPr>
          <p:spPr>
            <a:xfrm>
              <a:off x="1886013" y="3185700"/>
              <a:ext cx="149225" cy="55425"/>
            </a:xfrm>
            <a:custGeom>
              <a:rect b="b" l="l" r="r" t="t"/>
              <a:pathLst>
                <a:path extrusionOk="0" h="2217" w="5969">
                  <a:moveTo>
                    <a:pt x="646" y="0"/>
                  </a:moveTo>
                  <a:cubicBezTo>
                    <a:pt x="284" y="0"/>
                    <a:pt x="1" y="281"/>
                    <a:pt x="1" y="645"/>
                  </a:cubicBezTo>
                  <a:lnTo>
                    <a:pt x="1" y="1571"/>
                  </a:lnTo>
                  <a:cubicBezTo>
                    <a:pt x="1" y="1936"/>
                    <a:pt x="284" y="2216"/>
                    <a:pt x="646" y="2216"/>
                  </a:cubicBezTo>
                  <a:lnTo>
                    <a:pt x="3226" y="2216"/>
                  </a:lnTo>
                  <a:cubicBezTo>
                    <a:pt x="3388" y="2216"/>
                    <a:pt x="3510" y="2097"/>
                    <a:pt x="3510" y="1936"/>
                  </a:cubicBezTo>
                  <a:cubicBezTo>
                    <a:pt x="3510" y="1813"/>
                    <a:pt x="3388" y="1694"/>
                    <a:pt x="3226" y="1694"/>
                  </a:cubicBezTo>
                  <a:lnTo>
                    <a:pt x="646" y="1694"/>
                  </a:lnTo>
                  <a:cubicBezTo>
                    <a:pt x="607" y="1694"/>
                    <a:pt x="565" y="1652"/>
                    <a:pt x="565" y="1571"/>
                  </a:cubicBezTo>
                  <a:lnTo>
                    <a:pt x="565" y="645"/>
                  </a:lnTo>
                  <a:cubicBezTo>
                    <a:pt x="565" y="565"/>
                    <a:pt x="607" y="523"/>
                    <a:pt x="646" y="523"/>
                  </a:cubicBezTo>
                  <a:lnTo>
                    <a:pt x="5323" y="523"/>
                  </a:lnTo>
                  <a:cubicBezTo>
                    <a:pt x="5404" y="523"/>
                    <a:pt x="5446" y="565"/>
                    <a:pt x="5446" y="645"/>
                  </a:cubicBezTo>
                  <a:lnTo>
                    <a:pt x="5446" y="1571"/>
                  </a:lnTo>
                  <a:cubicBezTo>
                    <a:pt x="5446" y="1652"/>
                    <a:pt x="5404" y="1694"/>
                    <a:pt x="5323" y="1694"/>
                  </a:cubicBezTo>
                  <a:lnTo>
                    <a:pt x="4355" y="1694"/>
                  </a:lnTo>
                  <a:cubicBezTo>
                    <a:pt x="4236" y="1694"/>
                    <a:pt x="4113" y="1813"/>
                    <a:pt x="4113" y="1936"/>
                  </a:cubicBezTo>
                  <a:cubicBezTo>
                    <a:pt x="4113" y="2097"/>
                    <a:pt x="4236" y="2216"/>
                    <a:pt x="4355" y="2216"/>
                  </a:cubicBezTo>
                  <a:lnTo>
                    <a:pt x="5323" y="2216"/>
                  </a:lnTo>
                  <a:cubicBezTo>
                    <a:pt x="5688" y="2216"/>
                    <a:pt x="5968" y="1936"/>
                    <a:pt x="5968" y="1571"/>
                  </a:cubicBezTo>
                  <a:lnTo>
                    <a:pt x="5968" y="645"/>
                  </a:lnTo>
                  <a:cubicBezTo>
                    <a:pt x="5968" y="281"/>
                    <a:pt x="5688" y="0"/>
                    <a:pt x="5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9"/>
            <p:cNvSpPr/>
            <p:nvPr/>
          </p:nvSpPr>
          <p:spPr>
            <a:xfrm>
              <a:off x="1889088" y="3117150"/>
              <a:ext cx="146150" cy="14125"/>
            </a:xfrm>
            <a:custGeom>
              <a:rect b="b" l="l" r="r" t="t"/>
              <a:pathLst>
                <a:path extrusionOk="0" h="565" w="5846">
                  <a:moveTo>
                    <a:pt x="281" y="0"/>
                  </a:moveTo>
                  <a:cubicBezTo>
                    <a:pt x="120" y="0"/>
                    <a:pt x="0" y="120"/>
                    <a:pt x="0" y="281"/>
                  </a:cubicBezTo>
                  <a:cubicBezTo>
                    <a:pt x="0" y="442"/>
                    <a:pt x="120" y="565"/>
                    <a:pt x="281" y="565"/>
                  </a:cubicBezTo>
                  <a:lnTo>
                    <a:pt x="5565" y="565"/>
                  </a:lnTo>
                  <a:cubicBezTo>
                    <a:pt x="5726" y="565"/>
                    <a:pt x="5845" y="442"/>
                    <a:pt x="5845" y="281"/>
                  </a:cubicBezTo>
                  <a:cubicBezTo>
                    <a:pt x="5845" y="120"/>
                    <a:pt x="5726" y="0"/>
                    <a:pt x="5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9"/>
            <p:cNvSpPr/>
            <p:nvPr/>
          </p:nvSpPr>
          <p:spPr>
            <a:xfrm>
              <a:off x="1889088" y="3151425"/>
              <a:ext cx="146150" cy="13075"/>
            </a:xfrm>
            <a:custGeom>
              <a:rect b="b" l="l" r="r" t="t"/>
              <a:pathLst>
                <a:path extrusionOk="0" h="523" w="5846">
                  <a:moveTo>
                    <a:pt x="281" y="0"/>
                  </a:moveTo>
                  <a:cubicBezTo>
                    <a:pt x="120" y="0"/>
                    <a:pt x="0" y="119"/>
                    <a:pt x="0" y="281"/>
                  </a:cubicBezTo>
                  <a:cubicBezTo>
                    <a:pt x="0" y="403"/>
                    <a:pt x="120" y="523"/>
                    <a:pt x="281" y="523"/>
                  </a:cubicBezTo>
                  <a:lnTo>
                    <a:pt x="5565" y="523"/>
                  </a:lnTo>
                  <a:cubicBezTo>
                    <a:pt x="5726" y="523"/>
                    <a:pt x="5845" y="403"/>
                    <a:pt x="5845" y="281"/>
                  </a:cubicBezTo>
                  <a:cubicBezTo>
                    <a:pt x="5845" y="119"/>
                    <a:pt x="5726" y="0"/>
                    <a:pt x="5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9"/>
            <p:cNvSpPr/>
            <p:nvPr/>
          </p:nvSpPr>
          <p:spPr>
            <a:xfrm>
              <a:off x="1731813" y="2955850"/>
              <a:ext cx="92775" cy="289300"/>
            </a:xfrm>
            <a:custGeom>
              <a:rect b="b" l="l" r="r" t="t"/>
              <a:pathLst>
                <a:path extrusionOk="0" h="11572" w="3711">
                  <a:moveTo>
                    <a:pt x="727" y="1"/>
                  </a:moveTo>
                  <a:cubicBezTo>
                    <a:pt x="324" y="1"/>
                    <a:pt x="1" y="323"/>
                    <a:pt x="1" y="685"/>
                  </a:cubicBezTo>
                  <a:lnTo>
                    <a:pt x="1" y="10846"/>
                  </a:lnTo>
                  <a:cubicBezTo>
                    <a:pt x="1" y="11249"/>
                    <a:pt x="324" y="11571"/>
                    <a:pt x="727" y="11571"/>
                  </a:cubicBezTo>
                  <a:lnTo>
                    <a:pt x="3427" y="11571"/>
                  </a:lnTo>
                  <a:cubicBezTo>
                    <a:pt x="3588" y="11571"/>
                    <a:pt x="3711" y="11452"/>
                    <a:pt x="3711" y="11291"/>
                  </a:cubicBezTo>
                  <a:cubicBezTo>
                    <a:pt x="3711" y="11130"/>
                    <a:pt x="3588" y="11007"/>
                    <a:pt x="3427" y="11007"/>
                  </a:cubicBezTo>
                  <a:lnTo>
                    <a:pt x="727" y="11007"/>
                  </a:lnTo>
                  <a:cubicBezTo>
                    <a:pt x="604" y="11007"/>
                    <a:pt x="524" y="10926"/>
                    <a:pt x="524" y="10846"/>
                  </a:cubicBezTo>
                  <a:lnTo>
                    <a:pt x="524" y="685"/>
                  </a:lnTo>
                  <a:cubicBezTo>
                    <a:pt x="524" y="604"/>
                    <a:pt x="604" y="523"/>
                    <a:pt x="727" y="523"/>
                  </a:cubicBezTo>
                  <a:lnTo>
                    <a:pt x="3427" y="523"/>
                  </a:lnTo>
                  <a:cubicBezTo>
                    <a:pt x="3588" y="523"/>
                    <a:pt x="3711" y="404"/>
                    <a:pt x="3711" y="243"/>
                  </a:cubicBezTo>
                  <a:cubicBezTo>
                    <a:pt x="3711" y="120"/>
                    <a:pt x="3588"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9"/>
            <p:cNvSpPr/>
            <p:nvPr/>
          </p:nvSpPr>
          <p:spPr>
            <a:xfrm>
              <a:off x="2097713" y="2955850"/>
              <a:ext cx="93800" cy="289300"/>
            </a:xfrm>
            <a:custGeom>
              <a:rect b="b" l="l" r="r" t="t"/>
              <a:pathLst>
                <a:path extrusionOk="0" h="11572" w="3752">
                  <a:moveTo>
                    <a:pt x="284" y="1"/>
                  </a:moveTo>
                  <a:cubicBezTo>
                    <a:pt x="123" y="1"/>
                    <a:pt x="0" y="120"/>
                    <a:pt x="0" y="243"/>
                  </a:cubicBezTo>
                  <a:cubicBezTo>
                    <a:pt x="0" y="404"/>
                    <a:pt x="123" y="523"/>
                    <a:pt x="284" y="523"/>
                  </a:cubicBezTo>
                  <a:lnTo>
                    <a:pt x="3026" y="523"/>
                  </a:lnTo>
                  <a:cubicBezTo>
                    <a:pt x="3107" y="523"/>
                    <a:pt x="3187" y="604"/>
                    <a:pt x="3187" y="685"/>
                  </a:cubicBezTo>
                  <a:lnTo>
                    <a:pt x="3187" y="10846"/>
                  </a:lnTo>
                  <a:cubicBezTo>
                    <a:pt x="3187" y="10926"/>
                    <a:pt x="3107" y="11007"/>
                    <a:pt x="3026" y="11007"/>
                  </a:cubicBezTo>
                  <a:lnTo>
                    <a:pt x="284" y="11007"/>
                  </a:lnTo>
                  <a:cubicBezTo>
                    <a:pt x="123" y="11007"/>
                    <a:pt x="0" y="11130"/>
                    <a:pt x="0" y="11291"/>
                  </a:cubicBezTo>
                  <a:cubicBezTo>
                    <a:pt x="0" y="11452"/>
                    <a:pt x="123" y="11571"/>
                    <a:pt x="284" y="11571"/>
                  </a:cubicBezTo>
                  <a:lnTo>
                    <a:pt x="3026" y="11571"/>
                  </a:lnTo>
                  <a:cubicBezTo>
                    <a:pt x="3429" y="11571"/>
                    <a:pt x="3752" y="11249"/>
                    <a:pt x="3752" y="10846"/>
                  </a:cubicBezTo>
                  <a:lnTo>
                    <a:pt x="3752" y="685"/>
                  </a:lnTo>
                  <a:cubicBezTo>
                    <a:pt x="3752" y="323"/>
                    <a:pt x="3429" y="1"/>
                    <a:pt x="3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9"/>
            <p:cNvSpPr/>
            <p:nvPr/>
          </p:nvSpPr>
          <p:spPr>
            <a:xfrm>
              <a:off x="1761013" y="2992150"/>
              <a:ext cx="63575" cy="87675"/>
            </a:xfrm>
            <a:custGeom>
              <a:rect b="b" l="l" r="r" t="t"/>
              <a:pathLst>
                <a:path extrusionOk="0" h="3507" w="2543">
                  <a:moveTo>
                    <a:pt x="485" y="0"/>
                  </a:moveTo>
                  <a:cubicBezTo>
                    <a:pt x="204" y="0"/>
                    <a:pt x="1" y="242"/>
                    <a:pt x="1" y="523"/>
                  </a:cubicBezTo>
                  <a:lnTo>
                    <a:pt x="1" y="3023"/>
                  </a:lnTo>
                  <a:cubicBezTo>
                    <a:pt x="1" y="3307"/>
                    <a:pt x="204" y="3507"/>
                    <a:pt x="485" y="3507"/>
                  </a:cubicBezTo>
                  <a:lnTo>
                    <a:pt x="2259" y="3507"/>
                  </a:lnTo>
                  <a:cubicBezTo>
                    <a:pt x="2420" y="3507"/>
                    <a:pt x="2543" y="3387"/>
                    <a:pt x="2543" y="3265"/>
                  </a:cubicBezTo>
                  <a:cubicBezTo>
                    <a:pt x="2543" y="3103"/>
                    <a:pt x="2420" y="2984"/>
                    <a:pt x="2259" y="2984"/>
                  </a:cubicBezTo>
                  <a:lnTo>
                    <a:pt x="527" y="2984"/>
                  </a:lnTo>
                  <a:lnTo>
                    <a:pt x="527" y="565"/>
                  </a:lnTo>
                  <a:lnTo>
                    <a:pt x="2259" y="565"/>
                  </a:lnTo>
                  <a:cubicBezTo>
                    <a:pt x="2420" y="565"/>
                    <a:pt x="2543" y="442"/>
                    <a:pt x="2543" y="281"/>
                  </a:cubicBezTo>
                  <a:cubicBezTo>
                    <a:pt x="2543" y="120"/>
                    <a:pt x="2420"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9"/>
            <p:cNvSpPr/>
            <p:nvPr/>
          </p:nvSpPr>
          <p:spPr>
            <a:xfrm>
              <a:off x="2097713" y="2992150"/>
              <a:ext cx="63575" cy="87675"/>
            </a:xfrm>
            <a:custGeom>
              <a:rect b="b" l="l" r="r" t="t"/>
              <a:pathLst>
                <a:path extrusionOk="0" h="3507" w="2543">
                  <a:moveTo>
                    <a:pt x="284" y="0"/>
                  </a:moveTo>
                  <a:cubicBezTo>
                    <a:pt x="123" y="0"/>
                    <a:pt x="0" y="120"/>
                    <a:pt x="0" y="281"/>
                  </a:cubicBezTo>
                  <a:cubicBezTo>
                    <a:pt x="0" y="442"/>
                    <a:pt x="123" y="565"/>
                    <a:pt x="284" y="565"/>
                  </a:cubicBezTo>
                  <a:lnTo>
                    <a:pt x="1978" y="565"/>
                  </a:lnTo>
                  <a:lnTo>
                    <a:pt x="1978" y="2984"/>
                  </a:lnTo>
                  <a:lnTo>
                    <a:pt x="284" y="2984"/>
                  </a:lnTo>
                  <a:cubicBezTo>
                    <a:pt x="123" y="2984"/>
                    <a:pt x="0" y="3103"/>
                    <a:pt x="0" y="3265"/>
                  </a:cubicBezTo>
                  <a:cubicBezTo>
                    <a:pt x="0" y="3387"/>
                    <a:pt x="123" y="3507"/>
                    <a:pt x="284" y="3507"/>
                  </a:cubicBezTo>
                  <a:lnTo>
                    <a:pt x="2058" y="3507"/>
                  </a:lnTo>
                  <a:cubicBezTo>
                    <a:pt x="2300" y="3507"/>
                    <a:pt x="2542" y="3307"/>
                    <a:pt x="2542" y="3023"/>
                  </a:cubicBezTo>
                  <a:lnTo>
                    <a:pt x="2542" y="523"/>
                  </a:lnTo>
                  <a:cubicBezTo>
                    <a:pt x="2542" y="242"/>
                    <a:pt x="2300"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9"/>
            <p:cNvSpPr/>
            <p:nvPr/>
          </p:nvSpPr>
          <p:spPr>
            <a:xfrm>
              <a:off x="2097713" y="3140275"/>
              <a:ext cx="63575" cy="55525"/>
            </a:xfrm>
            <a:custGeom>
              <a:rect b="b" l="l" r="r" t="t"/>
              <a:pathLst>
                <a:path extrusionOk="0" h="2221" w="2543">
                  <a:moveTo>
                    <a:pt x="284" y="1"/>
                  </a:moveTo>
                  <a:cubicBezTo>
                    <a:pt x="123" y="1"/>
                    <a:pt x="0" y="124"/>
                    <a:pt x="0" y="285"/>
                  </a:cubicBezTo>
                  <a:cubicBezTo>
                    <a:pt x="0" y="404"/>
                    <a:pt x="123" y="527"/>
                    <a:pt x="284" y="527"/>
                  </a:cubicBezTo>
                  <a:lnTo>
                    <a:pt x="1978" y="527"/>
                  </a:lnTo>
                  <a:lnTo>
                    <a:pt x="1978" y="1695"/>
                  </a:lnTo>
                  <a:lnTo>
                    <a:pt x="284" y="1695"/>
                  </a:lnTo>
                  <a:cubicBezTo>
                    <a:pt x="123" y="1695"/>
                    <a:pt x="0" y="1817"/>
                    <a:pt x="0" y="1936"/>
                  </a:cubicBezTo>
                  <a:cubicBezTo>
                    <a:pt x="0" y="2098"/>
                    <a:pt x="123" y="2220"/>
                    <a:pt x="284" y="2220"/>
                  </a:cubicBezTo>
                  <a:lnTo>
                    <a:pt x="2016" y="2220"/>
                  </a:lnTo>
                  <a:cubicBezTo>
                    <a:pt x="2300" y="2220"/>
                    <a:pt x="2542" y="1978"/>
                    <a:pt x="2542" y="1695"/>
                  </a:cubicBezTo>
                  <a:lnTo>
                    <a:pt x="2542" y="527"/>
                  </a:lnTo>
                  <a:cubicBezTo>
                    <a:pt x="2542" y="243"/>
                    <a:pt x="2300" y="1"/>
                    <a:pt x="20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9"/>
            <p:cNvSpPr/>
            <p:nvPr/>
          </p:nvSpPr>
          <p:spPr>
            <a:xfrm>
              <a:off x="1761013" y="3140275"/>
              <a:ext cx="63575" cy="55525"/>
            </a:xfrm>
            <a:custGeom>
              <a:rect b="b" l="l" r="r" t="t"/>
              <a:pathLst>
                <a:path extrusionOk="0" h="2221" w="2543">
                  <a:moveTo>
                    <a:pt x="527" y="1"/>
                  </a:moveTo>
                  <a:cubicBezTo>
                    <a:pt x="243" y="1"/>
                    <a:pt x="1" y="243"/>
                    <a:pt x="1" y="527"/>
                  </a:cubicBezTo>
                  <a:lnTo>
                    <a:pt x="1" y="1695"/>
                  </a:lnTo>
                  <a:cubicBezTo>
                    <a:pt x="1" y="1978"/>
                    <a:pt x="243" y="2220"/>
                    <a:pt x="527" y="2220"/>
                  </a:cubicBezTo>
                  <a:lnTo>
                    <a:pt x="2259" y="2220"/>
                  </a:lnTo>
                  <a:cubicBezTo>
                    <a:pt x="2420" y="2220"/>
                    <a:pt x="2543" y="2098"/>
                    <a:pt x="2543" y="1936"/>
                  </a:cubicBezTo>
                  <a:cubicBezTo>
                    <a:pt x="2543" y="1817"/>
                    <a:pt x="2420" y="1695"/>
                    <a:pt x="2259" y="1695"/>
                  </a:cubicBezTo>
                  <a:lnTo>
                    <a:pt x="527" y="1695"/>
                  </a:lnTo>
                  <a:lnTo>
                    <a:pt x="527" y="527"/>
                  </a:lnTo>
                  <a:lnTo>
                    <a:pt x="2259" y="527"/>
                  </a:lnTo>
                  <a:cubicBezTo>
                    <a:pt x="2420" y="527"/>
                    <a:pt x="2543" y="404"/>
                    <a:pt x="2543" y="285"/>
                  </a:cubicBezTo>
                  <a:cubicBezTo>
                    <a:pt x="2543" y="124"/>
                    <a:pt x="2420"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9"/>
            <p:cNvSpPr/>
            <p:nvPr/>
          </p:nvSpPr>
          <p:spPr>
            <a:xfrm>
              <a:off x="1779163" y="3101025"/>
              <a:ext cx="45425" cy="13075"/>
            </a:xfrm>
            <a:custGeom>
              <a:rect b="b" l="l" r="r" t="t"/>
              <a:pathLst>
                <a:path extrusionOk="0" h="523" w="1817">
                  <a:moveTo>
                    <a:pt x="284" y="0"/>
                  </a:moveTo>
                  <a:cubicBezTo>
                    <a:pt x="123" y="0"/>
                    <a:pt x="1" y="119"/>
                    <a:pt x="1" y="281"/>
                  </a:cubicBezTo>
                  <a:cubicBezTo>
                    <a:pt x="1" y="403"/>
                    <a:pt x="123" y="523"/>
                    <a:pt x="284" y="523"/>
                  </a:cubicBezTo>
                  <a:lnTo>
                    <a:pt x="1533" y="523"/>
                  </a:lnTo>
                  <a:cubicBezTo>
                    <a:pt x="1694" y="523"/>
                    <a:pt x="1817" y="403"/>
                    <a:pt x="1817" y="281"/>
                  </a:cubicBezTo>
                  <a:cubicBezTo>
                    <a:pt x="1817" y="119"/>
                    <a:pt x="1694" y="0"/>
                    <a:pt x="15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9"/>
            <p:cNvSpPr/>
            <p:nvPr/>
          </p:nvSpPr>
          <p:spPr>
            <a:xfrm>
              <a:off x="2097713" y="3101025"/>
              <a:ext cx="47425" cy="13075"/>
            </a:xfrm>
            <a:custGeom>
              <a:rect b="b" l="l" r="r" t="t"/>
              <a:pathLst>
                <a:path extrusionOk="0" h="523" w="1897">
                  <a:moveTo>
                    <a:pt x="284" y="0"/>
                  </a:moveTo>
                  <a:cubicBezTo>
                    <a:pt x="123" y="0"/>
                    <a:pt x="0" y="119"/>
                    <a:pt x="0" y="281"/>
                  </a:cubicBezTo>
                  <a:cubicBezTo>
                    <a:pt x="0" y="403"/>
                    <a:pt x="123" y="523"/>
                    <a:pt x="284" y="523"/>
                  </a:cubicBezTo>
                  <a:lnTo>
                    <a:pt x="1613" y="523"/>
                  </a:lnTo>
                  <a:cubicBezTo>
                    <a:pt x="1774" y="523"/>
                    <a:pt x="1897" y="403"/>
                    <a:pt x="1897" y="281"/>
                  </a:cubicBezTo>
                  <a:cubicBezTo>
                    <a:pt x="1897" y="119"/>
                    <a:pt x="1774" y="0"/>
                    <a:pt x="1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9"/>
            <p:cNvSpPr/>
            <p:nvPr/>
          </p:nvSpPr>
          <p:spPr>
            <a:xfrm>
              <a:off x="2021088" y="2867150"/>
              <a:ext cx="88750" cy="88725"/>
            </a:xfrm>
            <a:custGeom>
              <a:rect b="b" l="l" r="r" t="t"/>
              <a:pathLst>
                <a:path extrusionOk="0" h="3549" w="3550">
                  <a:moveTo>
                    <a:pt x="1775" y="565"/>
                  </a:moveTo>
                  <a:cubicBezTo>
                    <a:pt x="2420" y="565"/>
                    <a:pt x="2985" y="1087"/>
                    <a:pt x="2985" y="1775"/>
                  </a:cubicBezTo>
                  <a:cubicBezTo>
                    <a:pt x="2985" y="2458"/>
                    <a:pt x="2420" y="3023"/>
                    <a:pt x="1775" y="3023"/>
                  </a:cubicBezTo>
                  <a:cubicBezTo>
                    <a:pt x="1091" y="3023"/>
                    <a:pt x="527" y="2458"/>
                    <a:pt x="527" y="1775"/>
                  </a:cubicBezTo>
                  <a:cubicBezTo>
                    <a:pt x="527" y="1087"/>
                    <a:pt x="1091" y="565"/>
                    <a:pt x="1775" y="565"/>
                  </a:cubicBezTo>
                  <a:close/>
                  <a:moveTo>
                    <a:pt x="1775" y="0"/>
                  </a:moveTo>
                  <a:cubicBezTo>
                    <a:pt x="768" y="0"/>
                    <a:pt x="1" y="807"/>
                    <a:pt x="1" y="1775"/>
                  </a:cubicBezTo>
                  <a:cubicBezTo>
                    <a:pt x="1" y="2781"/>
                    <a:pt x="768" y="3549"/>
                    <a:pt x="1775" y="3549"/>
                  </a:cubicBezTo>
                  <a:cubicBezTo>
                    <a:pt x="2743" y="3549"/>
                    <a:pt x="3549" y="2781"/>
                    <a:pt x="3549" y="1775"/>
                  </a:cubicBezTo>
                  <a:cubicBezTo>
                    <a:pt x="3549" y="807"/>
                    <a:pt x="2743"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49"/>
          <p:cNvGrpSpPr/>
          <p:nvPr/>
        </p:nvGrpSpPr>
        <p:grpSpPr>
          <a:xfrm>
            <a:off x="862130" y="2626085"/>
            <a:ext cx="412440" cy="412372"/>
            <a:chOff x="1000963" y="2844975"/>
            <a:chExt cx="458725" cy="458650"/>
          </a:xfrm>
        </p:grpSpPr>
        <p:sp>
          <p:nvSpPr>
            <p:cNvPr id="1653" name="Google Shape;1653;p49"/>
            <p:cNvSpPr/>
            <p:nvPr/>
          </p:nvSpPr>
          <p:spPr>
            <a:xfrm>
              <a:off x="1000963" y="2844975"/>
              <a:ext cx="458725" cy="312525"/>
            </a:xfrm>
            <a:custGeom>
              <a:rect b="b" l="l" r="r" t="t"/>
              <a:pathLst>
                <a:path extrusionOk="0" h="12501" w="18349">
                  <a:moveTo>
                    <a:pt x="3106" y="0"/>
                  </a:moveTo>
                  <a:cubicBezTo>
                    <a:pt x="1371" y="0"/>
                    <a:pt x="0" y="1371"/>
                    <a:pt x="0" y="3103"/>
                  </a:cubicBezTo>
                  <a:lnTo>
                    <a:pt x="0" y="9394"/>
                  </a:lnTo>
                  <a:cubicBezTo>
                    <a:pt x="0" y="11129"/>
                    <a:pt x="1371" y="12500"/>
                    <a:pt x="3106" y="12500"/>
                  </a:cubicBezTo>
                  <a:lnTo>
                    <a:pt x="8510" y="12500"/>
                  </a:lnTo>
                  <a:cubicBezTo>
                    <a:pt x="8671" y="12500"/>
                    <a:pt x="8790" y="12377"/>
                    <a:pt x="8790" y="12258"/>
                  </a:cubicBezTo>
                  <a:cubicBezTo>
                    <a:pt x="8790" y="12097"/>
                    <a:pt x="8671" y="11974"/>
                    <a:pt x="8510" y="11974"/>
                  </a:cubicBezTo>
                  <a:lnTo>
                    <a:pt x="3106" y="11974"/>
                  </a:lnTo>
                  <a:cubicBezTo>
                    <a:pt x="1655" y="11974"/>
                    <a:pt x="526" y="10845"/>
                    <a:pt x="526" y="9394"/>
                  </a:cubicBezTo>
                  <a:lnTo>
                    <a:pt x="526" y="3103"/>
                  </a:lnTo>
                  <a:cubicBezTo>
                    <a:pt x="526" y="1694"/>
                    <a:pt x="1655" y="523"/>
                    <a:pt x="3106" y="523"/>
                  </a:cubicBezTo>
                  <a:lnTo>
                    <a:pt x="15242" y="523"/>
                  </a:lnTo>
                  <a:cubicBezTo>
                    <a:pt x="16655" y="523"/>
                    <a:pt x="17822" y="1694"/>
                    <a:pt x="17822" y="3103"/>
                  </a:cubicBezTo>
                  <a:lnTo>
                    <a:pt x="17822" y="9152"/>
                  </a:lnTo>
                  <a:cubicBezTo>
                    <a:pt x="17822" y="9313"/>
                    <a:pt x="17945" y="9436"/>
                    <a:pt x="18064" y="9436"/>
                  </a:cubicBezTo>
                  <a:cubicBezTo>
                    <a:pt x="18225" y="9436"/>
                    <a:pt x="18348" y="9313"/>
                    <a:pt x="18348" y="9152"/>
                  </a:cubicBezTo>
                  <a:lnTo>
                    <a:pt x="18348" y="3103"/>
                  </a:lnTo>
                  <a:cubicBezTo>
                    <a:pt x="18348" y="1371"/>
                    <a:pt x="16977" y="0"/>
                    <a:pt x="15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9"/>
            <p:cNvSpPr/>
            <p:nvPr/>
          </p:nvSpPr>
          <p:spPr>
            <a:xfrm>
              <a:off x="1144088" y="2871175"/>
              <a:ext cx="288325" cy="195600"/>
            </a:xfrm>
            <a:custGeom>
              <a:rect b="b" l="l" r="r" t="t"/>
              <a:pathLst>
                <a:path extrusionOk="0" h="7824" w="11533">
                  <a:moveTo>
                    <a:pt x="285" y="1"/>
                  </a:moveTo>
                  <a:cubicBezTo>
                    <a:pt x="123" y="1"/>
                    <a:pt x="1" y="120"/>
                    <a:pt x="1" y="281"/>
                  </a:cubicBezTo>
                  <a:cubicBezTo>
                    <a:pt x="1" y="443"/>
                    <a:pt x="123" y="565"/>
                    <a:pt x="285" y="565"/>
                  </a:cubicBezTo>
                  <a:lnTo>
                    <a:pt x="9517" y="565"/>
                  </a:lnTo>
                  <a:cubicBezTo>
                    <a:pt x="10323" y="565"/>
                    <a:pt x="11010" y="1210"/>
                    <a:pt x="11010" y="2055"/>
                  </a:cubicBezTo>
                  <a:lnTo>
                    <a:pt x="11010" y="7539"/>
                  </a:lnTo>
                  <a:cubicBezTo>
                    <a:pt x="11010" y="7701"/>
                    <a:pt x="11130" y="7823"/>
                    <a:pt x="11291" y="7823"/>
                  </a:cubicBezTo>
                  <a:cubicBezTo>
                    <a:pt x="11413" y="7823"/>
                    <a:pt x="11533" y="7701"/>
                    <a:pt x="11533" y="7539"/>
                  </a:cubicBezTo>
                  <a:lnTo>
                    <a:pt x="11533" y="2055"/>
                  </a:lnTo>
                  <a:cubicBezTo>
                    <a:pt x="11533" y="926"/>
                    <a:pt x="10646" y="1"/>
                    <a:pt x="9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9"/>
            <p:cNvSpPr/>
            <p:nvPr/>
          </p:nvSpPr>
          <p:spPr>
            <a:xfrm>
              <a:off x="1027163" y="2871175"/>
              <a:ext cx="184525" cy="260100"/>
            </a:xfrm>
            <a:custGeom>
              <a:rect b="b" l="l" r="r" t="t"/>
              <a:pathLst>
                <a:path extrusionOk="0" h="10404" w="7381">
                  <a:moveTo>
                    <a:pt x="2058" y="1"/>
                  </a:moveTo>
                  <a:cubicBezTo>
                    <a:pt x="929" y="1"/>
                    <a:pt x="0" y="926"/>
                    <a:pt x="0" y="2055"/>
                  </a:cubicBezTo>
                  <a:lnTo>
                    <a:pt x="0" y="2459"/>
                  </a:lnTo>
                  <a:cubicBezTo>
                    <a:pt x="0" y="2620"/>
                    <a:pt x="81" y="2823"/>
                    <a:pt x="204" y="2943"/>
                  </a:cubicBezTo>
                  <a:lnTo>
                    <a:pt x="687" y="3346"/>
                  </a:lnTo>
                  <a:cubicBezTo>
                    <a:pt x="849" y="3468"/>
                    <a:pt x="929" y="3668"/>
                    <a:pt x="929" y="3872"/>
                  </a:cubicBezTo>
                  <a:lnTo>
                    <a:pt x="929" y="6533"/>
                  </a:lnTo>
                  <a:cubicBezTo>
                    <a:pt x="929" y="6733"/>
                    <a:pt x="849" y="6936"/>
                    <a:pt x="687" y="7055"/>
                  </a:cubicBezTo>
                  <a:lnTo>
                    <a:pt x="204" y="7501"/>
                  </a:lnTo>
                  <a:cubicBezTo>
                    <a:pt x="81" y="7620"/>
                    <a:pt x="0" y="7781"/>
                    <a:pt x="0" y="7942"/>
                  </a:cubicBezTo>
                  <a:lnTo>
                    <a:pt x="0" y="8346"/>
                  </a:lnTo>
                  <a:cubicBezTo>
                    <a:pt x="0" y="9475"/>
                    <a:pt x="929" y="10404"/>
                    <a:pt x="2058" y="10404"/>
                  </a:cubicBezTo>
                  <a:lnTo>
                    <a:pt x="7139" y="10404"/>
                  </a:lnTo>
                  <a:cubicBezTo>
                    <a:pt x="7258" y="10404"/>
                    <a:pt x="7381" y="10281"/>
                    <a:pt x="7381" y="10120"/>
                  </a:cubicBezTo>
                  <a:cubicBezTo>
                    <a:pt x="7381" y="9959"/>
                    <a:pt x="7258" y="9839"/>
                    <a:pt x="7139" y="9839"/>
                  </a:cubicBezTo>
                  <a:lnTo>
                    <a:pt x="2058" y="9839"/>
                  </a:lnTo>
                  <a:cubicBezTo>
                    <a:pt x="1210" y="9839"/>
                    <a:pt x="565" y="9194"/>
                    <a:pt x="565" y="8346"/>
                  </a:cubicBezTo>
                  <a:lnTo>
                    <a:pt x="565" y="7942"/>
                  </a:lnTo>
                  <a:lnTo>
                    <a:pt x="565" y="7904"/>
                  </a:lnTo>
                  <a:lnTo>
                    <a:pt x="1049" y="7459"/>
                  </a:lnTo>
                  <a:cubicBezTo>
                    <a:pt x="1333" y="7217"/>
                    <a:pt x="1494" y="6894"/>
                    <a:pt x="1494" y="6533"/>
                  </a:cubicBezTo>
                  <a:lnTo>
                    <a:pt x="1494" y="3872"/>
                  </a:lnTo>
                  <a:cubicBezTo>
                    <a:pt x="1494" y="3507"/>
                    <a:pt x="1333" y="3184"/>
                    <a:pt x="1049" y="2943"/>
                  </a:cubicBezTo>
                  <a:lnTo>
                    <a:pt x="565" y="2539"/>
                  </a:lnTo>
                  <a:lnTo>
                    <a:pt x="565" y="2459"/>
                  </a:lnTo>
                  <a:lnTo>
                    <a:pt x="565" y="2055"/>
                  </a:lnTo>
                  <a:cubicBezTo>
                    <a:pt x="565" y="1210"/>
                    <a:pt x="1210" y="565"/>
                    <a:pt x="2058" y="565"/>
                  </a:cubicBezTo>
                  <a:lnTo>
                    <a:pt x="3791" y="565"/>
                  </a:lnTo>
                  <a:cubicBezTo>
                    <a:pt x="3952" y="565"/>
                    <a:pt x="4074" y="443"/>
                    <a:pt x="4074" y="281"/>
                  </a:cubicBezTo>
                  <a:cubicBezTo>
                    <a:pt x="4074" y="120"/>
                    <a:pt x="3952" y="1"/>
                    <a:pt x="3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9"/>
            <p:cNvSpPr/>
            <p:nvPr/>
          </p:nvSpPr>
          <p:spPr>
            <a:xfrm>
              <a:off x="1026188" y="2962875"/>
              <a:ext cx="13100" cy="74625"/>
            </a:xfrm>
            <a:custGeom>
              <a:rect b="b" l="l" r="r" t="t"/>
              <a:pathLst>
                <a:path extrusionOk="0" h="2985" w="524">
                  <a:moveTo>
                    <a:pt x="243" y="0"/>
                  </a:moveTo>
                  <a:cubicBezTo>
                    <a:pt x="120" y="0"/>
                    <a:pt x="1" y="123"/>
                    <a:pt x="1" y="284"/>
                  </a:cubicBezTo>
                  <a:lnTo>
                    <a:pt x="1" y="2704"/>
                  </a:lnTo>
                  <a:cubicBezTo>
                    <a:pt x="1" y="2865"/>
                    <a:pt x="120" y="2984"/>
                    <a:pt x="243" y="2984"/>
                  </a:cubicBezTo>
                  <a:cubicBezTo>
                    <a:pt x="404" y="2984"/>
                    <a:pt x="523" y="2865"/>
                    <a:pt x="523" y="2704"/>
                  </a:cubicBezTo>
                  <a:lnTo>
                    <a:pt x="523" y="284"/>
                  </a:lnTo>
                  <a:cubicBezTo>
                    <a:pt x="523" y="123"/>
                    <a:pt x="404"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9"/>
            <p:cNvSpPr/>
            <p:nvPr/>
          </p:nvSpPr>
          <p:spPr>
            <a:xfrm>
              <a:off x="1083613" y="2900375"/>
              <a:ext cx="118975" cy="131075"/>
            </a:xfrm>
            <a:custGeom>
              <a:rect b="b" l="l" r="r" t="t"/>
              <a:pathLst>
                <a:path extrusionOk="0" h="5243" w="4759">
                  <a:moveTo>
                    <a:pt x="1978" y="0"/>
                  </a:moveTo>
                  <a:cubicBezTo>
                    <a:pt x="1452" y="0"/>
                    <a:pt x="1049" y="404"/>
                    <a:pt x="1010" y="929"/>
                  </a:cubicBezTo>
                  <a:lnTo>
                    <a:pt x="968" y="1775"/>
                  </a:lnTo>
                  <a:lnTo>
                    <a:pt x="284" y="1775"/>
                  </a:lnTo>
                  <a:cubicBezTo>
                    <a:pt x="123" y="1775"/>
                    <a:pt x="0" y="1897"/>
                    <a:pt x="0" y="2016"/>
                  </a:cubicBezTo>
                  <a:cubicBezTo>
                    <a:pt x="0" y="2178"/>
                    <a:pt x="123" y="2300"/>
                    <a:pt x="284" y="2300"/>
                  </a:cubicBezTo>
                  <a:lnTo>
                    <a:pt x="1171" y="2300"/>
                  </a:lnTo>
                  <a:cubicBezTo>
                    <a:pt x="1371" y="2300"/>
                    <a:pt x="1494" y="2139"/>
                    <a:pt x="1533" y="1978"/>
                  </a:cubicBezTo>
                  <a:lnTo>
                    <a:pt x="1533" y="929"/>
                  </a:lnTo>
                  <a:cubicBezTo>
                    <a:pt x="1575" y="726"/>
                    <a:pt x="1736" y="565"/>
                    <a:pt x="1978" y="565"/>
                  </a:cubicBezTo>
                  <a:cubicBezTo>
                    <a:pt x="2178" y="565"/>
                    <a:pt x="2339" y="726"/>
                    <a:pt x="2381" y="929"/>
                  </a:cubicBezTo>
                  <a:lnTo>
                    <a:pt x="2462" y="1736"/>
                  </a:lnTo>
                  <a:cubicBezTo>
                    <a:pt x="2462" y="1936"/>
                    <a:pt x="2623" y="2097"/>
                    <a:pt x="2865" y="2097"/>
                  </a:cubicBezTo>
                  <a:lnTo>
                    <a:pt x="3629" y="2097"/>
                  </a:lnTo>
                  <a:cubicBezTo>
                    <a:pt x="3791" y="2097"/>
                    <a:pt x="3952" y="2178"/>
                    <a:pt x="4075" y="2300"/>
                  </a:cubicBezTo>
                  <a:cubicBezTo>
                    <a:pt x="4155" y="2462"/>
                    <a:pt x="4236" y="2623"/>
                    <a:pt x="4194" y="2784"/>
                  </a:cubicBezTo>
                  <a:lnTo>
                    <a:pt x="3952" y="4194"/>
                  </a:lnTo>
                  <a:cubicBezTo>
                    <a:pt x="3913" y="4478"/>
                    <a:pt x="3671" y="4678"/>
                    <a:pt x="3387" y="4678"/>
                  </a:cubicBezTo>
                  <a:lnTo>
                    <a:pt x="1694" y="4678"/>
                  </a:lnTo>
                  <a:cubicBezTo>
                    <a:pt x="1494" y="4678"/>
                    <a:pt x="1333" y="4639"/>
                    <a:pt x="1210" y="4516"/>
                  </a:cubicBezTo>
                  <a:lnTo>
                    <a:pt x="968" y="4316"/>
                  </a:lnTo>
                  <a:cubicBezTo>
                    <a:pt x="929" y="4275"/>
                    <a:pt x="849" y="4236"/>
                    <a:pt x="768" y="4236"/>
                  </a:cubicBezTo>
                  <a:lnTo>
                    <a:pt x="284" y="4236"/>
                  </a:lnTo>
                  <a:cubicBezTo>
                    <a:pt x="123" y="4236"/>
                    <a:pt x="0" y="4355"/>
                    <a:pt x="0" y="4516"/>
                  </a:cubicBezTo>
                  <a:cubicBezTo>
                    <a:pt x="0" y="4639"/>
                    <a:pt x="123" y="4758"/>
                    <a:pt x="284" y="4758"/>
                  </a:cubicBezTo>
                  <a:lnTo>
                    <a:pt x="687" y="4758"/>
                  </a:lnTo>
                  <a:lnTo>
                    <a:pt x="849" y="4920"/>
                  </a:lnTo>
                  <a:cubicBezTo>
                    <a:pt x="1091" y="5123"/>
                    <a:pt x="1371" y="5242"/>
                    <a:pt x="1694" y="5242"/>
                  </a:cubicBezTo>
                  <a:lnTo>
                    <a:pt x="3387" y="5242"/>
                  </a:lnTo>
                  <a:cubicBezTo>
                    <a:pt x="3952" y="5242"/>
                    <a:pt x="4436" y="4839"/>
                    <a:pt x="4516" y="4275"/>
                  </a:cubicBezTo>
                  <a:lnTo>
                    <a:pt x="4720" y="2865"/>
                  </a:lnTo>
                  <a:cubicBezTo>
                    <a:pt x="4758" y="2542"/>
                    <a:pt x="4678" y="2220"/>
                    <a:pt x="4478" y="1978"/>
                  </a:cubicBezTo>
                  <a:cubicBezTo>
                    <a:pt x="4236" y="1694"/>
                    <a:pt x="3952" y="1575"/>
                    <a:pt x="3629" y="1575"/>
                  </a:cubicBezTo>
                  <a:lnTo>
                    <a:pt x="2984" y="1575"/>
                  </a:lnTo>
                  <a:lnTo>
                    <a:pt x="2904" y="887"/>
                  </a:lnTo>
                  <a:cubicBezTo>
                    <a:pt x="2865" y="365"/>
                    <a:pt x="2462" y="0"/>
                    <a:pt x="1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9"/>
            <p:cNvSpPr/>
            <p:nvPr/>
          </p:nvSpPr>
          <p:spPr>
            <a:xfrm>
              <a:off x="1419338" y="3188675"/>
              <a:ext cx="26225" cy="114950"/>
            </a:xfrm>
            <a:custGeom>
              <a:rect b="b" l="l" r="r" t="t"/>
              <a:pathLst>
                <a:path extrusionOk="0" h="4598" w="1049">
                  <a:moveTo>
                    <a:pt x="765" y="0"/>
                  </a:moveTo>
                  <a:cubicBezTo>
                    <a:pt x="645" y="0"/>
                    <a:pt x="523" y="123"/>
                    <a:pt x="523" y="284"/>
                  </a:cubicBezTo>
                  <a:lnTo>
                    <a:pt x="523" y="1252"/>
                  </a:lnTo>
                  <a:cubicBezTo>
                    <a:pt x="523" y="1613"/>
                    <a:pt x="361" y="1978"/>
                    <a:pt x="120" y="2258"/>
                  </a:cubicBezTo>
                  <a:lnTo>
                    <a:pt x="81" y="2339"/>
                  </a:lnTo>
                  <a:cubicBezTo>
                    <a:pt x="39" y="2381"/>
                    <a:pt x="0" y="2462"/>
                    <a:pt x="0" y="2500"/>
                  </a:cubicBezTo>
                  <a:lnTo>
                    <a:pt x="0" y="4316"/>
                  </a:lnTo>
                  <a:cubicBezTo>
                    <a:pt x="0" y="4478"/>
                    <a:pt x="120" y="4597"/>
                    <a:pt x="281" y="4597"/>
                  </a:cubicBezTo>
                  <a:cubicBezTo>
                    <a:pt x="403" y="4597"/>
                    <a:pt x="523" y="4478"/>
                    <a:pt x="523" y="4316"/>
                  </a:cubicBezTo>
                  <a:lnTo>
                    <a:pt x="523" y="2623"/>
                  </a:lnTo>
                  <a:cubicBezTo>
                    <a:pt x="845" y="2220"/>
                    <a:pt x="1049" y="1736"/>
                    <a:pt x="1049" y="1252"/>
                  </a:cubicBezTo>
                  <a:lnTo>
                    <a:pt x="1049" y="284"/>
                  </a:lnTo>
                  <a:cubicBezTo>
                    <a:pt x="1049" y="123"/>
                    <a:pt x="926"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9"/>
            <p:cNvSpPr/>
            <p:nvPr/>
          </p:nvSpPr>
          <p:spPr>
            <a:xfrm>
              <a:off x="1316513" y="3057625"/>
              <a:ext cx="129050" cy="116000"/>
            </a:xfrm>
            <a:custGeom>
              <a:rect b="b" l="l" r="r" t="t"/>
              <a:pathLst>
                <a:path extrusionOk="0" h="4640" w="5162">
                  <a:moveTo>
                    <a:pt x="281" y="1"/>
                  </a:moveTo>
                  <a:cubicBezTo>
                    <a:pt x="120" y="1"/>
                    <a:pt x="0" y="123"/>
                    <a:pt x="0" y="284"/>
                  </a:cubicBezTo>
                  <a:lnTo>
                    <a:pt x="0" y="3268"/>
                  </a:lnTo>
                  <a:cubicBezTo>
                    <a:pt x="0" y="3388"/>
                    <a:pt x="120" y="3510"/>
                    <a:pt x="281" y="3510"/>
                  </a:cubicBezTo>
                  <a:cubicBezTo>
                    <a:pt x="442" y="3510"/>
                    <a:pt x="565" y="3388"/>
                    <a:pt x="565" y="3268"/>
                  </a:cubicBezTo>
                  <a:lnTo>
                    <a:pt x="565" y="1897"/>
                  </a:lnTo>
                  <a:cubicBezTo>
                    <a:pt x="565" y="1655"/>
                    <a:pt x="765" y="1413"/>
                    <a:pt x="1049" y="1413"/>
                  </a:cubicBezTo>
                  <a:cubicBezTo>
                    <a:pt x="1329" y="1413"/>
                    <a:pt x="1533" y="1655"/>
                    <a:pt x="1533" y="1897"/>
                  </a:cubicBezTo>
                  <a:lnTo>
                    <a:pt x="1533" y="3268"/>
                  </a:lnTo>
                  <a:cubicBezTo>
                    <a:pt x="1533" y="3388"/>
                    <a:pt x="1652" y="3510"/>
                    <a:pt x="1813" y="3510"/>
                  </a:cubicBezTo>
                  <a:cubicBezTo>
                    <a:pt x="1975" y="3510"/>
                    <a:pt x="2097" y="3388"/>
                    <a:pt x="2097" y="3268"/>
                  </a:cubicBezTo>
                  <a:lnTo>
                    <a:pt x="2097" y="1897"/>
                  </a:lnTo>
                  <a:cubicBezTo>
                    <a:pt x="2097" y="1655"/>
                    <a:pt x="2297" y="1413"/>
                    <a:pt x="2581" y="1413"/>
                  </a:cubicBezTo>
                  <a:cubicBezTo>
                    <a:pt x="2862" y="1413"/>
                    <a:pt x="3065" y="1655"/>
                    <a:pt x="3065" y="1897"/>
                  </a:cubicBezTo>
                  <a:lnTo>
                    <a:pt x="3065" y="3268"/>
                  </a:lnTo>
                  <a:cubicBezTo>
                    <a:pt x="3065" y="3388"/>
                    <a:pt x="3184" y="3510"/>
                    <a:pt x="3345" y="3510"/>
                  </a:cubicBezTo>
                  <a:cubicBezTo>
                    <a:pt x="3507" y="3510"/>
                    <a:pt x="3629" y="3388"/>
                    <a:pt x="3629" y="3268"/>
                  </a:cubicBezTo>
                  <a:lnTo>
                    <a:pt x="3629" y="1897"/>
                  </a:lnTo>
                  <a:cubicBezTo>
                    <a:pt x="3629" y="1655"/>
                    <a:pt x="3829" y="1413"/>
                    <a:pt x="4113" y="1413"/>
                  </a:cubicBezTo>
                  <a:cubicBezTo>
                    <a:pt x="4394" y="1413"/>
                    <a:pt x="4636" y="1655"/>
                    <a:pt x="4636" y="1897"/>
                  </a:cubicBezTo>
                  <a:lnTo>
                    <a:pt x="4636" y="4397"/>
                  </a:lnTo>
                  <a:cubicBezTo>
                    <a:pt x="4636" y="4517"/>
                    <a:pt x="4758" y="4639"/>
                    <a:pt x="4878" y="4639"/>
                  </a:cubicBezTo>
                  <a:cubicBezTo>
                    <a:pt x="5039" y="4639"/>
                    <a:pt x="5162" y="4517"/>
                    <a:pt x="5162" y="4397"/>
                  </a:cubicBezTo>
                  <a:lnTo>
                    <a:pt x="5162" y="1897"/>
                  </a:lnTo>
                  <a:cubicBezTo>
                    <a:pt x="5162" y="1333"/>
                    <a:pt x="4678" y="888"/>
                    <a:pt x="4113" y="888"/>
                  </a:cubicBezTo>
                  <a:cubicBezTo>
                    <a:pt x="3829" y="888"/>
                    <a:pt x="3549" y="1010"/>
                    <a:pt x="3345" y="1210"/>
                  </a:cubicBezTo>
                  <a:cubicBezTo>
                    <a:pt x="3145" y="1010"/>
                    <a:pt x="2904" y="888"/>
                    <a:pt x="2581" y="888"/>
                  </a:cubicBezTo>
                  <a:cubicBezTo>
                    <a:pt x="2297" y="888"/>
                    <a:pt x="2016" y="1010"/>
                    <a:pt x="1813" y="1210"/>
                  </a:cubicBezTo>
                  <a:cubicBezTo>
                    <a:pt x="1613" y="1010"/>
                    <a:pt x="1329" y="888"/>
                    <a:pt x="1049" y="888"/>
                  </a:cubicBezTo>
                  <a:cubicBezTo>
                    <a:pt x="846" y="888"/>
                    <a:pt x="684" y="930"/>
                    <a:pt x="565" y="1010"/>
                  </a:cubicBezTo>
                  <a:lnTo>
                    <a:pt x="565" y="284"/>
                  </a:lnTo>
                  <a:cubicBezTo>
                    <a:pt x="565" y="123"/>
                    <a:pt x="44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9"/>
            <p:cNvSpPr/>
            <p:nvPr/>
          </p:nvSpPr>
          <p:spPr>
            <a:xfrm>
              <a:off x="1223763" y="2992150"/>
              <a:ext cx="106875" cy="311475"/>
            </a:xfrm>
            <a:custGeom>
              <a:rect b="b" l="l" r="r" t="t"/>
              <a:pathLst>
                <a:path extrusionOk="0" h="12459" w="4275">
                  <a:moveTo>
                    <a:pt x="3227" y="0"/>
                  </a:moveTo>
                  <a:cubicBezTo>
                    <a:pt x="2662" y="0"/>
                    <a:pt x="2178" y="442"/>
                    <a:pt x="2178" y="1007"/>
                  </a:cubicBezTo>
                  <a:lnTo>
                    <a:pt x="2178" y="5200"/>
                  </a:lnTo>
                  <a:lnTo>
                    <a:pt x="1614" y="4597"/>
                  </a:lnTo>
                  <a:cubicBezTo>
                    <a:pt x="1452" y="4394"/>
                    <a:pt x="1210" y="4313"/>
                    <a:pt x="968" y="4313"/>
                  </a:cubicBezTo>
                  <a:cubicBezTo>
                    <a:pt x="727" y="4313"/>
                    <a:pt x="523" y="4394"/>
                    <a:pt x="323" y="4555"/>
                  </a:cubicBezTo>
                  <a:cubicBezTo>
                    <a:pt x="81" y="4839"/>
                    <a:pt x="1" y="5200"/>
                    <a:pt x="120" y="5565"/>
                  </a:cubicBezTo>
                  <a:lnTo>
                    <a:pt x="1249" y="8184"/>
                  </a:lnTo>
                  <a:cubicBezTo>
                    <a:pt x="1652" y="9113"/>
                    <a:pt x="2297" y="9919"/>
                    <a:pt x="3146" y="10442"/>
                  </a:cubicBezTo>
                  <a:lnTo>
                    <a:pt x="3265" y="10523"/>
                  </a:lnTo>
                  <a:lnTo>
                    <a:pt x="3265" y="12177"/>
                  </a:lnTo>
                  <a:cubicBezTo>
                    <a:pt x="3265" y="12339"/>
                    <a:pt x="3388" y="12458"/>
                    <a:pt x="3507" y="12458"/>
                  </a:cubicBezTo>
                  <a:cubicBezTo>
                    <a:pt x="3668" y="12458"/>
                    <a:pt x="3791" y="12339"/>
                    <a:pt x="3791" y="12177"/>
                  </a:cubicBezTo>
                  <a:lnTo>
                    <a:pt x="3791" y="10361"/>
                  </a:lnTo>
                  <a:cubicBezTo>
                    <a:pt x="3791" y="10281"/>
                    <a:pt x="3749" y="10200"/>
                    <a:pt x="3668" y="10161"/>
                  </a:cubicBezTo>
                  <a:lnTo>
                    <a:pt x="3468" y="10000"/>
                  </a:lnTo>
                  <a:cubicBezTo>
                    <a:pt x="2701" y="9516"/>
                    <a:pt x="2097" y="8829"/>
                    <a:pt x="1733" y="7984"/>
                  </a:cubicBezTo>
                  <a:lnTo>
                    <a:pt x="646" y="5323"/>
                  </a:lnTo>
                  <a:cubicBezTo>
                    <a:pt x="565" y="5200"/>
                    <a:pt x="604" y="5039"/>
                    <a:pt x="727" y="4958"/>
                  </a:cubicBezTo>
                  <a:cubicBezTo>
                    <a:pt x="765" y="4878"/>
                    <a:pt x="888" y="4839"/>
                    <a:pt x="968" y="4839"/>
                  </a:cubicBezTo>
                  <a:cubicBezTo>
                    <a:pt x="1088" y="4839"/>
                    <a:pt x="1168" y="4878"/>
                    <a:pt x="1210" y="4958"/>
                  </a:cubicBezTo>
                  <a:lnTo>
                    <a:pt x="2178" y="5968"/>
                  </a:lnTo>
                  <a:lnTo>
                    <a:pt x="2178" y="6249"/>
                  </a:lnTo>
                  <a:cubicBezTo>
                    <a:pt x="2178" y="6410"/>
                    <a:pt x="2297" y="6532"/>
                    <a:pt x="2459" y="6532"/>
                  </a:cubicBezTo>
                  <a:cubicBezTo>
                    <a:pt x="2581" y="6532"/>
                    <a:pt x="2701" y="6410"/>
                    <a:pt x="2701" y="6249"/>
                  </a:cubicBezTo>
                  <a:lnTo>
                    <a:pt x="2701" y="1007"/>
                  </a:lnTo>
                  <a:cubicBezTo>
                    <a:pt x="2701" y="765"/>
                    <a:pt x="2943" y="523"/>
                    <a:pt x="3227" y="523"/>
                  </a:cubicBezTo>
                  <a:cubicBezTo>
                    <a:pt x="3507" y="523"/>
                    <a:pt x="3710" y="765"/>
                    <a:pt x="3710" y="1007"/>
                  </a:cubicBezTo>
                  <a:lnTo>
                    <a:pt x="3710" y="1733"/>
                  </a:lnTo>
                  <a:cubicBezTo>
                    <a:pt x="3710" y="1894"/>
                    <a:pt x="3830" y="2016"/>
                    <a:pt x="3991" y="2016"/>
                  </a:cubicBezTo>
                  <a:cubicBezTo>
                    <a:pt x="4152" y="2016"/>
                    <a:pt x="4275" y="1894"/>
                    <a:pt x="4275" y="1733"/>
                  </a:cubicBezTo>
                  <a:lnTo>
                    <a:pt x="4275" y="1007"/>
                  </a:lnTo>
                  <a:cubicBezTo>
                    <a:pt x="4275" y="442"/>
                    <a:pt x="3791" y="0"/>
                    <a:pt x="3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9"/>
            <p:cNvSpPr/>
            <p:nvPr/>
          </p:nvSpPr>
          <p:spPr>
            <a:xfrm>
              <a:off x="1225788" y="2918525"/>
              <a:ext cx="175425" cy="97850"/>
            </a:xfrm>
            <a:custGeom>
              <a:rect b="b" l="l" r="r" t="t"/>
              <a:pathLst>
                <a:path extrusionOk="0" h="3914" w="7017">
                  <a:moveTo>
                    <a:pt x="968" y="0"/>
                  </a:moveTo>
                  <a:cubicBezTo>
                    <a:pt x="442" y="0"/>
                    <a:pt x="0" y="445"/>
                    <a:pt x="0" y="968"/>
                  </a:cubicBezTo>
                  <a:lnTo>
                    <a:pt x="0" y="2945"/>
                  </a:lnTo>
                  <a:cubicBezTo>
                    <a:pt x="0" y="3468"/>
                    <a:pt x="442" y="3913"/>
                    <a:pt x="968" y="3913"/>
                  </a:cubicBezTo>
                  <a:lnTo>
                    <a:pt x="1329" y="3913"/>
                  </a:lnTo>
                  <a:cubicBezTo>
                    <a:pt x="1491" y="3913"/>
                    <a:pt x="1613" y="3790"/>
                    <a:pt x="1613" y="3629"/>
                  </a:cubicBezTo>
                  <a:cubicBezTo>
                    <a:pt x="1613" y="3510"/>
                    <a:pt x="1491" y="3387"/>
                    <a:pt x="1329" y="3387"/>
                  </a:cubicBezTo>
                  <a:lnTo>
                    <a:pt x="968" y="3387"/>
                  </a:lnTo>
                  <a:cubicBezTo>
                    <a:pt x="726" y="3387"/>
                    <a:pt x="523" y="3187"/>
                    <a:pt x="523" y="2945"/>
                  </a:cubicBezTo>
                  <a:lnTo>
                    <a:pt x="523" y="968"/>
                  </a:lnTo>
                  <a:cubicBezTo>
                    <a:pt x="523" y="726"/>
                    <a:pt x="726" y="526"/>
                    <a:pt x="968" y="526"/>
                  </a:cubicBezTo>
                  <a:lnTo>
                    <a:pt x="6007" y="526"/>
                  </a:lnTo>
                  <a:cubicBezTo>
                    <a:pt x="6249" y="526"/>
                    <a:pt x="6452" y="726"/>
                    <a:pt x="6452" y="968"/>
                  </a:cubicBezTo>
                  <a:lnTo>
                    <a:pt x="6452" y="2945"/>
                  </a:lnTo>
                  <a:cubicBezTo>
                    <a:pt x="6452" y="3187"/>
                    <a:pt x="6249" y="3387"/>
                    <a:pt x="6007" y="3387"/>
                  </a:cubicBezTo>
                  <a:lnTo>
                    <a:pt x="4958" y="3387"/>
                  </a:lnTo>
                  <a:cubicBezTo>
                    <a:pt x="4797" y="3387"/>
                    <a:pt x="4678" y="3510"/>
                    <a:pt x="4678" y="3629"/>
                  </a:cubicBezTo>
                  <a:cubicBezTo>
                    <a:pt x="4678" y="3790"/>
                    <a:pt x="4797" y="3913"/>
                    <a:pt x="4958" y="3913"/>
                  </a:cubicBezTo>
                  <a:lnTo>
                    <a:pt x="6007" y="3913"/>
                  </a:lnTo>
                  <a:cubicBezTo>
                    <a:pt x="6571" y="3913"/>
                    <a:pt x="7016" y="3468"/>
                    <a:pt x="7016" y="2945"/>
                  </a:cubicBezTo>
                  <a:lnTo>
                    <a:pt x="7016" y="968"/>
                  </a:lnTo>
                  <a:cubicBezTo>
                    <a:pt x="7016" y="445"/>
                    <a:pt x="6571" y="0"/>
                    <a:pt x="6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49"/>
          <p:cNvGrpSpPr/>
          <p:nvPr/>
        </p:nvGrpSpPr>
        <p:grpSpPr>
          <a:xfrm>
            <a:off x="6896507" y="3215198"/>
            <a:ext cx="359865" cy="412372"/>
            <a:chOff x="7712538" y="3500200"/>
            <a:chExt cx="400250" cy="458650"/>
          </a:xfrm>
        </p:grpSpPr>
        <p:sp>
          <p:nvSpPr>
            <p:cNvPr id="1663" name="Google Shape;1663;p49"/>
            <p:cNvSpPr/>
            <p:nvPr/>
          </p:nvSpPr>
          <p:spPr>
            <a:xfrm>
              <a:off x="7755913" y="3863100"/>
              <a:ext cx="313500" cy="95750"/>
            </a:xfrm>
            <a:custGeom>
              <a:rect b="b" l="l" r="r" t="t"/>
              <a:pathLst>
                <a:path extrusionOk="0" h="3830" w="12540">
                  <a:moveTo>
                    <a:pt x="281" y="0"/>
                  </a:moveTo>
                  <a:cubicBezTo>
                    <a:pt x="120" y="0"/>
                    <a:pt x="1" y="120"/>
                    <a:pt x="1" y="281"/>
                  </a:cubicBezTo>
                  <a:lnTo>
                    <a:pt x="1" y="726"/>
                  </a:lnTo>
                  <a:cubicBezTo>
                    <a:pt x="1" y="2458"/>
                    <a:pt x="1410" y="3829"/>
                    <a:pt x="3146" y="3829"/>
                  </a:cubicBezTo>
                  <a:lnTo>
                    <a:pt x="9436" y="3829"/>
                  </a:lnTo>
                  <a:cubicBezTo>
                    <a:pt x="11168" y="3829"/>
                    <a:pt x="12539" y="2458"/>
                    <a:pt x="12539" y="726"/>
                  </a:cubicBezTo>
                  <a:lnTo>
                    <a:pt x="12539" y="281"/>
                  </a:lnTo>
                  <a:cubicBezTo>
                    <a:pt x="12539" y="120"/>
                    <a:pt x="12420" y="0"/>
                    <a:pt x="12259" y="0"/>
                  </a:cubicBezTo>
                  <a:cubicBezTo>
                    <a:pt x="12136" y="0"/>
                    <a:pt x="12017" y="120"/>
                    <a:pt x="12017" y="281"/>
                  </a:cubicBezTo>
                  <a:lnTo>
                    <a:pt x="12017" y="726"/>
                  </a:lnTo>
                  <a:cubicBezTo>
                    <a:pt x="12017" y="2136"/>
                    <a:pt x="10846" y="3307"/>
                    <a:pt x="9436" y="3307"/>
                  </a:cubicBezTo>
                  <a:lnTo>
                    <a:pt x="3146" y="3307"/>
                  </a:lnTo>
                  <a:cubicBezTo>
                    <a:pt x="1694" y="3307"/>
                    <a:pt x="565" y="2136"/>
                    <a:pt x="565" y="726"/>
                  </a:cubicBezTo>
                  <a:lnTo>
                    <a:pt x="565" y="281"/>
                  </a:lnTo>
                  <a:cubicBezTo>
                    <a:pt x="565" y="120"/>
                    <a:pt x="443" y="0"/>
                    <a:pt x="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9"/>
            <p:cNvSpPr/>
            <p:nvPr/>
          </p:nvSpPr>
          <p:spPr>
            <a:xfrm>
              <a:off x="7755913" y="3500200"/>
              <a:ext cx="313500" cy="102850"/>
            </a:xfrm>
            <a:custGeom>
              <a:rect b="b" l="l" r="r" t="t"/>
              <a:pathLst>
                <a:path extrusionOk="0" h="4114" w="12540">
                  <a:moveTo>
                    <a:pt x="3146" y="1"/>
                  </a:moveTo>
                  <a:cubicBezTo>
                    <a:pt x="1410" y="1"/>
                    <a:pt x="1" y="1371"/>
                    <a:pt x="1" y="3104"/>
                  </a:cubicBezTo>
                  <a:lnTo>
                    <a:pt x="1" y="3829"/>
                  </a:lnTo>
                  <a:cubicBezTo>
                    <a:pt x="1" y="3991"/>
                    <a:pt x="120" y="4113"/>
                    <a:pt x="281" y="4113"/>
                  </a:cubicBezTo>
                  <a:cubicBezTo>
                    <a:pt x="443" y="4113"/>
                    <a:pt x="565" y="3991"/>
                    <a:pt x="565" y="3829"/>
                  </a:cubicBezTo>
                  <a:lnTo>
                    <a:pt x="565" y="3104"/>
                  </a:lnTo>
                  <a:cubicBezTo>
                    <a:pt x="565" y="1652"/>
                    <a:pt x="1694" y="523"/>
                    <a:pt x="3146" y="523"/>
                  </a:cubicBezTo>
                  <a:lnTo>
                    <a:pt x="9436" y="523"/>
                  </a:lnTo>
                  <a:cubicBezTo>
                    <a:pt x="10846" y="523"/>
                    <a:pt x="12017" y="1652"/>
                    <a:pt x="12017" y="3104"/>
                  </a:cubicBezTo>
                  <a:lnTo>
                    <a:pt x="12017" y="3829"/>
                  </a:lnTo>
                  <a:cubicBezTo>
                    <a:pt x="12017" y="3991"/>
                    <a:pt x="12136" y="4113"/>
                    <a:pt x="12259" y="4113"/>
                  </a:cubicBezTo>
                  <a:cubicBezTo>
                    <a:pt x="12420" y="4113"/>
                    <a:pt x="12539" y="3991"/>
                    <a:pt x="12539" y="3829"/>
                  </a:cubicBezTo>
                  <a:lnTo>
                    <a:pt x="12539" y="3104"/>
                  </a:lnTo>
                  <a:cubicBezTo>
                    <a:pt x="12539" y="1371"/>
                    <a:pt x="11168" y="1"/>
                    <a:pt x="9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9"/>
            <p:cNvSpPr/>
            <p:nvPr/>
          </p:nvSpPr>
          <p:spPr>
            <a:xfrm>
              <a:off x="7783088" y="3526400"/>
              <a:ext cx="259150" cy="76650"/>
            </a:xfrm>
            <a:custGeom>
              <a:rect b="b" l="l" r="r" t="t"/>
              <a:pathLst>
                <a:path extrusionOk="0" h="3066" w="10366">
                  <a:moveTo>
                    <a:pt x="2059" y="1"/>
                  </a:moveTo>
                  <a:cubicBezTo>
                    <a:pt x="930" y="1"/>
                    <a:pt x="1" y="927"/>
                    <a:pt x="1" y="2056"/>
                  </a:cubicBezTo>
                  <a:lnTo>
                    <a:pt x="1" y="2781"/>
                  </a:lnTo>
                  <a:cubicBezTo>
                    <a:pt x="1" y="2943"/>
                    <a:pt x="123" y="3065"/>
                    <a:pt x="285" y="3065"/>
                  </a:cubicBezTo>
                  <a:cubicBezTo>
                    <a:pt x="404" y="3065"/>
                    <a:pt x="527" y="2943"/>
                    <a:pt x="527" y="2781"/>
                  </a:cubicBezTo>
                  <a:lnTo>
                    <a:pt x="527" y="2056"/>
                  </a:lnTo>
                  <a:cubicBezTo>
                    <a:pt x="527" y="1211"/>
                    <a:pt x="1210" y="565"/>
                    <a:pt x="2059" y="565"/>
                  </a:cubicBezTo>
                  <a:lnTo>
                    <a:pt x="2501" y="565"/>
                  </a:lnTo>
                  <a:lnTo>
                    <a:pt x="2904" y="1049"/>
                  </a:lnTo>
                  <a:cubicBezTo>
                    <a:pt x="3146" y="1330"/>
                    <a:pt x="3510" y="1491"/>
                    <a:pt x="3872" y="1491"/>
                  </a:cubicBezTo>
                  <a:lnTo>
                    <a:pt x="6494" y="1491"/>
                  </a:lnTo>
                  <a:cubicBezTo>
                    <a:pt x="6855" y="1491"/>
                    <a:pt x="7220" y="1330"/>
                    <a:pt x="7462" y="1049"/>
                  </a:cubicBezTo>
                  <a:lnTo>
                    <a:pt x="7865" y="565"/>
                  </a:lnTo>
                  <a:lnTo>
                    <a:pt x="8349" y="565"/>
                  </a:lnTo>
                  <a:cubicBezTo>
                    <a:pt x="9194" y="565"/>
                    <a:pt x="9839" y="1211"/>
                    <a:pt x="9839" y="2056"/>
                  </a:cubicBezTo>
                  <a:lnTo>
                    <a:pt x="9839" y="2781"/>
                  </a:lnTo>
                  <a:cubicBezTo>
                    <a:pt x="9839" y="2943"/>
                    <a:pt x="9962" y="3065"/>
                    <a:pt x="10123" y="3065"/>
                  </a:cubicBezTo>
                  <a:cubicBezTo>
                    <a:pt x="10243" y="3065"/>
                    <a:pt x="10365" y="2943"/>
                    <a:pt x="10365" y="2781"/>
                  </a:cubicBezTo>
                  <a:lnTo>
                    <a:pt x="10365" y="2056"/>
                  </a:lnTo>
                  <a:cubicBezTo>
                    <a:pt x="10365" y="927"/>
                    <a:pt x="9478" y="1"/>
                    <a:pt x="8349" y="1"/>
                  </a:cubicBezTo>
                  <a:lnTo>
                    <a:pt x="7946" y="1"/>
                  </a:lnTo>
                  <a:cubicBezTo>
                    <a:pt x="7784" y="1"/>
                    <a:pt x="7581" y="82"/>
                    <a:pt x="7462" y="201"/>
                  </a:cubicBezTo>
                  <a:lnTo>
                    <a:pt x="7059" y="685"/>
                  </a:lnTo>
                  <a:cubicBezTo>
                    <a:pt x="6936" y="846"/>
                    <a:pt x="6736" y="927"/>
                    <a:pt x="6494" y="927"/>
                  </a:cubicBezTo>
                  <a:lnTo>
                    <a:pt x="3872" y="927"/>
                  </a:lnTo>
                  <a:cubicBezTo>
                    <a:pt x="3672" y="927"/>
                    <a:pt x="3468" y="846"/>
                    <a:pt x="3307" y="685"/>
                  </a:cubicBezTo>
                  <a:lnTo>
                    <a:pt x="2904" y="201"/>
                  </a:lnTo>
                  <a:cubicBezTo>
                    <a:pt x="2785" y="82"/>
                    <a:pt x="2623" y="1"/>
                    <a:pt x="2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9"/>
            <p:cNvSpPr/>
            <p:nvPr/>
          </p:nvSpPr>
          <p:spPr>
            <a:xfrm>
              <a:off x="7783088" y="3863100"/>
              <a:ext cx="259150" cy="68575"/>
            </a:xfrm>
            <a:custGeom>
              <a:rect b="b" l="l" r="r" t="t"/>
              <a:pathLst>
                <a:path extrusionOk="0" h="2743" w="10366">
                  <a:moveTo>
                    <a:pt x="285" y="0"/>
                  </a:moveTo>
                  <a:cubicBezTo>
                    <a:pt x="123" y="0"/>
                    <a:pt x="1" y="120"/>
                    <a:pt x="1" y="281"/>
                  </a:cubicBezTo>
                  <a:lnTo>
                    <a:pt x="1" y="726"/>
                  </a:lnTo>
                  <a:cubicBezTo>
                    <a:pt x="1" y="1855"/>
                    <a:pt x="930" y="2742"/>
                    <a:pt x="2059" y="2742"/>
                  </a:cubicBezTo>
                  <a:lnTo>
                    <a:pt x="8349" y="2742"/>
                  </a:lnTo>
                  <a:cubicBezTo>
                    <a:pt x="9478" y="2742"/>
                    <a:pt x="10365" y="1855"/>
                    <a:pt x="10365" y="726"/>
                  </a:cubicBezTo>
                  <a:lnTo>
                    <a:pt x="10365" y="281"/>
                  </a:lnTo>
                  <a:cubicBezTo>
                    <a:pt x="10365" y="120"/>
                    <a:pt x="10243" y="0"/>
                    <a:pt x="10123" y="0"/>
                  </a:cubicBezTo>
                  <a:cubicBezTo>
                    <a:pt x="9962" y="0"/>
                    <a:pt x="9839" y="120"/>
                    <a:pt x="9839" y="281"/>
                  </a:cubicBezTo>
                  <a:lnTo>
                    <a:pt x="9839" y="726"/>
                  </a:lnTo>
                  <a:cubicBezTo>
                    <a:pt x="9839" y="1571"/>
                    <a:pt x="9194" y="2216"/>
                    <a:pt x="8349" y="2216"/>
                  </a:cubicBezTo>
                  <a:lnTo>
                    <a:pt x="2059" y="2216"/>
                  </a:lnTo>
                  <a:cubicBezTo>
                    <a:pt x="1210" y="2216"/>
                    <a:pt x="527" y="1571"/>
                    <a:pt x="527" y="726"/>
                  </a:cubicBezTo>
                  <a:lnTo>
                    <a:pt x="527" y="281"/>
                  </a:lnTo>
                  <a:cubicBezTo>
                    <a:pt x="527" y="120"/>
                    <a:pt x="404" y="0"/>
                    <a:pt x="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9"/>
            <p:cNvSpPr/>
            <p:nvPr/>
          </p:nvSpPr>
          <p:spPr>
            <a:xfrm>
              <a:off x="7876888" y="3525350"/>
              <a:ext cx="74625" cy="13175"/>
            </a:xfrm>
            <a:custGeom>
              <a:rect b="b" l="l" r="r" t="t"/>
              <a:pathLst>
                <a:path extrusionOk="0" h="527" w="2985">
                  <a:moveTo>
                    <a:pt x="281" y="1"/>
                  </a:moveTo>
                  <a:cubicBezTo>
                    <a:pt x="120" y="1"/>
                    <a:pt x="0" y="124"/>
                    <a:pt x="0" y="243"/>
                  </a:cubicBezTo>
                  <a:cubicBezTo>
                    <a:pt x="0" y="404"/>
                    <a:pt x="120" y="527"/>
                    <a:pt x="281" y="527"/>
                  </a:cubicBezTo>
                  <a:lnTo>
                    <a:pt x="2700" y="527"/>
                  </a:lnTo>
                  <a:cubicBezTo>
                    <a:pt x="2862" y="527"/>
                    <a:pt x="2984" y="404"/>
                    <a:pt x="2984" y="243"/>
                  </a:cubicBezTo>
                  <a:cubicBezTo>
                    <a:pt x="2984" y="124"/>
                    <a:pt x="2862" y="1"/>
                    <a:pt x="2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9"/>
            <p:cNvSpPr/>
            <p:nvPr/>
          </p:nvSpPr>
          <p:spPr>
            <a:xfrm>
              <a:off x="7712538" y="3616075"/>
              <a:ext cx="400250" cy="233900"/>
            </a:xfrm>
            <a:custGeom>
              <a:rect b="b" l="l" r="r" t="t"/>
              <a:pathLst>
                <a:path extrusionOk="0" h="9356" w="16010">
                  <a:moveTo>
                    <a:pt x="1091" y="1"/>
                  </a:moveTo>
                  <a:cubicBezTo>
                    <a:pt x="484" y="1"/>
                    <a:pt x="0" y="485"/>
                    <a:pt x="0" y="1091"/>
                  </a:cubicBezTo>
                  <a:lnTo>
                    <a:pt x="0" y="8269"/>
                  </a:lnTo>
                  <a:cubicBezTo>
                    <a:pt x="0" y="8872"/>
                    <a:pt x="484" y="9356"/>
                    <a:pt x="1091" y="9356"/>
                  </a:cubicBezTo>
                  <a:lnTo>
                    <a:pt x="14919" y="9356"/>
                  </a:lnTo>
                  <a:cubicBezTo>
                    <a:pt x="15526" y="9356"/>
                    <a:pt x="16010" y="8872"/>
                    <a:pt x="16010" y="8269"/>
                  </a:cubicBezTo>
                  <a:lnTo>
                    <a:pt x="16010" y="1091"/>
                  </a:lnTo>
                  <a:cubicBezTo>
                    <a:pt x="16010" y="485"/>
                    <a:pt x="15526" y="1"/>
                    <a:pt x="14919" y="1"/>
                  </a:cubicBezTo>
                  <a:lnTo>
                    <a:pt x="4919" y="1"/>
                  </a:lnTo>
                  <a:cubicBezTo>
                    <a:pt x="4758" y="1"/>
                    <a:pt x="4639" y="123"/>
                    <a:pt x="4639" y="285"/>
                  </a:cubicBezTo>
                  <a:cubicBezTo>
                    <a:pt x="4639" y="446"/>
                    <a:pt x="4758" y="565"/>
                    <a:pt x="4919" y="565"/>
                  </a:cubicBezTo>
                  <a:lnTo>
                    <a:pt x="14919" y="565"/>
                  </a:lnTo>
                  <a:cubicBezTo>
                    <a:pt x="15242" y="565"/>
                    <a:pt x="15484" y="807"/>
                    <a:pt x="15484" y="1091"/>
                  </a:cubicBezTo>
                  <a:lnTo>
                    <a:pt x="15484" y="8269"/>
                  </a:lnTo>
                  <a:cubicBezTo>
                    <a:pt x="15484" y="8549"/>
                    <a:pt x="15242" y="8791"/>
                    <a:pt x="14919" y="8791"/>
                  </a:cubicBezTo>
                  <a:lnTo>
                    <a:pt x="1091" y="8791"/>
                  </a:lnTo>
                  <a:cubicBezTo>
                    <a:pt x="768" y="8791"/>
                    <a:pt x="526" y="8549"/>
                    <a:pt x="526" y="8269"/>
                  </a:cubicBezTo>
                  <a:lnTo>
                    <a:pt x="526" y="1091"/>
                  </a:lnTo>
                  <a:cubicBezTo>
                    <a:pt x="526" y="807"/>
                    <a:pt x="768" y="565"/>
                    <a:pt x="1091" y="565"/>
                  </a:cubicBezTo>
                  <a:lnTo>
                    <a:pt x="3752" y="565"/>
                  </a:lnTo>
                  <a:cubicBezTo>
                    <a:pt x="3913" y="565"/>
                    <a:pt x="4032" y="446"/>
                    <a:pt x="4032" y="285"/>
                  </a:cubicBezTo>
                  <a:cubicBezTo>
                    <a:pt x="4032" y="123"/>
                    <a:pt x="3913" y="1"/>
                    <a:pt x="3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9"/>
            <p:cNvSpPr/>
            <p:nvPr/>
          </p:nvSpPr>
          <p:spPr>
            <a:xfrm>
              <a:off x="7738738" y="3643350"/>
              <a:ext cx="346800" cy="179450"/>
            </a:xfrm>
            <a:custGeom>
              <a:rect b="b" l="l" r="r" t="t"/>
              <a:pathLst>
                <a:path extrusionOk="0" h="7178" w="13872">
                  <a:moveTo>
                    <a:pt x="1855" y="0"/>
                  </a:moveTo>
                  <a:cubicBezTo>
                    <a:pt x="1694" y="0"/>
                    <a:pt x="1575" y="120"/>
                    <a:pt x="1575" y="281"/>
                  </a:cubicBezTo>
                  <a:cubicBezTo>
                    <a:pt x="1575" y="968"/>
                    <a:pt x="1010" y="1571"/>
                    <a:pt x="284" y="1571"/>
                  </a:cubicBezTo>
                  <a:cubicBezTo>
                    <a:pt x="123" y="1571"/>
                    <a:pt x="1" y="1694"/>
                    <a:pt x="1" y="1855"/>
                  </a:cubicBezTo>
                  <a:lnTo>
                    <a:pt x="1" y="5323"/>
                  </a:lnTo>
                  <a:cubicBezTo>
                    <a:pt x="1" y="5484"/>
                    <a:pt x="123" y="5603"/>
                    <a:pt x="284" y="5603"/>
                  </a:cubicBezTo>
                  <a:cubicBezTo>
                    <a:pt x="1010" y="5603"/>
                    <a:pt x="1575" y="6210"/>
                    <a:pt x="1575" y="6894"/>
                  </a:cubicBezTo>
                  <a:cubicBezTo>
                    <a:pt x="1575" y="7055"/>
                    <a:pt x="1694" y="7178"/>
                    <a:pt x="1855" y="7178"/>
                  </a:cubicBezTo>
                  <a:lnTo>
                    <a:pt x="9236" y="7178"/>
                  </a:lnTo>
                  <a:cubicBezTo>
                    <a:pt x="9397" y="7178"/>
                    <a:pt x="9517" y="7055"/>
                    <a:pt x="9517" y="6894"/>
                  </a:cubicBezTo>
                  <a:cubicBezTo>
                    <a:pt x="9517" y="6774"/>
                    <a:pt x="9397" y="6652"/>
                    <a:pt x="9236" y="6652"/>
                  </a:cubicBezTo>
                  <a:lnTo>
                    <a:pt x="2097" y="6652"/>
                  </a:lnTo>
                  <a:cubicBezTo>
                    <a:pt x="1978" y="5845"/>
                    <a:pt x="1372" y="5200"/>
                    <a:pt x="565" y="5081"/>
                  </a:cubicBezTo>
                  <a:lnTo>
                    <a:pt x="565" y="2097"/>
                  </a:lnTo>
                  <a:cubicBezTo>
                    <a:pt x="1372" y="1974"/>
                    <a:pt x="1978" y="1329"/>
                    <a:pt x="2097" y="523"/>
                  </a:cubicBezTo>
                  <a:lnTo>
                    <a:pt x="11817" y="523"/>
                  </a:lnTo>
                  <a:cubicBezTo>
                    <a:pt x="11936" y="1329"/>
                    <a:pt x="12542" y="1974"/>
                    <a:pt x="13349" y="2097"/>
                  </a:cubicBezTo>
                  <a:lnTo>
                    <a:pt x="13349" y="5081"/>
                  </a:lnTo>
                  <a:cubicBezTo>
                    <a:pt x="12542" y="5200"/>
                    <a:pt x="11936" y="5845"/>
                    <a:pt x="11817" y="6652"/>
                  </a:cubicBezTo>
                  <a:lnTo>
                    <a:pt x="10404" y="6652"/>
                  </a:lnTo>
                  <a:cubicBezTo>
                    <a:pt x="10242" y="6652"/>
                    <a:pt x="10123" y="6774"/>
                    <a:pt x="10123" y="6894"/>
                  </a:cubicBezTo>
                  <a:cubicBezTo>
                    <a:pt x="10123" y="7055"/>
                    <a:pt x="10242" y="7178"/>
                    <a:pt x="10404" y="7178"/>
                  </a:cubicBezTo>
                  <a:lnTo>
                    <a:pt x="12058" y="7178"/>
                  </a:lnTo>
                  <a:cubicBezTo>
                    <a:pt x="12178" y="7178"/>
                    <a:pt x="12300" y="7055"/>
                    <a:pt x="12300" y="6894"/>
                  </a:cubicBezTo>
                  <a:cubicBezTo>
                    <a:pt x="12300" y="6210"/>
                    <a:pt x="12904" y="5603"/>
                    <a:pt x="13629" y="5603"/>
                  </a:cubicBezTo>
                  <a:cubicBezTo>
                    <a:pt x="13752" y="5603"/>
                    <a:pt x="13871" y="5484"/>
                    <a:pt x="13871" y="5323"/>
                  </a:cubicBezTo>
                  <a:lnTo>
                    <a:pt x="13871" y="1855"/>
                  </a:lnTo>
                  <a:cubicBezTo>
                    <a:pt x="13871" y="1694"/>
                    <a:pt x="13752" y="1571"/>
                    <a:pt x="13629" y="1571"/>
                  </a:cubicBezTo>
                  <a:cubicBezTo>
                    <a:pt x="12904" y="1571"/>
                    <a:pt x="12300" y="968"/>
                    <a:pt x="12300" y="281"/>
                  </a:cubicBezTo>
                  <a:cubicBezTo>
                    <a:pt x="12300" y="120"/>
                    <a:pt x="12178" y="0"/>
                    <a:pt x="1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9"/>
            <p:cNvSpPr/>
            <p:nvPr/>
          </p:nvSpPr>
          <p:spPr>
            <a:xfrm>
              <a:off x="7850663" y="3670525"/>
              <a:ext cx="123975" cy="125025"/>
            </a:xfrm>
            <a:custGeom>
              <a:rect b="b" l="l" r="r" t="t"/>
              <a:pathLst>
                <a:path extrusionOk="0" h="5001" w="4959">
                  <a:moveTo>
                    <a:pt x="2459" y="0"/>
                  </a:moveTo>
                  <a:cubicBezTo>
                    <a:pt x="1088" y="0"/>
                    <a:pt x="1" y="1129"/>
                    <a:pt x="1" y="2500"/>
                  </a:cubicBezTo>
                  <a:cubicBezTo>
                    <a:pt x="1" y="2823"/>
                    <a:pt x="40" y="3107"/>
                    <a:pt x="162" y="3387"/>
                  </a:cubicBezTo>
                  <a:cubicBezTo>
                    <a:pt x="191" y="3505"/>
                    <a:pt x="285" y="3580"/>
                    <a:pt x="381" y="3580"/>
                  </a:cubicBezTo>
                  <a:cubicBezTo>
                    <a:pt x="416" y="3580"/>
                    <a:pt x="452" y="3570"/>
                    <a:pt x="485" y="3549"/>
                  </a:cubicBezTo>
                  <a:cubicBezTo>
                    <a:pt x="646" y="3510"/>
                    <a:pt x="727" y="3349"/>
                    <a:pt x="646" y="3226"/>
                  </a:cubicBezTo>
                  <a:cubicBezTo>
                    <a:pt x="565" y="2984"/>
                    <a:pt x="523" y="2742"/>
                    <a:pt x="523" y="2500"/>
                  </a:cubicBezTo>
                  <a:cubicBezTo>
                    <a:pt x="523" y="1413"/>
                    <a:pt x="1411" y="565"/>
                    <a:pt x="2459" y="565"/>
                  </a:cubicBezTo>
                  <a:cubicBezTo>
                    <a:pt x="3549" y="565"/>
                    <a:pt x="4436" y="1413"/>
                    <a:pt x="4436" y="2500"/>
                  </a:cubicBezTo>
                  <a:cubicBezTo>
                    <a:pt x="4436" y="3591"/>
                    <a:pt x="3549" y="4436"/>
                    <a:pt x="2459" y="4436"/>
                  </a:cubicBezTo>
                  <a:cubicBezTo>
                    <a:pt x="2017" y="4436"/>
                    <a:pt x="1614" y="4316"/>
                    <a:pt x="1249" y="4032"/>
                  </a:cubicBezTo>
                  <a:cubicBezTo>
                    <a:pt x="1196" y="3996"/>
                    <a:pt x="1134" y="3976"/>
                    <a:pt x="1075" y="3976"/>
                  </a:cubicBezTo>
                  <a:cubicBezTo>
                    <a:pt x="1002" y="3976"/>
                    <a:pt x="933" y="4007"/>
                    <a:pt x="888" y="4074"/>
                  </a:cubicBezTo>
                  <a:cubicBezTo>
                    <a:pt x="807" y="4194"/>
                    <a:pt x="807" y="4355"/>
                    <a:pt x="927" y="4436"/>
                  </a:cubicBezTo>
                  <a:cubicBezTo>
                    <a:pt x="1372" y="4800"/>
                    <a:pt x="1894" y="5000"/>
                    <a:pt x="2459" y="5000"/>
                  </a:cubicBezTo>
                  <a:cubicBezTo>
                    <a:pt x="3830" y="5000"/>
                    <a:pt x="4959" y="3871"/>
                    <a:pt x="4959" y="2500"/>
                  </a:cubicBezTo>
                  <a:cubicBezTo>
                    <a:pt x="4959" y="1129"/>
                    <a:pt x="3830" y="0"/>
                    <a:pt x="2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9"/>
          <p:cNvGrpSpPr/>
          <p:nvPr/>
        </p:nvGrpSpPr>
        <p:grpSpPr>
          <a:xfrm>
            <a:off x="6219507" y="3215198"/>
            <a:ext cx="375239" cy="412372"/>
            <a:chOff x="6959563" y="3500200"/>
            <a:chExt cx="417350" cy="458650"/>
          </a:xfrm>
        </p:grpSpPr>
        <p:sp>
          <p:nvSpPr>
            <p:cNvPr id="1672" name="Google Shape;1672;p49"/>
            <p:cNvSpPr/>
            <p:nvPr/>
          </p:nvSpPr>
          <p:spPr>
            <a:xfrm>
              <a:off x="6959563" y="3564725"/>
              <a:ext cx="328650" cy="394125"/>
            </a:xfrm>
            <a:custGeom>
              <a:rect b="b" l="l" r="r" t="t"/>
              <a:pathLst>
                <a:path extrusionOk="0" h="15765" w="13146">
                  <a:moveTo>
                    <a:pt x="10161" y="3710"/>
                  </a:moveTo>
                  <a:lnTo>
                    <a:pt x="10161" y="4313"/>
                  </a:lnTo>
                  <a:lnTo>
                    <a:pt x="8710" y="4313"/>
                  </a:lnTo>
                  <a:cubicBezTo>
                    <a:pt x="8549" y="4313"/>
                    <a:pt x="8387" y="4194"/>
                    <a:pt x="8387" y="3990"/>
                  </a:cubicBezTo>
                  <a:cubicBezTo>
                    <a:pt x="8387" y="3829"/>
                    <a:pt x="8549" y="3710"/>
                    <a:pt x="8710" y="3710"/>
                  </a:cubicBezTo>
                  <a:close/>
                  <a:moveTo>
                    <a:pt x="4436" y="5887"/>
                  </a:moveTo>
                  <a:cubicBezTo>
                    <a:pt x="4597" y="5887"/>
                    <a:pt x="4758" y="6048"/>
                    <a:pt x="4758" y="6210"/>
                  </a:cubicBezTo>
                  <a:cubicBezTo>
                    <a:pt x="4758" y="6371"/>
                    <a:pt x="4597" y="6532"/>
                    <a:pt x="4436" y="6532"/>
                  </a:cubicBezTo>
                  <a:lnTo>
                    <a:pt x="2942" y="6532"/>
                  </a:lnTo>
                  <a:lnTo>
                    <a:pt x="2942" y="5887"/>
                  </a:lnTo>
                  <a:close/>
                  <a:moveTo>
                    <a:pt x="10161" y="5887"/>
                  </a:moveTo>
                  <a:lnTo>
                    <a:pt x="10161" y="6532"/>
                  </a:lnTo>
                  <a:lnTo>
                    <a:pt x="8710" y="6532"/>
                  </a:lnTo>
                  <a:cubicBezTo>
                    <a:pt x="8549" y="6532"/>
                    <a:pt x="8387" y="6371"/>
                    <a:pt x="8387" y="6210"/>
                  </a:cubicBezTo>
                  <a:cubicBezTo>
                    <a:pt x="8387" y="6048"/>
                    <a:pt x="8549" y="5887"/>
                    <a:pt x="8710" y="5887"/>
                  </a:cubicBezTo>
                  <a:close/>
                  <a:moveTo>
                    <a:pt x="2420" y="6248"/>
                  </a:moveTo>
                  <a:lnTo>
                    <a:pt x="2420" y="6894"/>
                  </a:lnTo>
                  <a:lnTo>
                    <a:pt x="765" y="6894"/>
                  </a:lnTo>
                  <a:cubicBezTo>
                    <a:pt x="646" y="6894"/>
                    <a:pt x="523" y="6813"/>
                    <a:pt x="523" y="6652"/>
                  </a:cubicBezTo>
                  <a:lnTo>
                    <a:pt x="523" y="6490"/>
                  </a:lnTo>
                  <a:cubicBezTo>
                    <a:pt x="523" y="6371"/>
                    <a:pt x="646" y="6248"/>
                    <a:pt x="765" y="6248"/>
                  </a:cubicBezTo>
                  <a:close/>
                  <a:moveTo>
                    <a:pt x="12378" y="6248"/>
                  </a:moveTo>
                  <a:cubicBezTo>
                    <a:pt x="12500" y="6248"/>
                    <a:pt x="12581" y="6371"/>
                    <a:pt x="12581" y="6490"/>
                  </a:cubicBezTo>
                  <a:lnTo>
                    <a:pt x="12581" y="6652"/>
                  </a:lnTo>
                  <a:cubicBezTo>
                    <a:pt x="12581" y="6813"/>
                    <a:pt x="12500" y="6894"/>
                    <a:pt x="12378" y="6894"/>
                  </a:cubicBezTo>
                  <a:lnTo>
                    <a:pt x="10726" y="6894"/>
                  </a:lnTo>
                  <a:lnTo>
                    <a:pt x="10726" y="6248"/>
                  </a:lnTo>
                  <a:close/>
                  <a:moveTo>
                    <a:pt x="4436" y="8103"/>
                  </a:moveTo>
                  <a:cubicBezTo>
                    <a:pt x="4597" y="8103"/>
                    <a:pt x="4758" y="8226"/>
                    <a:pt x="4758" y="8426"/>
                  </a:cubicBezTo>
                  <a:cubicBezTo>
                    <a:pt x="4758" y="8587"/>
                    <a:pt x="4597" y="8710"/>
                    <a:pt x="4436" y="8710"/>
                  </a:cubicBezTo>
                  <a:lnTo>
                    <a:pt x="2984" y="8710"/>
                  </a:lnTo>
                  <a:cubicBezTo>
                    <a:pt x="2984" y="8587"/>
                    <a:pt x="2942" y="8468"/>
                    <a:pt x="2942" y="8306"/>
                  </a:cubicBezTo>
                  <a:lnTo>
                    <a:pt x="2942" y="8103"/>
                  </a:lnTo>
                  <a:close/>
                  <a:moveTo>
                    <a:pt x="10161" y="8103"/>
                  </a:moveTo>
                  <a:lnTo>
                    <a:pt x="10161" y="8306"/>
                  </a:lnTo>
                  <a:lnTo>
                    <a:pt x="10161" y="8710"/>
                  </a:lnTo>
                  <a:lnTo>
                    <a:pt x="8710" y="8710"/>
                  </a:lnTo>
                  <a:cubicBezTo>
                    <a:pt x="8549" y="8710"/>
                    <a:pt x="8387" y="8587"/>
                    <a:pt x="8387" y="8426"/>
                  </a:cubicBezTo>
                  <a:cubicBezTo>
                    <a:pt x="8387" y="8226"/>
                    <a:pt x="8549" y="8103"/>
                    <a:pt x="8710" y="8103"/>
                  </a:cubicBezTo>
                  <a:close/>
                  <a:moveTo>
                    <a:pt x="5362" y="0"/>
                  </a:moveTo>
                  <a:cubicBezTo>
                    <a:pt x="3749" y="0"/>
                    <a:pt x="2420" y="1329"/>
                    <a:pt x="2420" y="2942"/>
                  </a:cubicBezTo>
                  <a:lnTo>
                    <a:pt x="2420" y="5726"/>
                  </a:lnTo>
                  <a:lnTo>
                    <a:pt x="1694" y="5726"/>
                  </a:lnTo>
                  <a:lnTo>
                    <a:pt x="1694" y="4839"/>
                  </a:lnTo>
                  <a:cubicBezTo>
                    <a:pt x="1694" y="4677"/>
                    <a:pt x="1571" y="4555"/>
                    <a:pt x="1452" y="4555"/>
                  </a:cubicBezTo>
                  <a:cubicBezTo>
                    <a:pt x="1291" y="4555"/>
                    <a:pt x="1168" y="4677"/>
                    <a:pt x="1168" y="4839"/>
                  </a:cubicBezTo>
                  <a:lnTo>
                    <a:pt x="1168" y="5726"/>
                  </a:lnTo>
                  <a:lnTo>
                    <a:pt x="765" y="5726"/>
                  </a:lnTo>
                  <a:cubicBezTo>
                    <a:pt x="362" y="5726"/>
                    <a:pt x="0" y="6048"/>
                    <a:pt x="0" y="6490"/>
                  </a:cubicBezTo>
                  <a:lnTo>
                    <a:pt x="0" y="6652"/>
                  </a:lnTo>
                  <a:cubicBezTo>
                    <a:pt x="0" y="7097"/>
                    <a:pt x="362" y="7458"/>
                    <a:pt x="765" y="7458"/>
                  </a:cubicBezTo>
                  <a:lnTo>
                    <a:pt x="1168" y="7458"/>
                  </a:lnTo>
                  <a:lnTo>
                    <a:pt x="1168" y="8306"/>
                  </a:lnTo>
                  <a:cubicBezTo>
                    <a:pt x="1168" y="10645"/>
                    <a:pt x="3065" y="12500"/>
                    <a:pt x="5362" y="12500"/>
                  </a:cubicBezTo>
                  <a:lnTo>
                    <a:pt x="5765" y="12500"/>
                  </a:lnTo>
                  <a:lnTo>
                    <a:pt x="5765" y="15484"/>
                  </a:lnTo>
                  <a:cubicBezTo>
                    <a:pt x="5765" y="15645"/>
                    <a:pt x="5887" y="15764"/>
                    <a:pt x="6049" y="15764"/>
                  </a:cubicBezTo>
                  <a:cubicBezTo>
                    <a:pt x="6168" y="15764"/>
                    <a:pt x="6291" y="15645"/>
                    <a:pt x="6291" y="15484"/>
                  </a:cubicBezTo>
                  <a:lnTo>
                    <a:pt x="6291" y="12500"/>
                  </a:lnTo>
                  <a:lnTo>
                    <a:pt x="7097" y="12500"/>
                  </a:lnTo>
                  <a:lnTo>
                    <a:pt x="7097" y="15484"/>
                  </a:lnTo>
                  <a:cubicBezTo>
                    <a:pt x="7097" y="15645"/>
                    <a:pt x="7216" y="15764"/>
                    <a:pt x="7378" y="15764"/>
                  </a:cubicBezTo>
                  <a:cubicBezTo>
                    <a:pt x="7500" y="15764"/>
                    <a:pt x="7620" y="15645"/>
                    <a:pt x="7620" y="15484"/>
                  </a:cubicBezTo>
                  <a:lnTo>
                    <a:pt x="7620" y="12500"/>
                  </a:lnTo>
                  <a:lnTo>
                    <a:pt x="7781" y="12500"/>
                  </a:lnTo>
                  <a:cubicBezTo>
                    <a:pt x="10081" y="12500"/>
                    <a:pt x="11974" y="10645"/>
                    <a:pt x="11974" y="8306"/>
                  </a:cubicBezTo>
                  <a:lnTo>
                    <a:pt x="11974" y="7458"/>
                  </a:lnTo>
                  <a:lnTo>
                    <a:pt x="12378" y="7458"/>
                  </a:lnTo>
                  <a:cubicBezTo>
                    <a:pt x="12781" y="7458"/>
                    <a:pt x="13145" y="7097"/>
                    <a:pt x="13145" y="6652"/>
                  </a:cubicBezTo>
                  <a:lnTo>
                    <a:pt x="13145" y="6490"/>
                  </a:lnTo>
                  <a:cubicBezTo>
                    <a:pt x="13145" y="6048"/>
                    <a:pt x="12781" y="5726"/>
                    <a:pt x="12378" y="5726"/>
                  </a:cubicBezTo>
                  <a:lnTo>
                    <a:pt x="11974" y="5726"/>
                  </a:lnTo>
                  <a:lnTo>
                    <a:pt x="11974" y="4839"/>
                  </a:lnTo>
                  <a:cubicBezTo>
                    <a:pt x="11974" y="4677"/>
                    <a:pt x="11855" y="4555"/>
                    <a:pt x="11694" y="4555"/>
                  </a:cubicBezTo>
                  <a:cubicBezTo>
                    <a:pt x="11571" y="4555"/>
                    <a:pt x="11452" y="4677"/>
                    <a:pt x="11452" y="4839"/>
                  </a:cubicBezTo>
                  <a:lnTo>
                    <a:pt x="11452" y="5726"/>
                  </a:lnTo>
                  <a:lnTo>
                    <a:pt x="10726" y="5726"/>
                  </a:lnTo>
                  <a:lnTo>
                    <a:pt x="10726" y="5645"/>
                  </a:lnTo>
                  <a:lnTo>
                    <a:pt x="10726" y="2942"/>
                  </a:lnTo>
                  <a:lnTo>
                    <a:pt x="10726" y="2742"/>
                  </a:lnTo>
                  <a:cubicBezTo>
                    <a:pt x="10684" y="2581"/>
                    <a:pt x="10565" y="2500"/>
                    <a:pt x="10442" y="2500"/>
                  </a:cubicBezTo>
                  <a:cubicBezTo>
                    <a:pt x="10281" y="2500"/>
                    <a:pt x="10161" y="2619"/>
                    <a:pt x="10161" y="2781"/>
                  </a:cubicBezTo>
                  <a:lnTo>
                    <a:pt x="10161" y="2942"/>
                  </a:lnTo>
                  <a:lnTo>
                    <a:pt x="10161" y="3145"/>
                  </a:lnTo>
                  <a:lnTo>
                    <a:pt x="8710" y="3145"/>
                  </a:lnTo>
                  <a:cubicBezTo>
                    <a:pt x="8226" y="3145"/>
                    <a:pt x="7862" y="3548"/>
                    <a:pt x="7862" y="3990"/>
                  </a:cubicBezTo>
                  <a:cubicBezTo>
                    <a:pt x="7862" y="4474"/>
                    <a:pt x="8226" y="4839"/>
                    <a:pt x="8710" y="4839"/>
                  </a:cubicBezTo>
                  <a:lnTo>
                    <a:pt x="10161" y="4839"/>
                  </a:lnTo>
                  <a:lnTo>
                    <a:pt x="10161" y="5361"/>
                  </a:lnTo>
                  <a:lnTo>
                    <a:pt x="8710" y="5361"/>
                  </a:lnTo>
                  <a:cubicBezTo>
                    <a:pt x="8226" y="5361"/>
                    <a:pt x="7862" y="5726"/>
                    <a:pt x="7862" y="6210"/>
                  </a:cubicBezTo>
                  <a:cubicBezTo>
                    <a:pt x="7862" y="6694"/>
                    <a:pt x="8226" y="7055"/>
                    <a:pt x="8710" y="7055"/>
                  </a:cubicBezTo>
                  <a:lnTo>
                    <a:pt x="10161" y="7055"/>
                  </a:lnTo>
                  <a:lnTo>
                    <a:pt x="10161" y="7539"/>
                  </a:lnTo>
                  <a:lnTo>
                    <a:pt x="8710" y="7539"/>
                  </a:lnTo>
                  <a:cubicBezTo>
                    <a:pt x="8226" y="7539"/>
                    <a:pt x="7862" y="7942"/>
                    <a:pt x="7862" y="8426"/>
                  </a:cubicBezTo>
                  <a:cubicBezTo>
                    <a:pt x="7862" y="8871"/>
                    <a:pt x="8226" y="9274"/>
                    <a:pt x="8710" y="9274"/>
                  </a:cubicBezTo>
                  <a:lnTo>
                    <a:pt x="10000" y="9274"/>
                  </a:lnTo>
                  <a:cubicBezTo>
                    <a:pt x="9920" y="9435"/>
                    <a:pt x="9839" y="9597"/>
                    <a:pt x="9716" y="9716"/>
                  </a:cubicBezTo>
                  <a:cubicBezTo>
                    <a:pt x="9636" y="9839"/>
                    <a:pt x="9636" y="10039"/>
                    <a:pt x="9758" y="10119"/>
                  </a:cubicBezTo>
                  <a:cubicBezTo>
                    <a:pt x="9839" y="10161"/>
                    <a:pt x="9878" y="10161"/>
                    <a:pt x="9920" y="10161"/>
                  </a:cubicBezTo>
                  <a:cubicBezTo>
                    <a:pt x="10000" y="10161"/>
                    <a:pt x="10081" y="10119"/>
                    <a:pt x="10161" y="10039"/>
                  </a:cubicBezTo>
                  <a:cubicBezTo>
                    <a:pt x="10523" y="9555"/>
                    <a:pt x="10726" y="8952"/>
                    <a:pt x="10726" y="8306"/>
                  </a:cubicBezTo>
                  <a:lnTo>
                    <a:pt x="10726" y="7458"/>
                  </a:lnTo>
                  <a:lnTo>
                    <a:pt x="11452" y="7458"/>
                  </a:lnTo>
                  <a:lnTo>
                    <a:pt x="11452" y="8306"/>
                  </a:lnTo>
                  <a:cubicBezTo>
                    <a:pt x="11452" y="10323"/>
                    <a:pt x="9797" y="11974"/>
                    <a:pt x="7781" y="11974"/>
                  </a:cubicBezTo>
                  <a:lnTo>
                    <a:pt x="5362" y="11974"/>
                  </a:lnTo>
                  <a:cubicBezTo>
                    <a:pt x="3345" y="11974"/>
                    <a:pt x="1694" y="10323"/>
                    <a:pt x="1694" y="8306"/>
                  </a:cubicBezTo>
                  <a:lnTo>
                    <a:pt x="1694" y="7458"/>
                  </a:lnTo>
                  <a:lnTo>
                    <a:pt x="2420" y="7458"/>
                  </a:lnTo>
                  <a:lnTo>
                    <a:pt x="2420" y="8306"/>
                  </a:lnTo>
                  <a:cubicBezTo>
                    <a:pt x="2420" y="9919"/>
                    <a:pt x="3749" y="11248"/>
                    <a:pt x="5362" y="11248"/>
                  </a:cubicBezTo>
                  <a:lnTo>
                    <a:pt x="7781" y="11248"/>
                  </a:lnTo>
                  <a:cubicBezTo>
                    <a:pt x="8265" y="11248"/>
                    <a:pt x="8749" y="11129"/>
                    <a:pt x="9194" y="10887"/>
                  </a:cubicBezTo>
                  <a:cubicBezTo>
                    <a:pt x="9313" y="10806"/>
                    <a:pt x="9394" y="10645"/>
                    <a:pt x="9313" y="10522"/>
                  </a:cubicBezTo>
                  <a:cubicBezTo>
                    <a:pt x="9253" y="10433"/>
                    <a:pt x="9147" y="10387"/>
                    <a:pt x="9048" y="10387"/>
                  </a:cubicBezTo>
                  <a:cubicBezTo>
                    <a:pt x="9015" y="10387"/>
                    <a:pt x="8982" y="10393"/>
                    <a:pt x="8952" y="10403"/>
                  </a:cubicBezTo>
                  <a:cubicBezTo>
                    <a:pt x="8791" y="10484"/>
                    <a:pt x="8668" y="10564"/>
                    <a:pt x="8507" y="10603"/>
                  </a:cubicBezTo>
                  <a:lnTo>
                    <a:pt x="8507" y="10039"/>
                  </a:lnTo>
                  <a:cubicBezTo>
                    <a:pt x="8507" y="9877"/>
                    <a:pt x="8387" y="9758"/>
                    <a:pt x="8226" y="9758"/>
                  </a:cubicBezTo>
                  <a:cubicBezTo>
                    <a:pt x="8103" y="9758"/>
                    <a:pt x="7984" y="9877"/>
                    <a:pt x="7984" y="10039"/>
                  </a:cubicBezTo>
                  <a:lnTo>
                    <a:pt x="7984" y="10726"/>
                  </a:lnTo>
                  <a:lnTo>
                    <a:pt x="6974" y="10726"/>
                  </a:lnTo>
                  <a:lnTo>
                    <a:pt x="6974" y="9555"/>
                  </a:lnTo>
                  <a:cubicBezTo>
                    <a:pt x="6974" y="9435"/>
                    <a:pt x="6855" y="9313"/>
                    <a:pt x="6694" y="9313"/>
                  </a:cubicBezTo>
                  <a:cubicBezTo>
                    <a:pt x="6533" y="9313"/>
                    <a:pt x="6410" y="9435"/>
                    <a:pt x="6410" y="9555"/>
                  </a:cubicBezTo>
                  <a:lnTo>
                    <a:pt x="6410" y="10726"/>
                  </a:lnTo>
                  <a:lnTo>
                    <a:pt x="5442" y="10726"/>
                  </a:lnTo>
                  <a:lnTo>
                    <a:pt x="5442" y="10039"/>
                  </a:lnTo>
                  <a:cubicBezTo>
                    <a:pt x="5442" y="9877"/>
                    <a:pt x="5323" y="9758"/>
                    <a:pt x="5162" y="9758"/>
                  </a:cubicBezTo>
                  <a:cubicBezTo>
                    <a:pt x="5000" y="9758"/>
                    <a:pt x="4878" y="9877"/>
                    <a:pt x="4878" y="10039"/>
                  </a:cubicBezTo>
                  <a:lnTo>
                    <a:pt x="4878" y="10684"/>
                  </a:lnTo>
                  <a:cubicBezTo>
                    <a:pt x="4113" y="10522"/>
                    <a:pt x="3468" y="9958"/>
                    <a:pt x="3145" y="9274"/>
                  </a:cubicBezTo>
                  <a:lnTo>
                    <a:pt x="4436" y="9274"/>
                  </a:lnTo>
                  <a:cubicBezTo>
                    <a:pt x="4878" y="9274"/>
                    <a:pt x="5281" y="8871"/>
                    <a:pt x="5281" y="8426"/>
                  </a:cubicBezTo>
                  <a:cubicBezTo>
                    <a:pt x="5281" y="7942"/>
                    <a:pt x="4878" y="7539"/>
                    <a:pt x="4436" y="7539"/>
                  </a:cubicBezTo>
                  <a:lnTo>
                    <a:pt x="2942" y="7539"/>
                  </a:lnTo>
                  <a:lnTo>
                    <a:pt x="2942" y="7055"/>
                  </a:lnTo>
                  <a:lnTo>
                    <a:pt x="4436" y="7055"/>
                  </a:lnTo>
                  <a:cubicBezTo>
                    <a:pt x="4878" y="7055"/>
                    <a:pt x="5281" y="6694"/>
                    <a:pt x="5281" y="6210"/>
                  </a:cubicBezTo>
                  <a:cubicBezTo>
                    <a:pt x="5281" y="5726"/>
                    <a:pt x="4878" y="5361"/>
                    <a:pt x="4436" y="5361"/>
                  </a:cubicBezTo>
                  <a:lnTo>
                    <a:pt x="2942" y="5361"/>
                  </a:lnTo>
                  <a:lnTo>
                    <a:pt x="2942" y="4839"/>
                  </a:lnTo>
                  <a:lnTo>
                    <a:pt x="3145" y="4839"/>
                  </a:lnTo>
                  <a:cubicBezTo>
                    <a:pt x="3265" y="4839"/>
                    <a:pt x="3387" y="4716"/>
                    <a:pt x="3387" y="4597"/>
                  </a:cubicBezTo>
                  <a:cubicBezTo>
                    <a:pt x="3387" y="4436"/>
                    <a:pt x="3265" y="4313"/>
                    <a:pt x="3145" y="4313"/>
                  </a:cubicBezTo>
                  <a:lnTo>
                    <a:pt x="2942" y="4313"/>
                  </a:lnTo>
                  <a:lnTo>
                    <a:pt x="2942" y="3710"/>
                  </a:lnTo>
                  <a:lnTo>
                    <a:pt x="4436" y="3710"/>
                  </a:lnTo>
                  <a:cubicBezTo>
                    <a:pt x="4597" y="3710"/>
                    <a:pt x="4758" y="3829"/>
                    <a:pt x="4758" y="3990"/>
                  </a:cubicBezTo>
                  <a:cubicBezTo>
                    <a:pt x="4758" y="4194"/>
                    <a:pt x="4597" y="4313"/>
                    <a:pt x="4436" y="4313"/>
                  </a:cubicBezTo>
                  <a:lnTo>
                    <a:pt x="4274" y="4313"/>
                  </a:lnTo>
                  <a:cubicBezTo>
                    <a:pt x="4113" y="4313"/>
                    <a:pt x="3991" y="4436"/>
                    <a:pt x="3991" y="4597"/>
                  </a:cubicBezTo>
                  <a:cubicBezTo>
                    <a:pt x="3991" y="4716"/>
                    <a:pt x="4113" y="4839"/>
                    <a:pt x="4274" y="4839"/>
                  </a:cubicBezTo>
                  <a:lnTo>
                    <a:pt x="4436" y="4839"/>
                  </a:lnTo>
                  <a:cubicBezTo>
                    <a:pt x="4878" y="4839"/>
                    <a:pt x="5281" y="4474"/>
                    <a:pt x="5281" y="3990"/>
                  </a:cubicBezTo>
                  <a:cubicBezTo>
                    <a:pt x="5281" y="3548"/>
                    <a:pt x="4878" y="3145"/>
                    <a:pt x="4436" y="3145"/>
                  </a:cubicBezTo>
                  <a:lnTo>
                    <a:pt x="2942" y="3145"/>
                  </a:lnTo>
                  <a:lnTo>
                    <a:pt x="2942" y="2942"/>
                  </a:lnTo>
                  <a:cubicBezTo>
                    <a:pt x="2942" y="1774"/>
                    <a:pt x="3791" y="807"/>
                    <a:pt x="4878" y="565"/>
                  </a:cubicBezTo>
                  <a:lnTo>
                    <a:pt x="4878" y="1936"/>
                  </a:lnTo>
                  <a:cubicBezTo>
                    <a:pt x="4878" y="2055"/>
                    <a:pt x="5000" y="2177"/>
                    <a:pt x="5162" y="2177"/>
                  </a:cubicBezTo>
                  <a:cubicBezTo>
                    <a:pt x="5323" y="2177"/>
                    <a:pt x="5442" y="2055"/>
                    <a:pt x="5442" y="1936"/>
                  </a:cubicBezTo>
                  <a:lnTo>
                    <a:pt x="5442" y="523"/>
                  </a:lnTo>
                  <a:lnTo>
                    <a:pt x="6410" y="523"/>
                  </a:lnTo>
                  <a:lnTo>
                    <a:pt x="6410" y="2781"/>
                  </a:lnTo>
                  <a:cubicBezTo>
                    <a:pt x="6410" y="2903"/>
                    <a:pt x="6533" y="3023"/>
                    <a:pt x="6694" y="3023"/>
                  </a:cubicBezTo>
                  <a:cubicBezTo>
                    <a:pt x="6855" y="3023"/>
                    <a:pt x="6974" y="2903"/>
                    <a:pt x="6974" y="2781"/>
                  </a:cubicBezTo>
                  <a:lnTo>
                    <a:pt x="6974" y="523"/>
                  </a:lnTo>
                  <a:lnTo>
                    <a:pt x="7984" y="523"/>
                  </a:lnTo>
                  <a:lnTo>
                    <a:pt x="7984" y="1936"/>
                  </a:lnTo>
                  <a:cubicBezTo>
                    <a:pt x="7984" y="2055"/>
                    <a:pt x="8103" y="2177"/>
                    <a:pt x="8226" y="2177"/>
                  </a:cubicBezTo>
                  <a:cubicBezTo>
                    <a:pt x="8387" y="2177"/>
                    <a:pt x="8507" y="2055"/>
                    <a:pt x="8507" y="1936"/>
                  </a:cubicBezTo>
                  <a:lnTo>
                    <a:pt x="8507" y="603"/>
                  </a:lnTo>
                  <a:cubicBezTo>
                    <a:pt x="8587" y="565"/>
                    <a:pt x="8668" y="484"/>
                    <a:pt x="8668" y="403"/>
                  </a:cubicBezTo>
                  <a:cubicBezTo>
                    <a:pt x="8710" y="281"/>
                    <a:pt x="8629" y="119"/>
                    <a:pt x="8468" y="81"/>
                  </a:cubicBezTo>
                  <a:cubicBezTo>
                    <a:pt x="8265" y="39"/>
                    <a:pt x="8023" y="0"/>
                    <a:pt x="7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9"/>
            <p:cNvSpPr/>
            <p:nvPr/>
          </p:nvSpPr>
          <p:spPr>
            <a:xfrm>
              <a:off x="7190363" y="3500200"/>
              <a:ext cx="186550" cy="121950"/>
            </a:xfrm>
            <a:custGeom>
              <a:rect b="b" l="l" r="r" t="t"/>
              <a:pathLst>
                <a:path extrusionOk="0" h="4878" w="7462">
                  <a:moveTo>
                    <a:pt x="1210" y="1"/>
                  </a:moveTo>
                  <a:cubicBezTo>
                    <a:pt x="526" y="1"/>
                    <a:pt x="0" y="523"/>
                    <a:pt x="0" y="1210"/>
                  </a:cubicBezTo>
                  <a:lnTo>
                    <a:pt x="0" y="4517"/>
                  </a:lnTo>
                  <a:cubicBezTo>
                    <a:pt x="0" y="4636"/>
                    <a:pt x="81" y="4758"/>
                    <a:pt x="204" y="4839"/>
                  </a:cubicBezTo>
                  <a:cubicBezTo>
                    <a:pt x="242" y="4839"/>
                    <a:pt x="284" y="4878"/>
                    <a:pt x="365" y="4878"/>
                  </a:cubicBezTo>
                  <a:cubicBezTo>
                    <a:pt x="446" y="4878"/>
                    <a:pt x="484" y="4839"/>
                    <a:pt x="565" y="4797"/>
                  </a:cubicBezTo>
                  <a:lnTo>
                    <a:pt x="929" y="4517"/>
                  </a:lnTo>
                  <a:lnTo>
                    <a:pt x="4355" y="4517"/>
                  </a:lnTo>
                  <a:cubicBezTo>
                    <a:pt x="4478" y="4517"/>
                    <a:pt x="4597" y="4394"/>
                    <a:pt x="4597" y="4275"/>
                  </a:cubicBezTo>
                  <a:cubicBezTo>
                    <a:pt x="4597" y="4113"/>
                    <a:pt x="4478" y="3991"/>
                    <a:pt x="4355" y="3991"/>
                  </a:cubicBezTo>
                  <a:lnTo>
                    <a:pt x="849" y="3991"/>
                  </a:lnTo>
                  <a:cubicBezTo>
                    <a:pt x="768" y="3991"/>
                    <a:pt x="726" y="4033"/>
                    <a:pt x="688" y="4033"/>
                  </a:cubicBezTo>
                  <a:lnTo>
                    <a:pt x="526" y="4152"/>
                  </a:lnTo>
                  <a:lnTo>
                    <a:pt x="526" y="1210"/>
                  </a:lnTo>
                  <a:cubicBezTo>
                    <a:pt x="526" y="807"/>
                    <a:pt x="849" y="523"/>
                    <a:pt x="1210" y="523"/>
                  </a:cubicBezTo>
                  <a:lnTo>
                    <a:pt x="6252" y="523"/>
                  </a:lnTo>
                  <a:cubicBezTo>
                    <a:pt x="6613" y="523"/>
                    <a:pt x="6936" y="807"/>
                    <a:pt x="6936" y="1210"/>
                  </a:cubicBezTo>
                  <a:lnTo>
                    <a:pt x="6936" y="3307"/>
                  </a:lnTo>
                  <a:cubicBezTo>
                    <a:pt x="6936" y="3710"/>
                    <a:pt x="6613" y="3991"/>
                    <a:pt x="6252" y="3991"/>
                  </a:cubicBezTo>
                  <a:lnTo>
                    <a:pt x="5484" y="3991"/>
                  </a:lnTo>
                  <a:cubicBezTo>
                    <a:pt x="5323" y="3991"/>
                    <a:pt x="5204" y="4113"/>
                    <a:pt x="5204" y="4275"/>
                  </a:cubicBezTo>
                  <a:cubicBezTo>
                    <a:pt x="5204" y="4394"/>
                    <a:pt x="5323" y="4517"/>
                    <a:pt x="5484" y="4517"/>
                  </a:cubicBezTo>
                  <a:lnTo>
                    <a:pt x="6252" y="4517"/>
                  </a:lnTo>
                  <a:cubicBezTo>
                    <a:pt x="6936" y="4517"/>
                    <a:pt x="7462" y="3991"/>
                    <a:pt x="7462" y="3307"/>
                  </a:cubicBezTo>
                  <a:lnTo>
                    <a:pt x="7462" y="1210"/>
                  </a:lnTo>
                  <a:cubicBezTo>
                    <a:pt x="7462" y="523"/>
                    <a:pt x="6936" y="1"/>
                    <a:pt x="6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9"/>
            <p:cNvSpPr/>
            <p:nvPr/>
          </p:nvSpPr>
          <p:spPr>
            <a:xfrm>
              <a:off x="7250838" y="3530450"/>
              <a:ext cx="41400" cy="56475"/>
            </a:xfrm>
            <a:custGeom>
              <a:rect b="b" l="l" r="r" t="t"/>
              <a:pathLst>
                <a:path extrusionOk="0" h="2259" w="1656">
                  <a:moveTo>
                    <a:pt x="285" y="0"/>
                  </a:moveTo>
                  <a:cubicBezTo>
                    <a:pt x="123" y="0"/>
                    <a:pt x="1" y="120"/>
                    <a:pt x="1" y="242"/>
                  </a:cubicBezTo>
                  <a:lnTo>
                    <a:pt x="1" y="1974"/>
                  </a:lnTo>
                  <a:cubicBezTo>
                    <a:pt x="1" y="2136"/>
                    <a:pt x="123" y="2258"/>
                    <a:pt x="285" y="2258"/>
                  </a:cubicBezTo>
                  <a:cubicBezTo>
                    <a:pt x="404" y="2258"/>
                    <a:pt x="527" y="2136"/>
                    <a:pt x="527" y="1974"/>
                  </a:cubicBezTo>
                  <a:lnTo>
                    <a:pt x="527" y="1371"/>
                  </a:lnTo>
                  <a:lnTo>
                    <a:pt x="1130" y="1371"/>
                  </a:lnTo>
                  <a:lnTo>
                    <a:pt x="1130" y="1974"/>
                  </a:lnTo>
                  <a:cubicBezTo>
                    <a:pt x="1130" y="2136"/>
                    <a:pt x="1252" y="2258"/>
                    <a:pt x="1372" y="2258"/>
                  </a:cubicBezTo>
                  <a:cubicBezTo>
                    <a:pt x="1533" y="2258"/>
                    <a:pt x="1656" y="2136"/>
                    <a:pt x="1656" y="1974"/>
                  </a:cubicBezTo>
                  <a:lnTo>
                    <a:pt x="1656" y="242"/>
                  </a:lnTo>
                  <a:cubicBezTo>
                    <a:pt x="1656" y="120"/>
                    <a:pt x="1533" y="0"/>
                    <a:pt x="1372" y="0"/>
                  </a:cubicBezTo>
                  <a:cubicBezTo>
                    <a:pt x="1252" y="0"/>
                    <a:pt x="1130" y="120"/>
                    <a:pt x="1130" y="242"/>
                  </a:cubicBezTo>
                  <a:lnTo>
                    <a:pt x="1130" y="845"/>
                  </a:lnTo>
                  <a:lnTo>
                    <a:pt x="527" y="845"/>
                  </a:lnTo>
                  <a:lnTo>
                    <a:pt x="527" y="242"/>
                  </a:lnTo>
                  <a:cubicBezTo>
                    <a:pt x="527" y="120"/>
                    <a:pt x="404" y="0"/>
                    <a:pt x="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9"/>
            <p:cNvSpPr/>
            <p:nvPr/>
          </p:nvSpPr>
          <p:spPr>
            <a:xfrm>
              <a:off x="7306338" y="3530450"/>
              <a:ext cx="13075" cy="17125"/>
            </a:xfrm>
            <a:custGeom>
              <a:rect b="b" l="l" r="r" t="t"/>
              <a:pathLst>
                <a:path extrusionOk="0" h="685" w="523">
                  <a:moveTo>
                    <a:pt x="281" y="0"/>
                  </a:moveTo>
                  <a:cubicBezTo>
                    <a:pt x="119" y="0"/>
                    <a:pt x="0" y="120"/>
                    <a:pt x="0" y="242"/>
                  </a:cubicBezTo>
                  <a:lnTo>
                    <a:pt x="0" y="403"/>
                  </a:lnTo>
                  <a:cubicBezTo>
                    <a:pt x="0" y="565"/>
                    <a:pt x="119" y="684"/>
                    <a:pt x="281" y="684"/>
                  </a:cubicBezTo>
                  <a:cubicBezTo>
                    <a:pt x="403" y="684"/>
                    <a:pt x="523" y="565"/>
                    <a:pt x="523" y="403"/>
                  </a:cubicBezTo>
                  <a:lnTo>
                    <a:pt x="523" y="242"/>
                  </a:lnTo>
                  <a:cubicBezTo>
                    <a:pt x="523" y="120"/>
                    <a:pt x="403" y="0"/>
                    <a:pt x="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9"/>
            <p:cNvSpPr/>
            <p:nvPr/>
          </p:nvSpPr>
          <p:spPr>
            <a:xfrm>
              <a:off x="7306338" y="3556650"/>
              <a:ext cx="13075" cy="30275"/>
            </a:xfrm>
            <a:custGeom>
              <a:rect b="b" l="l" r="r" t="t"/>
              <a:pathLst>
                <a:path extrusionOk="0" h="1211" w="523">
                  <a:moveTo>
                    <a:pt x="281" y="1"/>
                  </a:moveTo>
                  <a:cubicBezTo>
                    <a:pt x="119" y="1"/>
                    <a:pt x="0" y="120"/>
                    <a:pt x="0" y="242"/>
                  </a:cubicBezTo>
                  <a:lnTo>
                    <a:pt x="0" y="926"/>
                  </a:lnTo>
                  <a:cubicBezTo>
                    <a:pt x="0" y="1088"/>
                    <a:pt x="119" y="1210"/>
                    <a:pt x="281" y="1210"/>
                  </a:cubicBezTo>
                  <a:cubicBezTo>
                    <a:pt x="403" y="1210"/>
                    <a:pt x="523" y="1088"/>
                    <a:pt x="523" y="926"/>
                  </a:cubicBezTo>
                  <a:lnTo>
                    <a:pt x="523" y="242"/>
                  </a:lnTo>
                  <a:cubicBezTo>
                    <a:pt x="523" y="120"/>
                    <a:pt x="403"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49"/>
          <p:cNvGrpSpPr/>
          <p:nvPr/>
        </p:nvGrpSpPr>
        <p:grpSpPr>
          <a:xfrm>
            <a:off x="5599578" y="3215198"/>
            <a:ext cx="281845" cy="412372"/>
            <a:chOff x="6270063" y="3500200"/>
            <a:chExt cx="313475" cy="458650"/>
          </a:xfrm>
        </p:grpSpPr>
        <p:sp>
          <p:nvSpPr>
            <p:cNvPr id="1678" name="Google Shape;1678;p49"/>
            <p:cNvSpPr/>
            <p:nvPr/>
          </p:nvSpPr>
          <p:spPr>
            <a:xfrm>
              <a:off x="6270063" y="3500200"/>
              <a:ext cx="313475" cy="458650"/>
            </a:xfrm>
            <a:custGeom>
              <a:rect b="b" l="l" r="r" t="t"/>
              <a:pathLst>
                <a:path extrusionOk="0" h="18346" w="12539">
                  <a:moveTo>
                    <a:pt x="9436" y="523"/>
                  </a:moveTo>
                  <a:cubicBezTo>
                    <a:pt x="10845" y="523"/>
                    <a:pt x="12016" y="1652"/>
                    <a:pt x="12016" y="3104"/>
                  </a:cubicBezTo>
                  <a:lnTo>
                    <a:pt x="12016" y="15242"/>
                  </a:lnTo>
                  <a:cubicBezTo>
                    <a:pt x="12016" y="16652"/>
                    <a:pt x="10845" y="17823"/>
                    <a:pt x="9436" y="17823"/>
                  </a:cubicBezTo>
                  <a:lnTo>
                    <a:pt x="3103" y="17823"/>
                  </a:lnTo>
                  <a:cubicBezTo>
                    <a:pt x="1694" y="17823"/>
                    <a:pt x="565" y="16652"/>
                    <a:pt x="565" y="15242"/>
                  </a:cubicBezTo>
                  <a:lnTo>
                    <a:pt x="565" y="3104"/>
                  </a:lnTo>
                  <a:cubicBezTo>
                    <a:pt x="565" y="1652"/>
                    <a:pt x="1694" y="523"/>
                    <a:pt x="3103" y="523"/>
                  </a:cubicBezTo>
                  <a:close/>
                  <a:moveTo>
                    <a:pt x="3103" y="1"/>
                  </a:moveTo>
                  <a:cubicBezTo>
                    <a:pt x="1410" y="1"/>
                    <a:pt x="0" y="1371"/>
                    <a:pt x="0" y="3104"/>
                  </a:cubicBezTo>
                  <a:lnTo>
                    <a:pt x="0" y="15242"/>
                  </a:lnTo>
                  <a:cubicBezTo>
                    <a:pt x="0" y="16974"/>
                    <a:pt x="1410" y="18345"/>
                    <a:pt x="3103" y="18345"/>
                  </a:cubicBezTo>
                  <a:lnTo>
                    <a:pt x="9436" y="18345"/>
                  </a:lnTo>
                  <a:cubicBezTo>
                    <a:pt x="11168" y="18345"/>
                    <a:pt x="12539" y="16974"/>
                    <a:pt x="12539" y="15242"/>
                  </a:cubicBezTo>
                  <a:lnTo>
                    <a:pt x="12539" y="3104"/>
                  </a:lnTo>
                  <a:cubicBezTo>
                    <a:pt x="12539" y="1371"/>
                    <a:pt x="11168" y="1"/>
                    <a:pt x="9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9"/>
            <p:cNvSpPr/>
            <p:nvPr/>
          </p:nvSpPr>
          <p:spPr>
            <a:xfrm>
              <a:off x="6297238" y="3526400"/>
              <a:ext cx="259125" cy="405275"/>
            </a:xfrm>
            <a:custGeom>
              <a:rect b="b" l="l" r="r" t="t"/>
              <a:pathLst>
                <a:path extrusionOk="0" h="16211" w="10365">
                  <a:moveTo>
                    <a:pt x="2016" y="1"/>
                  </a:moveTo>
                  <a:cubicBezTo>
                    <a:pt x="929" y="1"/>
                    <a:pt x="0" y="927"/>
                    <a:pt x="0" y="2056"/>
                  </a:cubicBezTo>
                  <a:lnTo>
                    <a:pt x="0" y="3185"/>
                  </a:lnTo>
                  <a:cubicBezTo>
                    <a:pt x="0" y="3346"/>
                    <a:pt x="123" y="3469"/>
                    <a:pt x="284" y="3469"/>
                  </a:cubicBezTo>
                  <a:cubicBezTo>
                    <a:pt x="403" y="3469"/>
                    <a:pt x="526" y="3346"/>
                    <a:pt x="526" y="3185"/>
                  </a:cubicBezTo>
                  <a:lnTo>
                    <a:pt x="526" y="2056"/>
                  </a:lnTo>
                  <a:cubicBezTo>
                    <a:pt x="526" y="1211"/>
                    <a:pt x="1210" y="565"/>
                    <a:pt x="2016" y="565"/>
                  </a:cubicBezTo>
                  <a:lnTo>
                    <a:pt x="2500" y="565"/>
                  </a:lnTo>
                  <a:lnTo>
                    <a:pt x="2903" y="1049"/>
                  </a:lnTo>
                  <a:cubicBezTo>
                    <a:pt x="3145" y="1330"/>
                    <a:pt x="3510" y="1491"/>
                    <a:pt x="3871" y="1491"/>
                  </a:cubicBezTo>
                  <a:lnTo>
                    <a:pt x="6494" y="1491"/>
                  </a:lnTo>
                  <a:cubicBezTo>
                    <a:pt x="6855" y="1491"/>
                    <a:pt x="7219" y="1330"/>
                    <a:pt x="7461" y="1049"/>
                  </a:cubicBezTo>
                  <a:lnTo>
                    <a:pt x="7865" y="565"/>
                  </a:lnTo>
                  <a:lnTo>
                    <a:pt x="8349" y="565"/>
                  </a:lnTo>
                  <a:cubicBezTo>
                    <a:pt x="9155" y="565"/>
                    <a:pt x="9839" y="1211"/>
                    <a:pt x="9839" y="2056"/>
                  </a:cubicBezTo>
                  <a:lnTo>
                    <a:pt x="9839" y="14194"/>
                  </a:lnTo>
                  <a:cubicBezTo>
                    <a:pt x="9839" y="15039"/>
                    <a:pt x="9155" y="15684"/>
                    <a:pt x="8349" y="15684"/>
                  </a:cubicBezTo>
                  <a:lnTo>
                    <a:pt x="2016" y="15684"/>
                  </a:lnTo>
                  <a:cubicBezTo>
                    <a:pt x="1210" y="15684"/>
                    <a:pt x="526" y="15039"/>
                    <a:pt x="526" y="14194"/>
                  </a:cubicBezTo>
                  <a:lnTo>
                    <a:pt x="526" y="4356"/>
                  </a:lnTo>
                  <a:cubicBezTo>
                    <a:pt x="526" y="4194"/>
                    <a:pt x="403" y="4072"/>
                    <a:pt x="284" y="4072"/>
                  </a:cubicBezTo>
                  <a:cubicBezTo>
                    <a:pt x="123" y="4072"/>
                    <a:pt x="0" y="4194"/>
                    <a:pt x="0" y="4356"/>
                  </a:cubicBezTo>
                  <a:lnTo>
                    <a:pt x="0" y="14194"/>
                  </a:lnTo>
                  <a:cubicBezTo>
                    <a:pt x="0" y="15323"/>
                    <a:pt x="929" y="16210"/>
                    <a:pt x="2016" y="16210"/>
                  </a:cubicBezTo>
                  <a:lnTo>
                    <a:pt x="8349" y="16210"/>
                  </a:lnTo>
                  <a:cubicBezTo>
                    <a:pt x="9478" y="16210"/>
                    <a:pt x="10365" y="15323"/>
                    <a:pt x="10365" y="14194"/>
                  </a:cubicBezTo>
                  <a:lnTo>
                    <a:pt x="10365" y="2056"/>
                  </a:lnTo>
                  <a:cubicBezTo>
                    <a:pt x="10365" y="927"/>
                    <a:pt x="9478" y="1"/>
                    <a:pt x="8349" y="1"/>
                  </a:cubicBezTo>
                  <a:lnTo>
                    <a:pt x="7945" y="1"/>
                  </a:lnTo>
                  <a:cubicBezTo>
                    <a:pt x="7742" y="1"/>
                    <a:pt x="7581" y="82"/>
                    <a:pt x="7461" y="201"/>
                  </a:cubicBezTo>
                  <a:lnTo>
                    <a:pt x="7058" y="685"/>
                  </a:lnTo>
                  <a:cubicBezTo>
                    <a:pt x="6936" y="846"/>
                    <a:pt x="6736" y="927"/>
                    <a:pt x="6494" y="927"/>
                  </a:cubicBezTo>
                  <a:lnTo>
                    <a:pt x="3871" y="927"/>
                  </a:lnTo>
                  <a:cubicBezTo>
                    <a:pt x="3671" y="927"/>
                    <a:pt x="3468" y="846"/>
                    <a:pt x="3307" y="685"/>
                  </a:cubicBezTo>
                  <a:lnTo>
                    <a:pt x="2903" y="201"/>
                  </a:lnTo>
                  <a:cubicBezTo>
                    <a:pt x="2784" y="82"/>
                    <a:pt x="2623" y="1"/>
                    <a:pt x="2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9"/>
            <p:cNvSpPr/>
            <p:nvPr/>
          </p:nvSpPr>
          <p:spPr>
            <a:xfrm>
              <a:off x="6391013" y="3525350"/>
              <a:ext cx="73575" cy="13175"/>
            </a:xfrm>
            <a:custGeom>
              <a:rect b="b" l="l" r="r" t="t"/>
              <a:pathLst>
                <a:path extrusionOk="0" h="527" w="2943">
                  <a:moveTo>
                    <a:pt x="243" y="1"/>
                  </a:moveTo>
                  <a:cubicBezTo>
                    <a:pt x="120" y="1"/>
                    <a:pt x="1" y="124"/>
                    <a:pt x="1" y="243"/>
                  </a:cubicBezTo>
                  <a:cubicBezTo>
                    <a:pt x="1" y="404"/>
                    <a:pt x="120" y="527"/>
                    <a:pt x="243" y="527"/>
                  </a:cubicBezTo>
                  <a:lnTo>
                    <a:pt x="2701" y="527"/>
                  </a:lnTo>
                  <a:cubicBezTo>
                    <a:pt x="2823" y="527"/>
                    <a:pt x="2943" y="404"/>
                    <a:pt x="2943" y="243"/>
                  </a:cubicBezTo>
                  <a:cubicBezTo>
                    <a:pt x="2943" y="124"/>
                    <a:pt x="2823" y="1"/>
                    <a:pt x="2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9"/>
            <p:cNvSpPr/>
            <p:nvPr/>
          </p:nvSpPr>
          <p:spPr>
            <a:xfrm>
              <a:off x="6397063" y="3670525"/>
              <a:ext cx="58500" cy="110900"/>
            </a:xfrm>
            <a:custGeom>
              <a:rect b="b" l="l" r="r" t="t"/>
              <a:pathLst>
                <a:path extrusionOk="0" h="4436" w="2340">
                  <a:moveTo>
                    <a:pt x="1168" y="526"/>
                  </a:moveTo>
                  <a:cubicBezTo>
                    <a:pt x="1533" y="526"/>
                    <a:pt x="1814" y="807"/>
                    <a:pt x="1814" y="1171"/>
                  </a:cubicBezTo>
                  <a:lnTo>
                    <a:pt x="1814" y="1774"/>
                  </a:lnTo>
                  <a:lnTo>
                    <a:pt x="565" y="1774"/>
                  </a:lnTo>
                  <a:lnTo>
                    <a:pt x="565" y="1171"/>
                  </a:lnTo>
                  <a:cubicBezTo>
                    <a:pt x="565" y="807"/>
                    <a:pt x="846" y="526"/>
                    <a:pt x="1168" y="526"/>
                  </a:cubicBezTo>
                  <a:close/>
                  <a:moveTo>
                    <a:pt x="1775" y="2339"/>
                  </a:moveTo>
                  <a:cubicBezTo>
                    <a:pt x="1733" y="2623"/>
                    <a:pt x="1491" y="2865"/>
                    <a:pt x="1168" y="2865"/>
                  </a:cubicBezTo>
                  <a:cubicBezTo>
                    <a:pt x="846" y="2865"/>
                    <a:pt x="604" y="2623"/>
                    <a:pt x="565" y="2339"/>
                  </a:cubicBezTo>
                  <a:close/>
                  <a:moveTo>
                    <a:pt x="1168" y="0"/>
                  </a:moveTo>
                  <a:cubicBezTo>
                    <a:pt x="523" y="0"/>
                    <a:pt x="1" y="526"/>
                    <a:pt x="1" y="1171"/>
                  </a:cubicBezTo>
                  <a:lnTo>
                    <a:pt x="1" y="2220"/>
                  </a:lnTo>
                  <a:cubicBezTo>
                    <a:pt x="1" y="2784"/>
                    <a:pt x="404" y="3226"/>
                    <a:pt x="888" y="3349"/>
                  </a:cubicBezTo>
                  <a:lnTo>
                    <a:pt x="888" y="3913"/>
                  </a:lnTo>
                  <a:lnTo>
                    <a:pt x="646" y="3913"/>
                  </a:lnTo>
                  <a:cubicBezTo>
                    <a:pt x="485" y="3913"/>
                    <a:pt x="362" y="4032"/>
                    <a:pt x="362" y="4155"/>
                  </a:cubicBezTo>
                  <a:cubicBezTo>
                    <a:pt x="362" y="4316"/>
                    <a:pt x="485" y="4436"/>
                    <a:pt x="646" y="4436"/>
                  </a:cubicBezTo>
                  <a:lnTo>
                    <a:pt x="1733" y="4436"/>
                  </a:lnTo>
                  <a:cubicBezTo>
                    <a:pt x="1894" y="4436"/>
                    <a:pt x="1975" y="4316"/>
                    <a:pt x="1975" y="4155"/>
                  </a:cubicBezTo>
                  <a:cubicBezTo>
                    <a:pt x="1975" y="4032"/>
                    <a:pt x="1894" y="3913"/>
                    <a:pt x="1733" y="3913"/>
                  </a:cubicBezTo>
                  <a:lnTo>
                    <a:pt x="1452" y="3913"/>
                  </a:lnTo>
                  <a:lnTo>
                    <a:pt x="1452" y="3349"/>
                  </a:lnTo>
                  <a:cubicBezTo>
                    <a:pt x="1936" y="3226"/>
                    <a:pt x="2339" y="2784"/>
                    <a:pt x="2339" y="2220"/>
                  </a:cubicBezTo>
                  <a:lnTo>
                    <a:pt x="2339" y="1171"/>
                  </a:lnTo>
                  <a:cubicBezTo>
                    <a:pt x="2339" y="526"/>
                    <a:pt x="1814"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9"/>
            <p:cNvSpPr/>
            <p:nvPr/>
          </p:nvSpPr>
          <p:spPr>
            <a:xfrm>
              <a:off x="6466588" y="3665450"/>
              <a:ext cx="28250" cy="84775"/>
            </a:xfrm>
            <a:custGeom>
              <a:rect b="b" l="l" r="r" t="t"/>
              <a:pathLst>
                <a:path extrusionOk="0" h="3391" w="1130">
                  <a:moveTo>
                    <a:pt x="501" y="0"/>
                  </a:moveTo>
                  <a:cubicBezTo>
                    <a:pt x="454" y="0"/>
                    <a:pt x="407" y="14"/>
                    <a:pt x="365" y="42"/>
                  </a:cubicBezTo>
                  <a:cubicBezTo>
                    <a:pt x="242" y="123"/>
                    <a:pt x="204" y="284"/>
                    <a:pt x="284" y="407"/>
                  </a:cubicBezTo>
                  <a:cubicBezTo>
                    <a:pt x="484" y="768"/>
                    <a:pt x="607" y="1171"/>
                    <a:pt x="607" y="1574"/>
                  </a:cubicBezTo>
                  <a:cubicBezTo>
                    <a:pt x="607" y="2058"/>
                    <a:pt x="404" y="2542"/>
                    <a:pt x="81" y="2945"/>
                  </a:cubicBezTo>
                  <a:cubicBezTo>
                    <a:pt x="0" y="3068"/>
                    <a:pt x="0" y="3229"/>
                    <a:pt x="123" y="3348"/>
                  </a:cubicBezTo>
                  <a:cubicBezTo>
                    <a:pt x="204" y="3390"/>
                    <a:pt x="242" y="3390"/>
                    <a:pt x="323" y="3390"/>
                  </a:cubicBezTo>
                  <a:cubicBezTo>
                    <a:pt x="365" y="3390"/>
                    <a:pt x="445" y="3348"/>
                    <a:pt x="526" y="3310"/>
                  </a:cubicBezTo>
                  <a:cubicBezTo>
                    <a:pt x="929" y="2784"/>
                    <a:pt x="1129" y="2181"/>
                    <a:pt x="1129" y="1574"/>
                  </a:cubicBezTo>
                  <a:cubicBezTo>
                    <a:pt x="1129" y="1052"/>
                    <a:pt x="1010" y="568"/>
                    <a:pt x="726" y="123"/>
                  </a:cubicBezTo>
                  <a:cubicBezTo>
                    <a:pt x="674" y="45"/>
                    <a:pt x="588"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9"/>
            <p:cNvSpPr/>
            <p:nvPr/>
          </p:nvSpPr>
          <p:spPr>
            <a:xfrm>
              <a:off x="6357713" y="3635275"/>
              <a:ext cx="108900" cy="114950"/>
            </a:xfrm>
            <a:custGeom>
              <a:rect b="b" l="l" r="r" t="t"/>
              <a:pathLst>
                <a:path extrusionOk="0" h="4598" w="4356">
                  <a:moveTo>
                    <a:pt x="2742" y="1"/>
                  </a:moveTo>
                  <a:cubicBezTo>
                    <a:pt x="1252" y="1"/>
                    <a:pt x="1" y="1249"/>
                    <a:pt x="1" y="2781"/>
                  </a:cubicBezTo>
                  <a:cubicBezTo>
                    <a:pt x="1" y="3388"/>
                    <a:pt x="243" y="4033"/>
                    <a:pt x="646" y="4517"/>
                  </a:cubicBezTo>
                  <a:cubicBezTo>
                    <a:pt x="688" y="4555"/>
                    <a:pt x="768" y="4597"/>
                    <a:pt x="849" y="4597"/>
                  </a:cubicBezTo>
                  <a:cubicBezTo>
                    <a:pt x="888" y="4597"/>
                    <a:pt x="968" y="4597"/>
                    <a:pt x="1010" y="4555"/>
                  </a:cubicBezTo>
                  <a:cubicBezTo>
                    <a:pt x="1130" y="4436"/>
                    <a:pt x="1130" y="4275"/>
                    <a:pt x="1049" y="4152"/>
                  </a:cubicBezTo>
                  <a:cubicBezTo>
                    <a:pt x="726" y="3791"/>
                    <a:pt x="526" y="3265"/>
                    <a:pt x="526" y="2781"/>
                  </a:cubicBezTo>
                  <a:cubicBezTo>
                    <a:pt x="526" y="1533"/>
                    <a:pt x="1533" y="565"/>
                    <a:pt x="2742" y="565"/>
                  </a:cubicBezTo>
                  <a:cubicBezTo>
                    <a:pt x="3146" y="565"/>
                    <a:pt x="3549" y="684"/>
                    <a:pt x="3913" y="888"/>
                  </a:cubicBezTo>
                  <a:cubicBezTo>
                    <a:pt x="3955" y="916"/>
                    <a:pt x="4003" y="929"/>
                    <a:pt x="4050" y="929"/>
                  </a:cubicBezTo>
                  <a:cubicBezTo>
                    <a:pt x="4136" y="929"/>
                    <a:pt x="4222" y="884"/>
                    <a:pt x="4275" y="807"/>
                  </a:cubicBezTo>
                  <a:cubicBezTo>
                    <a:pt x="4355" y="684"/>
                    <a:pt x="4317" y="523"/>
                    <a:pt x="4194" y="443"/>
                  </a:cubicBezTo>
                  <a:cubicBezTo>
                    <a:pt x="3752" y="162"/>
                    <a:pt x="3268" y="1"/>
                    <a:pt x="27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9"/>
            <p:cNvSpPr/>
            <p:nvPr/>
          </p:nvSpPr>
          <p:spPr>
            <a:xfrm>
              <a:off x="6324488" y="3601975"/>
              <a:ext cx="203650" cy="166400"/>
            </a:xfrm>
            <a:custGeom>
              <a:rect b="b" l="l" r="r" t="t"/>
              <a:pathLst>
                <a:path extrusionOk="0" h="6656" w="8146">
                  <a:moveTo>
                    <a:pt x="4071" y="0"/>
                  </a:moveTo>
                  <a:cubicBezTo>
                    <a:pt x="1813" y="0"/>
                    <a:pt x="1" y="1855"/>
                    <a:pt x="1" y="4113"/>
                  </a:cubicBezTo>
                  <a:cubicBezTo>
                    <a:pt x="1" y="5000"/>
                    <a:pt x="281" y="5849"/>
                    <a:pt x="846" y="6574"/>
                  </a:cubicBezTo>
                  <a:cubicBezTo>
                    <a:pt x="888" y="6613"/>
                    <a:pt x="968" y="6655"/>
                    <a:pt x="1049" y="6655"/>
                  </a:cubicBezTo>
                  <a:cubicBezTo>
                    <a:pt x="1088" y="6655"/>
                    <a:pt x="1168" y="6655"/>
                    <a:pt x="1210" y="6613"/>
                  </a:cubicBezTo>
                  <a:cubicBezTo>
                    <a:pt x="1330" y="6533"/>
                    <a:pt x="1330" y="6371"/>
                    <a:pt x="1249" y="6252"/>
                  </a:cubicBezTo>
                  <a:cubicBezTo>
                    <a:pt x="765" y="5607"/>
                    <a:pt x="523" y="4881"/>
                    <a:pt x="523" y="4113"/>
                  </a:cubicBezTo>
                  <a:cubicBezTo>
                    <a:pt x="523" y="2139"/>
                    <a:pt x="2136" y="565"/>
                    <a:pt x="4071" y="565"/>
                  </a:cubicBezTo>
                  <a:cubicBezTo>
                    <a:pt x="6007" y="565"/>
                    <a:pt x="7620" y="2139"/>
                    <a:pt x="7620" y="4113"/>
                  </a:cubicBezTo>
                  <a:cubicBezTo>
                    <a:pt x="7620" y="4881"/>
                    <a:pt x="7378" y="5607"/>
                    <a:pt x="6894" y="6210"/>
                  </a:cubicBezTo>
                  <a:cubicBezTo>
                    <a:pt x="6813" y="6333"/>
                    <a:pt x="6855" y="6494"/>
                    <a:pt x="6975" y="6613"/>
                  </a:cubicBezTo>
                  <a:cubicBezTo>
                    <a:pt x="7018" y="6642"/>
                    <a:pt x="7067" y="6656"/>
                    <a:pt x="7115" y="6656"/>
                  </a:cubicBezTo>
                  <a:cubicBezTo>
                    <a:pt x="7202" y="6656"/>
                    <a:pt x="7287" y="6611"/>
                    <a:pt x="7339" y="6533"/>
                  </a:cubicBezTo>
                  <a:cubicBezTo>
                    <a:pt x="7862" y="5849"/>
                    <a:pt x="8146" y="5000"/>
                    <a:pt x="8146" y="4113"/>
                  </a:cubicBezTo>
                  <a:cubicBezTo>
                    <a:pt x="8146" y="1855"/>
                    <a:pt x="6329" y="0"/>
                    <a:pt x="4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9"/>
            <p:cNvSpPr/>
            <p:nvPr/>
          </p:nvSpPr>
          <p:spPr>
            <a:xfrm>
              <a:off x="6358763" y="3811650"/>
              <a:ext cx="136075" cy="72600"/>
            </a:xfrm>
            <a:custGeom>
              <a:rect b="b" l="l" r="r" t="t"/>
              <a:pathLst>
                <a:path extrusionOk="0" h="2904" w="5443">
                  <a:moveTo>
                    <a:pt x="765" y="0"/>
                  </a:moveTo>
                  <a:cubicBezTo>
                    <a:pt x="362" y="0"/>
                    <a:pt x="1" y="365"/>
                    <a:pt x="1" y="768"/>
                  </a:cubicBezTo>
                  <a:lnTo>
                    <a:pt x="1" y="2139"/>
                  </a:lnTo>
                  <a:cubicBezTo>
                    <a:pt x="1" y="2542"/>
                    <a:pt x="362" y="2904"/>
                    <a:pt x="765" y="2904"/>
                  </a:cubicBezTo>
                  <a:lnTo>
                    <a:pt x="1571" y="2904"/>
                  </a:lnTo>
                  <a:cubicBezTo>
                    <a:pt x="1733" y="2904"/>
                    <a:pt x="1855" y="2784"/>
                    <a:pt x="1855" y="2623"/>
                  </a:cubicBezTo>
                  <a:cubicBezTo>
                    <a:pt x="1855" y="2462"/>
                    <a:pt x="1733" y="2339"/>
                    <a:pt x="1571" y="2339"/>
                  </a:cubicBezTo>
                  <a:lnTo>
                    <a:pt x="765" y="2339"/>
                  </a:lnTo>
                  <a:cubicBezTo>
                    <a:pt x="646" y="2339"/>
                    <a:pt x="565" y="2258"/>
                    <a:pt x="565" y="2139"/>
                  </a:cubicBezTo>
                  <a:lnTo>
                    <a:pt x="565" y="768"/>
                  </a:lnTo>
                  <a:cubicBezTo>
                    <a:pt x="565" y="645"/>
                    <a:pt x="646" y="526"/>
                    <a:pt x="765" y="526"/>
                  </a:cubicBezTo>
                  <a:lnTo>
                    <a:pt x="4678" y="526"/>
                  </a:lnTo>
                  <a:cubicBezTo>
                    <a:pt x="4797" y="526"/>
                    <a:pt x="4920" y="645"/>
                    <a:pt x="4920" y="768"/>
                  </a:cubicBezTo>
                  <a:lnTo>
                    <a:pt x="4920" y="2139"/>
                  </a:lnTo>
                  <a:cubicBezTo>
                    <a:pt x="4920" y="2258"/>
                    <a:pt x="4797" y="2339"/>
                    <a:pt x="4678" y="2339"/>
                  </a:cubicBezTo>
                  <a:lnTo>
                    <a:pt x="2742" y="2339"/>
                  </a:lnTo>
                  <a:cubicBezTo>
                    <a:pt x="2581" y="2339"/>
                    <a:pt x="2459" y="2462"/>
                    <a:pt x="2459" y="2623"/>
                  </a:cubicBezTo>
                  <a:cubicBezTo>
                    <a:pt x="2459" y="2784"/>
                    <a:pt x="2581" y="2904"/>
                    <a:pt x="2742" y="2904"/>
                  </a:cubicBezTo>
                  <a:lnTo>
                    <a:pt x="4678" y="2904"/>
                  </a:lnTo>
                  <a:cubicBezTo>
                    <a:pt x="5120" y="2904"/>
                    <a:pt x="5442" y="2542"/>
                    <a:pt x="5442" y="2139"/>
                  </a:cubicBezTo>
                  <a:lnTo>
                    <a:pt x="5442" y="768"/>
                  </a:lnTo>
                  <a:cubicBezTo>
                    <a:pt x="5442" y="365"/>
                    <a:pt x="5120" y="0"/>
                    <a:pt x="4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9"/>
          <p:cNvGrpSpPr/>
          <p:nvPr/>
        </p:nvGrpSpPr>
        <p:grpSpPr>
          <a:xfrm>
            <a:off x="4859056" y="3215198"/>
            <a:ext cx="410619" cy="412372"/>
            <a:chOff x="5446438" y="3500200"/>
            <a:chExt cx="456700" cy="458650"/>
          </a:xfrm>
        </p:grpSpPr>
        <p:sp>
          <p:nvSpPr>
            <p:cNvPr id="1687" name="Google Shape;1687;p49"/>
            <p:cNvSpPr/>
            <p:nvPr/>
          </p:nvSpPr>
          <p:spPr>
            <a:xfrm>
              <a:off x="5552313" y="3500200"/>
              <a:ext cx="246000" cy="314525"/>
            </a:xfrm>
            <a:custGeom>
              <a:rect b="b" l="l" r="r" t="t"/>
              <a:pathLst>
                <a:path extrusionOk="0" h="12581" w="9840">
                  <a:moveTo>
                    <a:pt x="4920" y="523"/>
                  </a:moveTo>
                  <a:cubicBezTo>
                    <a:pt x="5201" y="523"/>
                    <a:pt x="5523" y="646"/>
                    <a:pt x="5727" y="846"/>
                  </a:cubicBezTo>
                  <a:cubicBezTo>
                    <a:pt x="6249" y="1410"/>
                    <a:pt x="6652" y="2017"/>
                    <a:pt x="6856" y="2742"/>
                  </a:cubicBezTo>
                  <a:lnTo>
                    <a:pt x="2943" y="2742"/>
                  </a:lnTo>
                  <a:cubicBezTo>
                    <a:pt x="3185" y="2017"/>
                    <a:pt x="3549" y="1410"/>
                    <a:pt x="4114" y="846"/>
                  </a:cubicBezTo>
                  <a:cubicBezTo>
                    <a:pt x="4314" y="646"/>
                    <a:pt x="4598" y="523"/>
                    <a:pt x="4920" y="523"/>
                  </a:cubicBezTo>
                  <a:close/>
                  <a:moveTo>
                    <a:pt x="7620" y="7055"/>
                  </a:moveTo>
                  <a:lnTo>
                    <a:pt x="9275" y="8146"/>
                  </a:lnTo>
                  <a:lnTo>
                    <a:pt x="9275" y="11694"/>
                  </a:lnTo>
                  <a:lnTo>
                    <a:pt x="7620" y="10604"/>
                  </a:lnTo>
                  <a:lnTo>
                    <a:pt x="7620" y="10565"/>
                  </a:lnTo>
                  <a:lnTo>
                    <a:pt x="7620" y="7055"/>
                  </a:lnTo>
                  <a:close/>
                  <a:moveTo>
                    <a:pt x="5969" y="11291"/>
                  </a:moveTo>
                  <a:lnTo>
                    <a:pt x="5604" y="12055"/>
                  </a:lnTo>
                  <a:lnTo>
                    <a:pt x="4194" y="12055"/>
                  </a:lnTo>
                  <a:lnTo>
                    <a:pt x="3830" y="11291"/>
                  </a:lnTo>
                  <a:close/>
                  <a:moveTo>
                    <a:pt x="4920" y="1"/>
                  </a:moveTo>
                  <a:cubicBezTo>
                    <a:pt x="4475" y="1"/>
                    <a:pt x="4033" y="162"/>
                    <a:pt x="3711" y="484"/>
                  </a:cubicBezTo>
                  <a:cubicBezTo>
                    <a:pt x="2701" y="1491"/>
                    <a:pt x="2178" y="2823"/>
                    <a:pt x="2178" y="4233"/>
                  </a:cubicBezTo>
                  <a:lnTo>
                    <a:pt x="2178" y="6452"/>
                  </a:lnTo>
                  <a:lnTo>
                    <a:pt x="201" y="7742"/>
                  </a:lnTo>
                  <a:cubicBezTo>
                    <a:pt x="82" y="7823"/>
                    <a:pt x="1" y="7942"/>
                    <a:pt x="1" y="8104"/>
                  </a:cubicBezTo>
                  <a:lnTo>
                    <a:pt x="1" y="11813"/>
                  </a:lnTo>
                  <a:cubicBezTo>
                    <a:pt x="1" y="11974"/>
                    <a:pt x="82" y="12136"/>
                    <a:pt x="243" y="12216"/>
                  </a:cubicBezTo>
                  <a:cubicBezTo>
                    <a:pt x="324" y="12258"/>
                    <a:pt x="404" y="12297"/>
                    <a:pt x="485" y="12297"/>
                  </a:cubicBezTo>
                  <a:cubicBezTo>
                    <a:pt x="565" y="12297"/>
                    <a:pt x="646" y="12258"/>
                    <a:pt x="727" y="12216"/>
                  </a:cubicBezTo>
                  <a:lnTo>
                    <a:pt x="2420" y="11087"/>
                  </a:lnTo>
                  <a:cubicBezTo>
                    <a:pt x="2540" y="11210"/>
                    <a:pt x="2701" y="11291"/>
                    <a:pt x="2862" y="11291"/>
                  </a:cubicBezTo>
                  <a:lnTo>
                    <a:pt x="3227" y="11291"/>
                  </a:lnTo>
                  <a:lnTo>
                    <a:pt x="3711" y="12297"/>
                  </a:lnTo>
                  <a:cubicBezTo>
                    <a:pt x="3791" y="12458"/>
                    <a:pt x="3991" y="12581"/>
                    <a:pt x="4194" y="12581"/>
                  </a:cubicBezTo>
                  <a:lnTo>
                    <a:pt x="5604" y="12581"/>
                  </a:lnTo>
                  <a:cubicBezTo>
                    <a:pt x="5807" y="12581"/>
                    <a:pt x="6007" y="12458"/>
                    <a:pt x="6088" y="12297"/>
                  </a:cubicBezTo>
                  <a:lnTo>
                    <a:pt x="6572" y="11291"/>
                  </a:lnTo>
                  <a:lnTo>
                    <a:pt x="6936" y="11291"/>
                  </a:lnTo>
                  <a:cubicBezTo>
                    <a:pt x="7098" y="11291"/>
                    <a:pt x="7259" y="11210"/>
                    <a:pt x="7420" y="11087"/>
                  </a:cubicBezTo>
                  <a:lnTo>
                    <a:pt x="9114" y="12216"/>
                  </a:lnTo>
                  <a:cubicBezTo>
                    <a:pt x="9194" y="12258"/>
                    <a:pt x="9275" y="12297"/>
                    <a:pt x="9356" y="12297"/>
                  </a:cubicBezTo>
                  <a:cubicBezTo>
                    <a:pt x="9436" y="12297"/>
                    <a:pt x="9517" y="12258"/>
                    <a:pt x="9598" y="12216"/>
                  </a:cubicBezTo>
                  <a:cubicBezTo>
                    <a:pt x="9717" y="12136"/>
                    <a:pt x="9840" y="11974"/>
                    <a:pt x="9840" y="11813"/>
                  </a:cubicBezTo>
                  <a:lnTo>
                    <a:pt x="9840" y="8104"/>
                  </a:lnTo>
                  <a:cubicBezTo>
                    <a:pt x="9840" y="7942"/>
                    <a:pt x="9759" y="7823"/>
                    <a:pt x="9636" y="7742"/>
                  </a:cubicBezTo>
                  <a:lnTo>
                    <a:pt x="7620" y="6410"/>
                  </a:lnTo>
                  <a:lnTo>
                    <a:pt x="7620" y="5646"/>
                  </a:lnTo>
                  <a:cubicBezTo>
                    <a:pt x="7620" y="5484"/>
                    <a:pt x="7501" y="5362"/>
                    <a:pt x="7378" y="5362"/>
                  </a:cubicBezTo>
                  <a:cubicBezTo>
                    <a:pt x="7217" y="5362"/>
                    <a:pt x="7098" y="5484"/>
                    <a:pt x="7098" y="5646"/>
                  </a:cubicBezTo>
                  <a:lnTo>
                    <a:pt x="7098" y="10565"/>
                  </a:lnTo>
                  <a:cubicBezTo>
                    <a:pt x="7098" y="10645"/>
                    <a:pt x="7017" y="10726"/>
                    <a:pt x="6936" y="10726"/>
                  </a:cubicBezTo>
                  <a:lnTo>
                    <a:pt x="2862" y="10726"/>
                  </a:lnTo>
                  <a:cubicBezTo>
                    <a:pt x="2782" y="10726"/>
                    <a:pt x="2701" y="10645"/>
                    <a:pt x="2701" y="10565"/>
                  </a:cubicBezTo>
                  <a:lnTo>
                    <a:pt x="2701" y="9678"/>
                  </a:lnTo>
                  <a:cubicBezTo>
                    <a:pt x="2701" y="9516"/>
                    <a:pt x="2582" y="9394"/>
                    <a:pt x="2420" y="9394"/>
                  </a:cubicBezTo>
                  <a:cubicBezTo>
                    <a:pt x="2298" y="9394"/>
                    <a:pt x="2178" y="9516"/>
                    <a:pt x="2178" y="9678"/>
                  </a:cubicBezTo>
                  <a:lnTo>
                    <a:pt x="2178" y="10565"/>
                  </a:lnTo>
                  <a:lnTo>
                    <a:pt x="2178" y="10604"/>
                  </a:lnTo>
                  <a:lnTo>
                    <a:pt x="524" y="11694"/>
                  </a:lnTo>
                  <a:lnTo>
                    <a:pt x="524" y="8146"/>
                  </a:lnTo>
                  <a:lnTo>
                    <a:pt x="2178" y="7097"/>
                  </a:lnTo>
                  <a:lnTo>
                    <a:pt x="2178" y="8549"/>
                  </a:lnTo>
                  <a:cubicBezTo>
                    <a:pt x="2178" y="8668"/>
                    <a:pt x="2298" y="8791"/>
                    <a:pt x="2420" y="8791"/>
                  </a:cubicBezTo>
                  <a:cubicBezTo>
                    <a:pt x="2582" y="8791"/>
                    <a:pt x="2701" y="8668"/>
                    <a:pt x="2701" y="8549"/>
                  </a:cubicBezTo>
                  <a:lnTo>
                    <a:pt x="2701" y="4233"/>
                  </a:lnTo>
                  <a:cubicBezTo>
                    <a:pt x="2701" y="3910"/>
                    <a:pt x="2743" y="3588"/>
                    <a:pt x="2782" y="3265"/>
                  </a:cubicBezTo>
                  <a:lnTo>
                    <a:pt x="7017" y="3265"/>
                  </a:lnTo>
                  <a:cubicBezTo>
                    <a:pt x="7056" y="3588"/>
                    <a:pt x="7098" y="3910"/>
                    <a:pt x="7098" y="4233"/>
                  </a:cubicBezTo>
                  <a:lnTo>
                    <a:pt x="7098" y="4517"/>
                  </a:lnTo>
                  <a:cubicBezTo>
                    <a:pt x="7098" y="4636"/>
                    <a:pt x="7217" y="4758"/>
                    <a:pt x="7378" y="4758"/>
                  </a:cubicBezTo>
                  <a:cubicBezTo>
                    <a:pt x="7501" y="4758"/>
                    <a:pt x="7620" y="4636"/>
                    <a:pt x="7620" y="4517"/>
                  </a:cubicBezTo>
                  <a:lnTo>
                    <a:pt x="7620" y="4233"/>
                  </a:lnTo>
                  <a:cubicBezTo>
                    <a:pt x="7620" y="2823"/>
                    <a:pt x="7098" y="1491"/>
                    <a:pt x="6088" y="484"/>
                  </a:cubicBezTo>
                  <a:cubicBezTo>
                    <a:pt x="5807" y="162"/>
                    <a:pt x="5362" y="1"/>
                    <a:pt x="4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9"/>
            <p:cNvSpPr/>
            <p:nvPr/>
          </p:nvSpPr>
          <p:spPr>
            <a:xfrm>
              <a:off x="5642013" y="3606000"/>
              <a:ext cx="65575" cy="97850"/>
            </a:xfrm>
            <a:custGeom>
              <a:rect b="b" l="l" r="r" t="t"/>
              <a:pathLst>
                <a:path extrusionOk="0" h="3914" w="2623">
                  <a:moveTo>
                    <a:pt x="1774" y="526"/>
                  </a:moveTo>
                  <a:cubicBezTo>
                    <a:pt x="1935" y="526"/>
                    <a:pt x="2058" y="646"/>
                    <a:pt x="2058" y="807"/>
                  </a:cubicBezTo>
                  <a:lnTo>
                    <a:pt x="2058" y="1172"/>
                  </a:lnTo>
                  <a:lnTo>
                    <a:pt x="565" y="1172"/>
                  </a:lnTo>
                  <a:lnTo>
                    <a:pt x="565" y="807"/>
                  </a:lnTo>
                  <a:cubicBezTo>
                    <a:pt x="565" y="646"/>
                    <a:pt x="687" y="526"/>
                    <a:pt x="848" y="526"/>
                  </a:cubicBezTo>
                  <a:close/>
                  <a:moveTo>
                    <a:pt x="2058" y="1694"/>
                  </a:moveTo>
                  <a:lnTo>
                    <a:pt x="2058" y="3107"/>
                  </a:lnTo>
                  <a:cubicBezTo>
                    <a:pt x="2058" y="3268"/>
                    <a:pt x="1935" y="3388"/>
                    <a:pt x="1774" y="3388"/>
                  </a:cubicBezTo>
                  <a:lnTo>
                    <a:pt x="848" y="3388"/>
                  </a:lnTo>
                  <a:cubicBezTo>
                    <a:pt x="687" y="3388"/>
                    <a:pt x="565" y="3268"/>
                    <a:pt x="565" y="3107"/>
                  </a:cubicBezTo>
                  <a:lnTo>
                    <a:pt x="565" y="1694"/>
                  </a:lnTo>
                  <a:close/>
                  <a:moveTo>
                    <a:pt x="848" y="1"/>
                  </a:moveTo>
                  <a:cubicBezTo>
                    <a:pt x="365" y="1"/>
                    <a:pt x="0" y="365"/>
                    <a:pt x="0" y="807"/>
                  </a:cubicBezTo>
                  <a:lnTo>
                    <a:pt x="0" y="3107"/>
                  </a:lnTo>
                  <a:cubicBezTo>
                    <a:pt x="0" y="3549"/>
                    <a:pt x="365" y="3914"/>
                    <a:pt x="848" y="3914"/>
                  </a:cubicBezTo>
                  <a:lnTo>
                    <a:pt x="1774" y="3914"/>
                  </a:lnTo>
                  <a:cubicBezTo>
                    <a:pt x="2219" y="3914"/>
                    <a:pt x="2623" y="3549"/>
                    <a:pt x="2623" y="3107"/>
                  </a:cubicBezTo>
                  <a:lnTo>
                    <a:pt x="2623" y="807"/>
                  </a:lnTo>
                  <a:cubicBezTo>
                    <a:pt x="2623" y="365"/>
                    <a:pt x="2219" y="1"/>
                    <a:pt x="1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9"/>
            <p:cNvSpPr/>
            <p:nvPr/>
          </p:nvSpPr>
          <p:spPr>
            <a:xfrm>
              <a:off x="5612813" y="3826800"/>
              <a:ext cx="49375" cy="56475"/>
            </a:xfrm>
            <a:custGeom>
              <a:rect b="b" l="l" r="r" t="t"/>
              <a:pathLst>
                <a:path extrusionOk="0" h="2259" w="1975">
                  <a:moveTo>
                    <a:pt x="1694" y="1"/>
                  </a:moveTo>
                  <a:cubicBezTo>
                    <a:pt x="1571" y="1"/>
                    <a:pt x="1452" y="120"/>
                    <a:pt x="1452" y="281"/>
                  </a:cubicBezTo>
                  <a:lnTo>
                    <a:pt x="1452" y="1572"/>
                  </a:lnTo>
                  <a:lnTo>
                    <a:pt x="1249" y="1491"/>
                  </a:lnTo>
                  <a:cubicBezTo>
                    <a:pt x="968" y="1330"/>
                    <a:pt x="645" y="1249"/>
                    <a:pt x="323" y="1210"/>
                  </a:cubicBezTo>
                  <a:cubicBezTo>
                    <a:pt x="162" y="1210"/>
                    <a:pt x="39" y="1291"/>
                    <a:pt x="0" y="1452"/>
                  </a:cubicBezTo>
                  <a:cubicBezTo>
                    <a:pt x="0" y="1614"/>
                    <a:pt x="120" y="1733"/>
                    <a:pt x="242" y="1733"/>
                  </a:cubicBezTo>
                  <a:cubicBezTo>
                    <a:pt x="523" y="1775"/>
                    <a:pt x="765" y="1856"/>
                    <a:pt x="1007" y="1975"/>
                  </a:cubicBezTo>
                  <a:lnTo>
                    <a:pt x="1452" y="2217"/>
                  </a:lnTo>
                  <a:cubicBezTo>
                    <a:pt x="1533" y="2217"/>
                    <a:pt x="1571" y="2259"/>
                    <a:pt x="1613" y="2259"/>
                  </a:cubicBezTo>
                  <a:cubicBezTo>
                    <a:pt x="1694" y="2259"/>
                    <a:pt x="1733" y="2217"/>
                    <a:pt x="1813" y="2178"/>
                  </a:cubicBezTo>
                  <a:cubicBezTo>
                    <a:pt x="1936" y="2136"/>
                    <a:pt x="1974" y="2017"/>
                    <a:pt x="1974" y="1894"/>
                  </a:cubicBezTo>
                  <a:lnTo>
                    <a:pt x="1974" y="281"/>
                  </a:lnTo>
                  <a:cubicBezTo>
                    <a:pt x="1974" y="120"/>
                    <a:pt x="1855" y="1"/>
                    <a:pt x="1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9"/>
            <p:cNvSpPr/>
            <p:nvPr/>
          </p:nvSpPr>
          <p:spPr>
            <a:xfrm>
              <a:off x="5634988" y="3890050"/>
              <a:ext cx="27200" cy="46625"/>
            </a:xfrm>
            <a:custGeom>
              <a:rect b="b" l="l" r="r" t="t"/>
              <a:pathLst>
                <a:path extrusionOk="0" h="1865" w="1088">
                  <a:moveTo>
                    <a:pt x="323" y="1"/>
                  </a:moveTo>
                  <a:cubicBezTo>
                    <a:pt x="252" y="1"/>
                    <a:pt x="181" y="30"/>
                    <a:pt x="120" y="90"/>
                  </a:cubicBezTo>
                  <a:cubicBezTo>
                    <a:pt x="0" y="171"/>
                    <a:pt x="0" y="332"/>
                    <a:pt x="120" y="455"/>
                  </a:cubicBezTo>
                  <a:lnTo>
                    <a:pt x="162" y="493"/>
                  </a:lnTo>
                  <a:cubicBezTo>
                    <a:pt x="404" y="777"/>
                    <a:pt x="565" y="1138"/>
                    <a:pt x="565" y="1503"/>
                  </a:cubicBezTo>
                  <a:lnTo>
                    <a:pt x="565" y="1622"/>
                  </a:lnTo>
                  <a:cubicBezTo>
                    <a:pt x="565" y="1745"/>
                    <a:pt x="684" y="1864"/>
                    <a:pt x="807" y="1864"/>
                  </a:cubicBezTo>
                  <a:cubicBezTo>
                    <a:pt x="968" y="1864"/>
                    <a:pt x="1087" y="1745"/>
                    <a:pt x="1087" y="1622"/>
                  </a:cubicBezTo>
                  <a:lnTo>
                    <a:pt x="1087" y="1503"/>
                  </a:lnTo>
                  <a:cubicBezTo>
                    <a:pt x="1087" y="977"/>
                    <a:pt x="887" y="493"/>
                    <a:pt x="523" y="132"/>
                  </a:cubicBezTo>
                  <a:lnTo>
                    <a:pt x="523" y="90"/>
                  </a:lnTo>
                  <a:cubicBezTo>
                    <a:pt x="463" y="30"/>
                    <a:pt x="393"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9"/>
            <p:cNvSpPr/>
            <p:nvPr/>
          </p:nvSpPr>
          <p:spPr>
            <a:xfrm>
              <a:off x="5688363" y="3890050"/>
              <a:ext cx="26250" cy="46625"/>
            </a:xfrm>
            <a:custGeom>
              <a:rect b="b" l="l" r="r" t="t"/>
              <a:pathLst>
                <a:path extrusionOk="0" h="1865" w="1050">
                  <a:moveTo>
                    <a:pt x="768" y="1"/>
                  </a:moveTo>
                  <a:cubicBezTo>
                    <a:pt x="698" y="1"/>
                    <a:pt x="627" y="30"/>
                    <a:pt x="565" y="90"/>
                  </a:cubicBezTo>
                  <a:lnTo>
                    <a:pt x="565" y="132"/>
                  </a:lnTo>
                  <a:cubicBezTo>
                    <a:pt x="204" y="493"/>
                    <a:pt x="1" y="977"/>
                    <a:pt x="1" y="1503"/>
                  </a:cubicBezTo>
                  <a:lnTo>
                    <a:pt x="1" y="1622"/>
                  </a:lnTo>
                  <a:cubicBezTo>
                    <a:pt x="1" y="1745"/>
                    <a:pt x="123" y="1864"/>
                    <a:pt x="243" y="1864"/>
                  </a:cubicBezTo>
                  <a:cubicBezTo>
                    <a:pt x="404" y="1864"/>
                    <a:pt x="527" y="1745"/>
                    <a:pt x="527" y="1622"/>
                  </a:cubicBezTo>
                  <a:lnTo>
                    <a:pt x="527" y="1503"/>
                  </a:lnTo>
                  <a:cubicBezTo>
                    <a:pt x="527" y="1138"/>
                    <a:pt x="688" y="777"/>
                    <a:pt x="930" y="493"/>
                  </a:cubicBezTo>
                  <a:lnTo>
                    <a:pt x="969" y="455"/>
                  </a:lnTo>
                  <a:cubicBezTo>
                    <a:pt x="1049" y="332"/>
                    <a:pt x="1049" y="171"/>
                    <a:pt x="969" y="90"/>
                  </a:cubicBezTo>
                  <a:cubicBezTo>
                    <a:pt x="909" y="30"/>
                    <a:pt x="839"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9"/>
            <p:cNvSpPr/>
            <p:nvPr/>
          </p:nvSpPr>
          <p:spPr>
            <a:xfrm>
              <a:off x="5446438" y="3643350"/>
              <a:ext cx="456700" cy="315500"/>
            </a:xfrm>
            <a:custGeom>
              <a:rect b="b" l="l" r="r" t="t"/>
              <a:pathLst>
                <a:path extrusionOk="0" h="12620" w="18268">
                  <a:moveTo>
                    <a:pt x="1817" y="0"/>
                  </a:moveTo>
                  <a:cubicBezTo>
                    <a:pt x="807" y="0"/>
                    <a:pt x="1" y="807"/>
                    <a:pt x="1" y="1813"/>
                  </a:cubicBezTo>
                  <a:lnTo>
                    <a:pt x="1" y="10806"/>
                  </a:lnTo>
                  <a:cubicBezTo>
                    <a:pt x="1" y="11813"/>
                    <a:pt x="807" y="12619"/>
                    <a:pt x="1817" y="12619"/>
                  </a:cubicBezTo>
                  <a:lnTo>
                    <a:pt x="16452" y="12619"/>
                  </a:lnTo>
                  <a:cubicBezTo>
                    <a:pt x="17462" y="12619"/>
                    <a:pt x="18268" y="11813"/>
                    <a:pt x="18268" y="10806"/>
                  </a:cubicBezTo>
                  <a:lnTo>
                    <a:pt x="18268" y="1813"/>
                  </a:lnTo>
                  <a:cubicBezTo>
                    <a:pt x="18268" y="807"/>
                    <a:pt x="17462" y="0"/>
                    <a:pt x="16452" y="0"/>
                  </a:cubicBezTo>
                  <a:lnTo>
                    <a:pt x="12662" y="0"/>
                  </a:lnTo>
                  <a:cubicBezTo>
                    <a:pt x="12542" y="0"/>
                    <a:pt x="12420" y="120"/>
                    <a:pt x="12420" y="281"/>
                  </a:cubicBezTo>
                  <a:cubicBezTo>
                    <a:pt x="12420" y="403"/>
                    <a:pt x="12542" y="523"/>
                    <a:pt x="12662" y="523"/>
                  </a:cubicBezTo>
                  <a:lnTo>
                    <a:pt x="16452" y="523"/>
                  </a:lnTo>
                  <a:cubicBezTo>
                    <a:pt x="17139" y="523"/>
                    <a:pt x="17742" y="1087"/>
                    <a:pt x="17742" y="1813"/>
                  </a:cubicBezTo>
                  <a:lnTo>
                    <a:pt x="17742" y="2016"/>
                  </a:lnTo>
                  <a:lnTo>
                    <a:pt x="14881" y="2016"/>
                  </a:lnTo>
                  <a:cubicBezTo>
                    <a:pt x="14720" y="2016"/>
                    <a:pt x="14597" y="2136"/>
                    <a:pt x="14597" y="2297"/>
                  </a:cubicBezTo>
                  <a:cubicBezTo>
                    <a:pt x="14597" y="2458"/>
                    <a:pt x="14720" y="2581"/>
                    <a:pt x="14881" y="2581"/>
                  </a:cubicBezTo>
                  <a:lnTo>
                    <a:pt x="17742" y="2581"/>
                  </a:lnTo>
                  <a:lnTo>
                    <a:pt x="17742" y="10806"/>
                  </a:lnTo>
                  <a:cubicBezTo>
                    <a:pt x="17742" y="11532"/>
                    <a:pt x="17139" y="12097"/>
                    <a:pt x="16452" y="12097"/>
                  </a:cubicBezTo>
                  <a:lnTo>
                    <a:pt x="15607" y="12097"/>
                  </a:lnTo>
                  <a:cubicBezTo>
                    <a:pt x="15565" y="11006"/>
                    <a:pt x="14839" y="10081"/>
                    <a:pt x="13752" y="9758"/>
                  </a:cubicBezTo>
                  <a:lnTo>
                    <a:pt x="13671" y="9716"/>
                  </a:lnTo>
                  <a:cubicBezTo>
                    <a:pt x="13629" y="9716"/>
                    <a:pt x="13591" y="9677"/>
                    <a:pt x="13591" y="9636"/>
                  </a:cubicBezTo>
                  <a:cubicBezTo>
                    <a:pt x="13268" y="9152"/>
                    <a:pt x="12742" y="8790"/>
                    <a:pt x="12139" y="8629"/>
                  </a:cubicBezTo>
                  <a:cubicBezTo>
                    <a:pt x="11945" y="8574"/>
                    <a:pt x="11742" y="8547"/>
                    <a:pt x="11537" y="8547"/>
                  </a:cubicBezTo>
                  <a:cubicBezTo>
                    <a:pt x="11145" y="8547"/>
                    <a:pt x="10749" y="8645"/>
                    <a:pt x="10404" y="8829"/>
                  </a:cubicBezTo>
                  <a:lnTo>
                    <a:pt x="10204" y="8910"/>
                  </a:lnTo>
                  <a:lnTo>
                    <a:pt x="10204" y="7619"/>
                  </a:lnTo>
                  <a:cubicBezTo>
                    <a:pt x="10204" y="7458"/>
                    <a:pt x="10081" y="7339"/>
                    <a:pt x="9920" y="7339"/>
                  </a:cubicBezTo>
                  <a:cubicBezTo>
                    <a:pt x="9800" y="7339"/>
                    <a:pt x="9678" y="7458"/>
                    <a:pt x="9678" y="7619"/>
                  </a:cubicBezTo>
                  <a:lnTo>
                    <a:pt x="9678" y="9232"/>
                  </a:lnTo>
                  <a:cubicBezTo>
                    <a:pt x="9678" y="9355"/>
                    <a:pt x="9720" y="9474"/>
                    <a:pt x="9839" y="9516"/>
                  </a:cubicBezTo>
                  <a:cubicBezTo>
                    <a:pt x="9910" y="9563"/>
                    <a:pt x="9980" y="9583"/>
                    <a:pt x="10051" y="9583"/>
                  </a:cubicBezTo>
                  <a:cubicBezTo>
                    <a:pt x="10101" y="9583"/>
                    <a:pt x="10152" y="9572"/>
                    <a:pt x="10204" y="9555"/>
                  </a:cubicBezTo>
                  <a:lnTo>
                    <a:pt x="10646" y="9313"/>
                  </a:lnTo>
                  <a:cubicBezTo>
                    <a:pt x="10931" y="9158"/>
                    <a:pt x="11232" y="9086"/>
                    <a:pt x="11528" y="9086"/>
                  </a:cubicBezTo>
                  <a:cubicBezTo>
                    <a:pt x="11694" y="9086"/>
                    <a:pt x="11858" y="9109"/>
                    <a:pt x="12017" y="9152"/>
                  </a:cubicBezTo>
                  <a:cubicBezTo>
                    <a:pt x="12462" y="9274"/>
                    <a:pt x="12865" y="9555"/>
                    <a:pt x="13146" y="9958"/>
                  </a:cubicBezTo>
                  <a:cubicBezTo>
                    <a:pt x="13226" y="10081"/>
                    <a:pt x="13349" y="10200"/>
                    <a:pt x="13510" y="10242"/>
                  </a:cubicBezTo>
                  <a:lnTo>
                    <a:pt x="13629" y="10281"/>
                  </a:lnTo>
                  <a:cubicBezTo>
                    <a:pt x="14436" y="10523"/>
                    <a:pt x="15042" y="11248"/>
                    <a:pt x="15081" y="12097"/>
                  </a:cubicBezTo>
                  <a:lnTo>
                    <a:pt x="13510" y="12097"/>
                  </a:lnTo>
                  <a:cubicBezTo>
                    <a:pt x="13429" y="11652"/>
                    <a:pt x="13065" y="11290"/>
                    <a:pt x="12623" y="11168"/>
                  </a:cubicBezTo>
                  <a:lnTo>
                    <a:pt x="12542" y="11129"/>
                  </a:lnTo>
                  <a:cubicBezTo>
                    <a:pt x="12381" y="11129"/>
                    <a:pt x="12258" y="11210"/>
                    <a:pt x="12220" y="11329"/>
                  </a:cubicBezTo>
                  <a:cubicBezTo>
                    <a:pt x="12178" y="11490"/>
                    <a:pt x="12258" y="11613"/>
                    <a:pt x="12420" y="11652"/>
                  </a:cubicBezTo>
                  <a:lnTo>
                    <a:pt x="12500" y="11694"/>
                  </a:lnTo>
                  <a:cubicBezTo>
                    <a:pt x="12704" y="11732"/>
                    <a:pt x="12865" y="11894"/>
                    <a:pt x="12946" y="12097"/>
                  </a:cubicBezTo>
                  <a:lnTo>
                    <a:pt x="5323" y="12097"/>
                  </a:lnTo>
                  <a:cubicBezTo>
                    <a:pt x="5404" y="11894"/>
                    <a:pt x="5607" y="11732"/>
                    <a:pt x="5807" y="11694"/>
                  </a:cubicBezTo>
                  <a:lnTo>
                    <a:pt x="5888" y="11652"/>
                  </a:lnTo>
                  <a:cubicBezTo>
                    <a:pt x="6049" y="11613"/>
                    <a:pt x="6130" y="11490"/>
                    <a:pt x="6091" y="11329"/>
                  </a:cubicBezTo>
                  <a:cubicBezTo>
                    <a:pt x="6049" y="11210"/>
                    <a:pt x="5888" y="11129"/>
                    <a:pt x="5768" y="11129"/>
                  </a:cubicBezTo>
                  <a:lnTo>
                    <a:pt x="5688" y="11168"/>
                  </a:lnTo>
                  <a:cubicBezTo>
                    <a:pt x="5204" y="11290"/>
                    <a:pt x="4881" y="11652"/>
                    <a:pt x="4759" y="12097"/>
                  </a:cubicBezTo>
                  <a:lnTo>
                    <a:pt x="3226" y="12097"/>
                  </a:lnTo>
                  <a:cubicBezTo>
                    <a:pt x="3268" y="11248"/>
                    <a:pt x="3871" y="10523"/>
                    <a:pt x="4678" y="10281"/>
                  </a:cubicBezTo>
                  <a:lnTo>
                    <a:pt x="4800" y="10242"/>
                  </a:lnTo>
                  <a:cubicBezTo>
                    <a:pt x="4962" y="10200"/>
                    <a:pt x="5081" y="10081"/>
                    <a:pt x="5162" y="9958"/>
                  </a:cubicBezTo>
                  <a:cubicBezTo>
                    <a:pt x="5365" y="9636"/>
                    <a:pt x="5607" y="9436"/>
                    <a:pt x="5930" y="9274"/>
                  </a:cubicBezTo>
                  <a:cubicBezTo>
                    <a:pt x="6049" y="9194"/>
                    <a:pt x="6091" y="9032"/>
                    <a:pt x="6049" y="8910"/>
                  </a:cubicBezTo>
                  <a:cubicBezTo>
                    <a:pt x="5991" y="8824"/>
                    <a:pt x="5891" y="8758"/>
                    <a:pt x="5795" y="8758"/>
                  </a:cubicBezTo>
                  <a:cubicBezTo>
                    <a:pt x="5758" y="8758"/>
                    <a:pt x="5721" y="8768"/>
                    <a:pt x="5688" y="8790"/>
                  </a:cubicBezTo>
                  <a:cubicBezTo>
                    <a:pt x="5284" y="8990"/>
                    <a:pt x="4962" y="9274"/>
                    <a:pt x="4720" y="9636"/>
                  </a:cubicBezTo>
                  <a:cubicBezTo>
                    <a:pt x="4720" y="9677"/>
                    <a:pt x="4678" y="9716"/>
                    <a:pt x="4639" y="9716"/>
                  </a:cubicBezTo>
                  <a:lnTo>
                    <a:pt x="4517" y="9758"/>
                  </a:lnTo>
                  <a:cubicBezTo>
                    <a:pt x="3468" y="10081"/>
                    <a:pt x="2742" y="11006"/>
                    <a:pt x="2662" y="12097"/>
                  </a:cubicBezTo>
                  <a:lnTo>
                    <a:pt x="1817" y="12097"/>
                  </a:lnTo>
                  <a:cubicBezTo>
                    <a:pt x="1130" y="12097"/>
                    <a:pt x="526" y="11532"/>
                    <a:pt x="526" y="10806"/>
                  </a:cubicBezTo>
                  <a:lnTo>
                    <a:pt x="526" y="2581"/>
                  </a:lnTo>
                  <a:lnTo>
                    <a:pt x="3430" y="2581"/>
                  </a:lnTo>
                  <a:cubicBezTo>
                    <a:pt x="3591" y="2581"/>
                    <a:pt x="3710" y="2458"/>
                    <a:pt x="3710" y="2297"/>
                  </a:cubicBezTo>
                  <a:cubicBezTo>
                    <a:pt x="3710" y="2136"/>
                    <a:pt x="3591" y="2016"/>
                    <a:pt x="3430" y="2016"/>
                  </a:cubicBezTo>
                  <a:lnTo>
                    <a:pt x="526" y="2016"/>
                  </a:lnTo>
                  <a:lnTo>
                    <a:pt x="526" y="1813"/>
                  </a:lnTo>
                  <a:cubicBezTo>
                    <a:pt x="526" y="1087"/>
                    <a:pt x="1130" y="523"/>
                    <a:pt x="1817" y="523"/>
                  </a:cubicBezTo>
                  <a:lnTo>
                    <a:pt x="5607" y="523"/>
                  </a:lnTo>
                  <a:cubicBezTo>
                    <a:pt x="5726" y="523"/>
                    <a:pt x="5849" y="403"/>
                    <a:pt x="5849" y="242"/>
                  </a:cubicBezTo>
                  <a:cubicBezTo>
                    <a:pt x="5849" y="120"/>
                    <a:pt x="5726" y="0"/>
                    <a:pt x="5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9"/>
            <p:cNvSpPr/>
            <p:nvPr/>
          </p:nvSpPr>
          <p:spPr>
            <a:xfrm>
              <a:off x="5472638" y="3778425"/>
              <a:ext cx="66575" cy="14125"/>
            </a:xfrm>
            <a:custGeom>
              <a:rect b="b" l="l" r="r" t="t"/>
              <a:pathLst>
                <a:path extrusionOk="0" h="565" w="2663">
                  <a:moveTo>
                    <a:pt x="285" y="0"/>
                  </a:moveTo>
                  <a:cubicBezTo>
                    <a:pt x="124" y="0"/>
                    <a:pt x="1" y="120"/>
                    <a:pt x="1" y="281"/>
                  </a:cubicBezTo>
                  <a:cubicBezTo>
                    <a:pt x="1" y="442"/>
                    <a:pt x="124" y="565"/>
                    <a:pt x="285" y="565"/>
                  </a:cubicBezTo>
                  <a:lnTo>
                    <a:pt x="2382" y="565"/>
                  </a:lnTo>
                  <a:cubicBezTo>
                    <a:pt x="2543" y="565"/>
                    <a:pt x="2662" y="442"/>
                    <a:pt x="2662" y="281"/>
                  </a:cubicBezTo>
                  <a:cubicBezTo>
                    <a:pt x="2662" y="120"/>
                    <a:pt x="2543" y="0"/>
                    <a:pt x="2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9"/>
            <p:cNvSpPr/>
            <p:nvPr/>
          </p:nvSpPr>
          <p:spPr>
            <a:xfrm>
              <a:off x="5472638" y="3825750"/>
              <a:ext cx="111975" cy="13175"/>
            </a:xfrm>
            <a:custGeom>
              <a:rect b="b" l="l" r="r" t="t"/>
              <a:pathLst>
                <a:path extrusionOk="0" h="527" w="4479">
                  <a:moveTo>
                    <a:pt x="285" y="1"/>
                  </a:moveTo>
                  <a:cubicBezTo>
                    <a:pt x="124" y="1"/>
                    <a:pt x="1" y="123"/>
                    <a:pt x="1" y="285"/>
                  </a:cubicBezTo>
                  <a:cubicBezTo>
                    <a:pt x="1" y="404"/>
                    <a:pt x="124" y="527"/>
                    <a:pt x="285" y="527"/>
                  </a:cubicBezTo>
                  <a:lnTo>
                    <a:pt x="4194" y="527"/>
                  </a:lnTo>
                  <a:cubicBezTo>
                    <a:pt x="4356" y="527"/>
                    <a:pt x="4478" y="404"/>
                    <a:pt x="4478" y="285"/>
                  </a:cubicBezTo>
                  <a:cubicBezTo>
                    <a:pt x="4478" y="123"/>
                    <a:pt x="4356" y="1"/>
                    <a:pt x="4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9"/>
            <p:cNvSpPr/>
            <p:nvPr/>
          </p:nvSpPr>
          <p:spPr>
            <a:xfrm>
              <a:off x="5472638" y="3873175"/>
              <a:ext cx="48425" cy="13100"/>
            </a:xfrm>
            <a:custGeom>
              <a:rect b="b" l="l" r="r" t="t"/>
              <a:pathLst>
                <a:path extrusionOk="0" h="524" w="1937">
                  <a:moveTo>
                    <a:pt x="285" y="1"/>
                  </a:moveTo>
                  <a:cubicBezTo>
                    <a:pt x="124" y="1"/>
                    <a:pt x="1" y="120"/>
                    <a:pt x="1" y="243"/>
                  </a:cubicBezTo>
                  <a:cubicBezTo>
                    <a:pt x="1" y="404"/>
                    <a:pt x="124" y="523"/>
                    <a:pt x="285" y="523"/>
                  </a:cubicBezTo>
                  <a:lnTo>
                    <a:pt x="1694" y="523"/>
                  </a:lnTo>
                  <a:cubicBezTo>
                    <a:pt x="1817" y="523"/>
                    <a:pt x="1936" y="404"/>
                    <a:pt x="1936" y="243"/>
                  </a:cubicBezTo>
                  <a:cubicBezTo>
                    <a:pt x="1936" y="120"/>
                    <a:pt x="1817" y="1"/>
                    <a:pt x="1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9"/>
            <p:cNvSpPr/>
            <p:nvPr/>
          </p:nvSpPr>
          <p:spPr>
            <a:xfrm>
              <a:off x="5811363" y="3778425"/>
              <a:ext cx="66550" cy="14125"/>
            </a:xfrm>
            <a:custGeom>
              <a:rect b="b" l="l" r="r" t="t"/>
              <a:pathLst>
                <a:path extrusionOk="0" h="565" w="2662">
                  <a:moveTo>
                    <a:pt x="284" y="0"/>
                  </a:moveTo>
                  <a:cubicBezTo>
                    <a:pt x="123" y="0"/>
                    <a:pt x="0" y="120"/>
                    <a:pt x="0" y="281"/>
                  </a:cubicBezTo>
                  <a:cubicBezTo>
                    <a:pt x="0" y="442"/>
                    <a:pt x="123" y="565"/>
                    <a:pt x="284" y="565"/>
                  </a:cubicBezTo>
                  <a:lnTo>
                    <a:pt x="2381" y="565"/>
                  </a:lnTo>
                  <a:cubicBezTo>
                    <a:pt x="2542" y="565"/>
                    <a:pt x="2661" y="442"/>
                    <a:pt x="2661" y="281"/>
                  </a:cubicBezTo>
                  <a:cubicBezTo>
                    <a:pt x="2661" y="120"/>
                    <a:pt x="2542" y="0"/>
                    <a:pt x="2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9"/>
            <p:cNvSpPr/>
            <p:nvPr/>
          </p:nvSpPr>
          <p:spPr>
            <a:xfrm>
              <a:off x="5766038" y="3825750"/>
              <a:ext cx="111875" cy="13175"/>
            </a:xfrm>
            <a:custGeom>
              <a:rect b="b" l="l" r="r" t="t"/>
              <a:pathLst>
                <a:path extrusionOk="0" h="527" w="4475">
                  <a:moveTo>
                    <a:pt x="242" y="1"/>
                  </a:moveTo>
                  <a:cubicBezTo>
                    <a:pt x="120" y="1"/>
                    <a:pt x="0" y="123"/>
                    <a:pt x="0" y="285"/>
                  </a:cubicBezTo>
                  <a:cubicBezTo>
                    <a:pt x="0" y="404"/>
                    <a:pt x="120" y="527"/>
                    <a:pt x="242" y="527"/>
                  </a:cubicBezTo>
                  <a:lnTo>
                    <a:pt x="4194" y="527"/>
                  </a:lnTo>
                  <a:cubicBezTo>
                    <a:pt x="4355" y="527"/>
                    <a:pt x="4474" y="404"/>
                    <a:pt x="4474" y="285"/>
                  </a:cubicBezTo>
                  <a:cubicBezTo>
                    <a:pt x="4474" y="123"/>
                    <a:pt x="4355" y="1"/>
                    <a:pt x="4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9"/>
            <p:cNvSpPr/>
            <p:nvPr/>
          </p:nvSpPr>
          <p:spPr>
            <a:xfrm>
              <a:off x="5829488" y="3873175"/>
              <a:ext cx="48425" cy="13100"/>
            </a:xfrm>
            <a:custGeom>
              <a:rect b="b" l="l" r="r" t="t"/>
              <a:pathLst>
                <a:path extrusionOk="0" h="524" w="1937">
                  <a:moveTo>
                    <a:pt x="243" y="1"/>
                  </a:moveTo>
                  <a:cubicBezTo>
                    <a:pt x="123" y="1"/>
                    <a:pt x="1" y="120"/>
                    <a:pt x="1" y="243"/>
                  </a:cubicBezTo>
                  <a:cubicBezTo>
                    <a:pt x="1" y="404"/>
                    <a:pt x="123" y="523"/>
                    <a:pt x="243" y="523"/>
                  </a:cubicBezTo>
                  <a:lnTo>
                    <a:pt x="1656" y="523"/>
                  </a:lnTo>
                  <a:cubicBezTo>
                    <a:pt x="1817" y="523"/>
                    <a:pt x="1936" y="404"/>
                    <a:pt x="1936" y="243"/>
                  </a:cubicBezTo>
                  <a:cubicBezTo>
                    <a:pt x="1936" y="120"/>
                    <a:pt x="1817" y="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9"/>
          <p:cNvGrpSpPr/>
          <p:nvPr/>
        </p:nvGrpSpPr>
        <p:grpSpPr>
          <a:xfrm>
            <a:off x="4202871" y="3215198"/>
            <a:ext cx="380679" cy="412372"/>
            <a:chOff x="4716613" y="3500200"/>
            <a:chExt cx="423400" cy="458650"/>
          </a:xfrm>
        </p:grpSpPr>
        <p:sp>
          <p:nvSpPr>
            <p:cNvPr id="1700" name="Google Shape;1700;p49"/>
            <p:cNvSpPr/>
            <p:nvPr/>
          </p:nvSpPr>
          <p:spPr>
            <a:xfrm>
              <a:off x="4716613" y="3666500"/>
              <a:ext cx="306475" cy="292350"/>
            </a:xfrm>
            <a:custGeom>
              <a:rect b="b" l="l" r="r" t="t"/>
              <a:pathLst>
                <a:path extrusionOk="0" h="11694" w="12259">
                  <a:moveTo>
                    <a:pt x="8268" y="0"/>
                  </a:moveTo>
                  <a:cubicBezTo>
                    <a:pt x="7946" y="0"/>
                    <a:pt x="7623" y="161"/>
                    <a:pt x="7420" y="445"/>
                  </a:cubicBezTo>
                  <a:lnTo>
                    <a:pt x="6129" y="2300"/>
                  </a:lnTo>
                  <a:cubicBezTo>
                    <a:pt x="5204" y="2623"/>
                    <a:pt x="4397" y="3226"/>
                    <a:pt x="3791" y="3993"/>
                  </a:cubicBezTo>
                  <a:cubicBezTo>
                    <a:pt x="3468" y="3671"/>
                    <a:pt x="3026" y="3468"/>
                    <a:pt x="2581" y="3468"/>
                  </a:cubicBezTo>
                  <a:lnTo>
                    <a:pt x="242" y="3468"/>
                  </a:lnTo>
                  <a:cubicBezTo>
                    <a:pt x="123" y="3468"/>
                    <a:pt x="1" y="3590"/>
                    <a:pt x="1" y="3752"/>
                  </a:cubicBezTo>
                  <a:cubicBezTo>
                    <a:pt x="1" y="3913"/>
                    <a:pt x="123" y="4032"/>
                    <a:pt x="242" y="4032"/>
                  </a:cubicBezTo>
                  <a:lnTo>
                    <a:pt x="2581" y="4032"/>
                  </a:lnTo>
                  <a:cubicBezTo>
                    <a:pt x="2904" y="4032"/>
                    <a:pt x="3188" y="4155"/>
                    <a:pt x="3388" y="4397"/>
                  </a:cubicBezTo>
                  <a:lnTo>
                    <a:pt x="3549" y="4516"/>
                  </a:lnTo>
                  <a:lnTo>
                    <a:pt x="3549" y="5564"/>
                  </a:lnTo>
                  <a:cubicBezTo>
                    <a:pt x="3549" y="5687"/>
                    <a:pt x="3671" y="5806"/>
                    <a:pt x="3833" y="5806"/>
                  </a:cubicBezTo>
                  <a:cubicBezTo>
                    <a:pt x="3952" y="5806"/>
                    <a:pt x="4075" y="5687"/>
                    <a:pt x="4075" y="5564"/>
                  </a:cubicBezTo>
                  <a:lnTo>
                    <a:pt x="4075" y="4516"/>
                  </a:lnTo>
                  <a:lnTo>
                    <a:pt x="4194" y="4355"/>
                  </a:lnTo>
                  <a:cubicBezTo>
                    <a:pt x="4759" y="3629"/>
                    <a:pt x="5484" y="3064"/>
                    <a:pt x="6371" y="2784"/>
                  </a:cubicBezTo>
                  <a:cubicBezTo>
                    <a:pt x="6413" y="2784"/>
                    <a:pt x="6494" y="2742"/>
                    <a:pt x="6494" y="2703"/>
                  </a:cubicBezTo>
                  <a:lnTo>
                    <a:pt x="7865" y="768"/>
                  </a:lnTo>
                  <a:cubicBezTo>
                    <a:pt x="7946" y="606"/>
                    <a:pt x="8107" y="526"/>
                    <a:pt x="8268" y="526"/>
                  </a:cubicBezTo>
                  <a:cubicBezTo>
                    <a:pt x="8549" y="526"/>
                    <a:pt x="8791" y="768"/>
                    <a:pt x="8791" y="1048"/>
                  </a:cubicBezTo>
                  <a:lnTo>
                    <a:pt x="8791" y="2864"/>
                  </a:lnTo>
                  <a:cubicBezTo>
                    <a:pt x="8791" y="3106"/>
                    <a:pt x="8752" y="3387"/>
                    <a:pt x="8671" y="3671"/>
                  </a:cubicBezTo>
                  <a:lnTo>
                    <a:pt x="8591" y="3913"/>
                  </a:lnTo>
                  <a:cubicBezTo>
                    <a:pt x="8591" y="4032"/>
                    <a:pt x="8591" y="4155"/>
                    <a:pt x="8671" y="4235"/>
                  </a:cubicBezTo>
                  <a:cubicBezTo>
                    <a:pt x="8752" y="4316"/>
                    <a:pt x="8833" y="4397"/>
                    <a:pt x="8952" y="4397"/>
                  </a:cubicBezTo>
                  <a:lnTo>
                    <a:pt x="10446" y="4397"/>
                  </a:lnTo>
                  <a:cubicBezTo>
                    <a:pt x="11091" y="4397"/>
                    <a:pt x="11613" y="4881"/>
                    <a:pt x="11613" y="5526"/>
                  </a:cubicBezTo>
                  <a:cubicBezTo>
                    <a:pt x="11613" y="5768"/>
                    <a:pt x="11533" y="6048"/>
                    <a:pt x="11371" y="6252"/>
                  </a:cubicBezTo>
                  <a:cubicBezTo>
                    <a:pt x="11210" y="6413"/>
                    <a:pt x="11252" y="6655"/>
                    <a:pt x="11371" y="6816"/>
                  </a:cubicBezTo>
                  <a:lnTo>
                    <a:pt x="11494" y="6935"/>
                  </a:lnTo>
                  <a:cubicBezTo>
                    <a:pt x="11613" y="7097"/>
                    <a:pt x="11694" y="7339"/>
                    <a:pt x="11694" y="7542"/>
                  </a:cubicBezTo>
                  <a:cubicBezTo>
                    <a:pt x="11694" y="7822"/>
                    <a:pt x="11613" y="8026"/>
                    <a:pt x="11452" y="8226"/>
                  </a:cubicBezTo>
                  <a:lnTo>
                    <a:pt x="11291" y="8348"/>
                  </a:lnTo>
                  <a:cubicBezTo>
                    <a:pt x="11252" y="8429"/>
                    <a:pt x="11210" y="8510"/>
                    <a:pt x="11210" y="8590"/>
                  </a:cubicBezTo>
                  <a:cubicBezTo>
                    <a:pt x="11210" y="8671"/>
                    <a:pt x="11252" y="8790"/>
                    <a:pt x="11333" y="8832"/>
                  </a:cubicBezTo>
                  <a:cubicBezTo>
                    <a:pt x="11452" y="8951"/>
                    <a:pt x="11494" y="9113"/>
                    <a:pt x="11494" y="9274"/>
                  </a:cubicBezTo>
                  <a:cubicBezTo>
                    <a:pt x="11494" y="9477"/>
                    <a:pt x="11413" y="9677"/>
                    <a:pt x="11252" y="9758"/>
                  </a:cubicBezTo>
                  <a:cubicBezTo>
                    <a:pt x="11171" y="9839"/>
                    <a:pt x="11091" y="9919"/>
                    <a:pt x="11091" y="10042"/>
                  </a:cubicBezTo>
                  <a:cubicBezTo>
                    <a:pt x="11049" y="10122"/>
                    <a:pt x="11091" y="10242"/>
                    <a:pt x="11171" y="10322"/>
                  </a:cubicBezTo>
                  <a:lnTo>
                    <a:pt x="11210" y="10403"/>
                  </a:lnTo>
                  <a:cubicBezTo>
                    <a:pt x="11291" y="10484"/>
                    <a:pt x="11333" y="10606"/>
                    <a:pt x="11333" y="10687"/>
                  </a:cubicBezTo>
                  <a:cubicBezTo>
                    <a:pt x="11333" y="10968"/>
                    <a:pt x="11091" y="11171"/>
                    <a:pt x="10849" y="11171"/>
                  </a:cubicBezTo>
                  <a:lnTo>
                    <a:pt x="9558" y="11171"/>
                  </a:lnTo>
                  <a:cubicBezTo>
                    <a:pt x="9397" y="11171"/>
                    <a:pt x="9275" y="11290"/>
                    <a:pt x="9275" y="11413"/>
                  </a:cubicBezTo>
                  <a:cubicBezTo>
                    <a:pt x="9275" y="11574"/>
                    <a:pt x="9397" y="11693"/>
                    <a:pt x="9558" y="11693"/>
                  </a:cubicBezTo>
                  <a:lnTo>
                    <a:pt x="10849" y="11693"/>
                  </a:lnTo>
                  <a:cubicBezTo>
                    <a:pt x="11413" y="11693"/>
                    <a:pt x="11855" y="11251"/>
                    <a:pt x="11855" y="10687"/>
                  </a:cubicBezTo>
                  <a:cubicBezTo>
                    <a:pt x="11855" y="10484"/>
                    <a:pt x="11775" y="10284"/>
                    <a:pt x="11655" y="10122"/>
                  </a:cubicBezTo>
                  <a:cubicBezTo>
                    <a:pt x="11897" y="9919"/>
                    <a:pt x="12058" y="9597"/>
                    <a:pt x="12058" y="9274"/>
                  </a:cubicBezTo>
                  <a:cubicBezTo>
                    <a:pt x="12058" y="9032"/>
                    <a:pt x="11978" y="8790"/>
                    <a:pt x="11816" y="8590"/>
                  </a:cubicBezTo>
                  <a:cubicBezTo>
                    <a:pt x="12097" y="8306"/>
                    <a:pt x="12258" y="7945"/>
                    <a:pt x="12258" y="7542"/>
                  </a:cubicBezTo>
                  <a:cubicBezTo>
                    <a:pt x="12258" y="7177"/>
                    <a:pt x="12139" y="6855"/>
                    <a:pt x="11897" y="6574"/>
                  </a:cubicBezTo>
                  <a:lnTo>
                    <a:pt x="11816" y="6493"/>
                  </a:lnTo>
                  <a:cubicBezTo>
                    <a:pt x="12016" y="6210"/>
                    <a:pt x="12139" y="5887"/>
                    <a:pt x="12139" y="5526"/>
                  </a:cubicBezTo>
                  <a:cubicBezTo>
                    <a:pt x="12139" y="4597"/>
                    <a:pt x="11371" y="3832"/>
                    <a:pt x="10446" y="3832"/>
                  </a:cubicBezTo>
                  <a:lnTo>
                    <a:pt x="9194" y="3832"/>
                  </a:lnTo>
                  <a:lnTo>
                    <a:pt x="9194" y="3790"/>
                  </a:lnTo>
                  <a:cubicBezTo>
                    <a:pt x="9275" y="3510"/>
                    <a:pt x="9316" y="3187"/>
                    <a:pt x="9316" y="2864"/>
                  </a:cubicBezTo>
                  <a:lnTo>
                    <a:pt x="9316" y="1048"/>
                  </a:lnTo>
                  <a:cubicBezTo>
                    <a:pt x="9316" y="484"/>
                    <a:pt x="8833" y="0"/>
                    <a:pt x="8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9"/>
            <p:cNvSpPr/>
            <p:nvPr/>
          </p:nvSpPr>
          <p:spPr>
            <a:xfrm>
              <a:off x="4716613" y="3826800"/>
              <a:ext cx="216800" cy="132050"/>
            </a:xfrm>
            <a:custGeom>
              <a:rect b="b" l="l" r="r" t="t"/>
              <a:pathLst>
                <a:path extrusionOk="0" h="5282" w="8672">
                  <a:moveTo>
                    <a:pt x="3833" y="1"/>
                  </a:moveTo>
                  <a:cubicBezTo>
                    <a:pt x="3671" y="1"/>
                    <a:pt x="3549" y="120"/>
                    <a:pt x="3549" y="281"/>
                  </a:cubicBezTo>
                  <a:lnTo>
                    <a:pt x="3549" y="4033"/>
                  </a:lnTo>
                  <a:cubicBezTo>
                    <a:pt x="3349" y="4275"/>
                    <a:pt x="3026" y="4436"/>
                    <a:pt x="2662" y="4436"/>
                  </a:cubicBezTo>
                  <a:lnTo>
                    <a:pt x="242" y="4436"/>
                  </a:lnTo>
                  <a:cubicBezTo>
                    <a:pt x="123" y="4436"/>
                    <a:pt x="1" y="4556"/>
                    <a:pt x="1" y="4717"/>
                  </a:cubicBezTo>
                  <a:cubicBezTo>
                    <a:pt x="1" y="4878"/>
                    <a:pt x="123" y="5001"/>
                    <a:pt x="242" y="5001"/>
                  </a:cubicBezTo>
                  <a:lnTo>
                    <a:pt x="2662" y="5001"/>
                  </a:lnTo>
                  <a:cubicBezTo>
                    <a:pt x="3107" y="5001"/>
                    <a:pt x="3549" y="4797"/>
                    <a:pt x="3833" y="4475"/>
                  </a:cubicBezTo>
                  <a:lnTo>
                    <a:pt x="3871" y="4517"/>
                  </a:lnTo>
                  <a:cubicBezTo>
                    <a:pt x="4355" y="5001"/>
                    <a:pt x="5042" y="5281"/>
                    <a:pt x="5726" y="5281"/>
                  </a:cubicBezTo>
                  <a:lnTo>
                    <a:pt x="8429" y="5281"/>
                  </a:lnTo>
                  <a:cubicBezTo>
                    <a:pt x="8549" y="5281"/>
                    <a:pt x="8671" y="5162"/>
                    <a:pt x="8671" y="5001"/>
                  </a:cubicBezTo>
                  <a:cubicBezTo>
                    <a:pt x="8671" y="4878"/>
                    <a:pt x="8549" y="4759"/>
                    <a:pt x="8429" y="4759"/>
                  </a:cubicBezTo>
                  <a:lnTo>
                    <a:pt x="5726" y="4759"/>
                  </a:lnTo>
                  <a:cubicBezTo>
                    <a:pt x="5162" y="4759"/>
                    <a:pt x="4639" y="4517"/>
                    <a:pt x="4236" y="4152"/>
                  </a:cubicBezTo>
                  <a:lnTo>
                    <a:pt x="4075" y="3952"/>
                  </a:lnTo>
                  <a:lnTo>
                    <a:pt x="4075" y="281"/>
                  </a:lnTo>
                  <a:cubicBezTo>
                    <a:pt x="4075" y="120"/>
                    <a:pt x="3952" y="1"/>
                    <a:pt x="3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9"/>
            <p:cNvSpPr/>
            <p:nvPr/>
          </p:nvSpPr>
          <p:spPr>
            <a:xfrm>
              <a:off x="4989838" y="3542550"/>
              <a:ext cx="57450" cy="53825"/>
            </a:xfrm>
            <a:custGeom>
              <a:rect b="b" l="l" r="r" t="t"/>
              <a:pathLst>
                <a:path extrusionOk="0" h="2153" w="2298">
                  <a:moveTo>
                    <a:pt x="1168" y="645"/>
                  </a:moveTo>
                  <a:lnTo>
                    <a:pt x="1210" y="726"/>
                  </a:lnTo>
                  <a:cubicBezTo>
                    <a:pt x="1249" y="845"/>
                    <a:pt x="1371" y="926"/>
                    <a:pt x="1533" y="968"/>
                  </a:cubicBezTo>
                  <a:lnTo>
                    <a:pt x="1613" y="968"/>
                  </a:lnTo>
                  <a:lnTo>
                    <a:pt x="1571" y="1048"/>
                  </a:lnTo>
                  <a:cubicBezTo>
                    <a:pt x="1452" y="1129"/>
                    <a:pt x="1410" y="1290"/>
                    <a:pt x="1410" y="1452"/>
                  </a:cubicBezTo>
                  <a:lnTo>
                    <a:pt x="1452" y="1532"/>
                  </a:lnTo>
                  <a:lnTo>
                    <a:pt x="1371" y="1490"/>
                  </a:lnTo>
                  <a:cubicBezTo>
                    <a:pt x="1291" y="1452"/>
                    <a:pt x="1210" y="1452"/>
                    <a:pt x="1168" y="1452"/>
                  </a:cubicBezTo>
                  <a:cubicBezTo>
                    <a:pt x="1087" y="1452"/>
                    <a:pt x="1007" y="1452"/>
                    <a:pt x="968" y="1490"/>
                  </a:cubicBezTo>
                  <a:lnTo>
                    <a:pt x="846" y="1532"/>
                  </a:lnTo>
                  <a:lnTo>
                    <a:pt x="887" y="1452"/>
                  </a:lnTo>
                  <a:cubicBezTo>
                    <a:pt x="887" y="1290"/>
                    <a:pt x="846" y="1129"/>
                    <a:pt x="765" y="1048"/>
                  </a:cubicBezTo>
                  <a:lnTo>
                    <a:pt x="684" y="968"/>
                  </a:lnTo>
                  <a:lnTo>
                    <a:pt x="765" y="968"/>
                  </a:lnTo>
                  <a:cubicBezTo>
                    <a:pt x="926" y="926"/>
                    <a:pt x="1049" y="845"/>
                    <a:pt x="1129" y="726"/>
                  </a:cubicBezTo>
                  <a:lnTo>
                    <a:pt x="1168" y="645"/>
                  </a:lnTo>
                  <a:close/>
                  <a:moveTo>
                    <a:pt x="1168" y="0"/>
                  </a:moveTo>
                  <a:cubicBezTo>
                    <a:pt x="968" y="0"/>
                    <a:pt x="846" y="81"/>
                    <a:pt x="765" y="242"/>
                  </a:cubicBezTo>
                  <a:lnTo>
                    <a:pt x="646" y="442"/>
                  </a:lnTo>
                  <a:lnTo>
                    <a:pt x="442" y="484"/>
                  </a:lnTo>
                  <a:cubicBezTo>
                    <a:pt x="242" y="484"/>
                    <a:pt x="120" y="603"/>
                    <a:pt x="81" y="765"/>
                  </a:cubicBezTo>
                  <a:cubicBezTo>
                    <a:pt x="0" y="926"/>
                    <a:pt x="39" y="1129"/>
                    <a:pt x="162" y="1248"/>
                  </a:cubicBezTo>
                  <a:lnTo>
                    <a:pt x="362" y="1410"/>
                  </a:lnTo>
                  <a:lnTo>
                    <a:pt x="323" y="1613"/>
                  </a:lnTo>
                  <a:cubicBezTo>
                    <a:pt x="281" y="1774"/>
                    <a:pt x="362" y="1974"/>
                    <a:pt x="484" y="2055"/>
                  </a:cubicBezTo>
                  <a:cubicBezTo>
                    <a:pt x="550" y="2123"/>
                    <a:pt x="642" y="2153"/>
                    <a:pt x="737" y="2153"/>
                  </a:cubicBezTo>
                  <a:cubicBezTo>
                    <a:pt x="815" y="2153"/>
                    <a:pt x="896" y="2133"/>
                    <a:pt x="968" y="2097"/>
                  </a:cubicBezTo>
                  <a:lnTo>
                    <a:pt x="1168" y="1974"/>
                  </a:lnTo>
                  <a:lnTo>
                    <a:pt x="1371" y="2097"/>
                  </a:lnTo>
                  <a:cubicBezTo>
                    <a:pt x="1410" y="2135"/>
                    <a:pt x="1491" y="2135"/>
                    <a:pt x="1571" y="2135"/>
                  </a:cubicBezTo>
                  <a:cubicBezTo>
                    <a:pt x="1652" y="2135"/>
                    <a:pt x="1733" y="2135"/>
                    <a:pt x="1813" y="2055"/>
                  </a:cubicBezTo>
                  <a:cubicBezTo>
                    <a:pt x="1975" y="1974"/>
                    <a:pt x="2055" y="1774"/>
                    <a:pt x="2016" y="1613"/>
                  </a:cubicBezTo>
                  <a:lnTo>
                    <a:pt x="1975" y="1410"/>
                  </a:lnTo>
                  <a:lnTo>
                    <a:pt x="2136" y="1248"/>
                  </a:lnTo>
                  <a:cubicBezTo>
                    <a:pt x="2258" y="1129"/>
                    <a:pt x="2297" y="926"/>
                    <a:pt x="2258" y="765"/>
                  </a:cubicBezTo>
                  <a:cubicBezTo>
                    <a:pt x="2178" y="603"/>
                    <a:pt x="2055" y="484"/>
                    <a:pt x="1894" y="484"/>
                  </a:cubicBezTo>
                  <a:lnTo>
                    <a:pt x="1652" y="442"/>
                  </a:lnTo>
                  <a:lnTo>
                    <a:pt x="1571" y="242"/>
                  </a:lnTo>
                  <a:cubicBezTo>
                    <a:pt x="1491" y="81"/>
                    <a:pt x="1329"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9"/>
            <p:cNvSpPr/>
            <p:nvPr/>
          </p:nvSpPr>
          <p:spPr>
            <a:xfrm>
              <a:off x="4922263" y="3542550"/>
              <a:ext cx="57525" cy="53825"/>
            </a:xfrm>
            <a:custGeom>
              <a:rect b="b" l="l" r="r" t="t"/>
              <a:pathLst>
                <a:path extrusionOk="0" h="2153" w="2301">
                  <a:moveTo>
                    <a:pt x="1171" y="645"/>
                  </a:moveTo>
                  <a:lnTo>
                    <a:pt x="1210" y="726"/>
                  </a:lnTo>
                  <a:cubicBezTo>
                    <a:pt x="1252" y="845"/>
                    <a:pt x="1371" y="926"/>
                    <a:pt x="1532" y="968"/>
                  </a:cubicBezTo>
                  <a:lnTo>
                    <a:pt x="1613" y="968"/>
                  </a:lnTo>
                  <a:lnTo>
                    <a:pt x="1574" y="1048"/>
                  </a:lnTo>
                  <a:cubicBezTo>
                    <a:pt x="1452" y="1129"/>
                    <a:pt x="1413" y="1290"/>
                    <a:pt x="1413" y="1452"/>
                  </a:cubicBezTo>
                  <a:lnTo>
                    <a:pt x="1452" y="1532"/>
                  </a:lnTo>
                  <a:lnTo>
                    <a:pt x="1371" y="1490"/>
                  </a:lnTo>
                  <a:cubicBezTo>
                    <a:pt x="1311" y="1450"/>
                    <a:pt x="1241" y="1430"/>
                    <a:pt x="1166" y="1430"/>
                  </a:cubicBezTo>
                  <a:cubicBezTo>
                    <a:pt x="1090" y="1430"/>
                    <a:pt x="1010" y="1450"/>
                    <a:pt x="929" y="1490"/>
                  </a:cubicBezTo>
                  <a:lnTo>
                    <a:pt x="849" y="1532"/>
                  </a:lnTo>
                  <a:lnTo>
                    <a:pt x="887" y="1452"/>
                  </a:lnTo>
                  <a:cubicBezTo>
                    <a:pt x="887" y="1290"/>
                    <a:pt x="849" y="1129"/>
                    <a:pt x="768" y="1048"/>
                  </a:cubicBezTo>
                  <a:lnTo>
                    <a:pt x="687" y="968"/>
                  </a:lnTo>
                  <a:lnTo>
                    <a:pt x="768" y="968"/>
                  </a:lnTo>
                  <a:cubicBezTo>
                    <a:pt x="929" y="926"/>
                    <a:pt x="1049" y="845"/>
                    <a:pt x="1129" y="726"/>
                  </a:cubicBezTo>
                  <a:lnTo>
                    <a:pt x="1171" y="645"/>
                  </a:lnTo>
                  <a:close/>
                  <a:moveTo>
                    <a:pt x="1171" y="0"/>
                  </a:moveTo>
                  <a:cubicBezTo>
                    <a:pt x="968" y="0"/>
                    <a:pt x="849" y="81"/>
                    <a:pt x="768" y="242"/>
                  </a:cubicBezTo>
                  <a:lnTo>
                    <a:pt x="645" y="442"/>
                  </a:lnTo>
                  <a:lnTo>
                    <a:pt x="445" y="484"/>
                  </a:lnTo>
                  <a:cubicBezTo>
                    <a:pt x="242" y="484"/>
                    <a:pt x="123" y="603"/>
                    <a:pt x="81" y="765"/>
                  </a:cubicBezTo>
                  <a:cubicBezTo>
                    <a:pt x="0" y="926"/>
                    <a:pt x="42" y="1129"/>
                    <a:pt x="161" y="1248"/>
                  </a:cubicBezTo>
                  <a:lnTo>
                    <a:pt x="365" y="1410"/>
                  </a:lnTo>
                  <a:lnTo>
                    <a:pt x="323" y="1613"/>
                  </a:lnTo>
                  <a:cubicBezTo>
                    <a:pt x="284" y="1774"/>
                    <a:pt x="365" y="1974"/>
                    <a:pt x="484" y="2055"/>
                  </a:cubicBezTo>
                  <a:cubicBezTo>
                    <a:pt x="552" y="2123"/>
                    <a:pt x="643" y="2153"/>
                    <a:pt x="738" y="2153"/>
                  </a:cubicBezTo>
                  <a:cubicBezTo>
                    <a:pt x="816" y="2153"/>
                    <a:pt x="896" y="2133"/>
                    <a:pt x="968" y="2097"/>
                  </a:cubicBezTo>
                  <a:lnTo>
                    <a:pt x="1171" y="1974"/>
                  </a:lnTo>
                  <a:lnTo>
                    <a:pt x="1371" y="2097"/>
                  </a:lnTo>
                  <a:cubicBezTo>
                    <a:pt x="1413" y="2135"/>
                    <a:pt x="1494" y="2135"/>
                    <a:pt x="1574" y="2135"/>
                  </a:cubicBezTo>
                  <a:cubicBezTo>
                    <a:pt x="1655" y="2135"/>
                    <a:pt x="1736" y="2135"/>
                    <a:pt x="1816" y="2055"/>
                  </a:cubicBezTo>
                  <a:cubicBezTo>
                    <a:pt x="1978" y="1974"/>
                    <a:pt x="2016" y="1774"/>
                    <a:pt x="2016" y="1613"/>
                  </a:cubicBezTo>
                  <a:lnTo>
                    <a:pt x="1978" y="1410"/>
                  </a:lnTo>
                  <a:lnTo>
                    <a:pt x="2139" y="1248"/>
                  </a:lnTo>
                  <a:cubicBezTo>
                    <a:pt x="2258" y="1129"/>
                    <a:pt x="2300" y="926"/>
                    <a:pt x="2258" y="765"/>
                  </a:cubicBezTo>
                  <a:cubicBezTo>
                    <a:pt x="2178" y="603"/>
                    <a:pt x="2058" y="484"/>
                    <a:pt x="1897" y="484"/>
                  </a:cubicBezTo>
                  <a:lnTo>
                    <a:pt x="1655" y="442"/>
                  </a:lnTo>
                  <a:lnTo>
                    <a:pt x="1574" y="242"/>
                  </a:lnTo>
                  <a:cubicBezTo>
                    <a:pt x="1494" y="81"/>
                    <a:pt x="1332" y="0"/>
                    <a:pt x="1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9"/>
            <p:cNvSpPr/>
            <p:nvPr/>
          </p:nvSpPr>
          <p:spPr>
            <a:xfrm>
              <a:off x="5056363" y="3542550"/>
              <a:ext cx="56475" cy="53825"/>
            </a:xfrm>
            <a:custGeom>
              <a:rect b="b" l="l" r="r" t="t"/>
              <a:pathLst>
                <a:path extrusionOk="0" h="2153" w="2259">
                  <a:moveTo>
                    <a:pt x="1130" y="645"/>
                  </a:moveTo>
                  <a:lnTo>
                    <a:pt x="1168" y="726"/>
                  </a:lnTo>
                  <a:cubicBezTo>
                    <a:pt x="1249" y="845"/>
                    <a:pt x="1372" y="926"/>
                    <a:pt x="1533" y="968"/>
                  </a:cubicBezTo>
                  <a:lnTo>
                    <a:pt x="1613" y="968"/>
                  </a:lnTo>
                  <a:lnTo>
                    <a:pt x="1533" y="1048"/>
                  </a:lnTo>
                  <a:cubicBezTo>
                    <a:pt x="1452" y="1129"/>
                    <a:pt x="1372" y="1290"/>
                    <a:pt x="1410" y="1452"/>
                  </a:cubicBezTo>
                  <a:lnTo>
                    <a:pt x="1410" y="1532"/>
                  </a:lnTo>
                  <a:lnTo>
                    <a:pt x="1330" y="1490"/>
                  </a:lnTo>
                  <a:cubicBezTo>
                    <a:pt x="1270" y="1450"/>
                    <a:pt x="1200" y="1430"/>
                    <a:pt x="1129" y="1430"/>
                  </a:cubicBezTo>
                  <a:cubicBezTo>
                    <a:pt x="1059" y="1430"/>
                    <a:pt x="988" y="1450"/>
                    <a:pt x="926" y="1490"/>
                  </a:cubicBezTo>
                  <a:lnTo>
                    <a:pt x="846" y="1532"/>
                  </a:lnTo>
                  <a:lnTo>
                    <a:pt x="846" y="1452"/>
                  </a:lnTo>
                  <a:cubicBezTo>
                    <a:pt x="888" y="1290"/>
                    <a:pt x="846" y="1129"/>
                    <a:pt x="726" y="1048"/>
                  </a:cubicBezTo>
                  <a:lnTo>
                    <a:pt x="646" y="968"/>
                  </a:lnTo>
                  <a:lnTo>
                    <a:pt x="765" y="968"/>
                  </a:lnTo>
                  <a:cubicBezTo>
                    <a:pt x="888" y="926"/>
                    <a:pt x="1007" y="845"/>
                    <a:pt x="1088" y="726"/>
                  </a:cubicBezTo>
                  <a:lnTo>
                    <a:pt x="1130" y="645"/>
                  </a:lnTo>
                  <a:close/>
                  <a:moveTo>
                    <a:pt x="1130" y="0"/>
                  </a:moveTo>
                  <a:cubicBezTo>
                    <a:pt x="968" y="0"/>
                    <a:pt x="807" y="81"/>
                    <a:pt x="726" y="242"/>
                  </a:cubicBezTo>
                  <a:lnTo>
                    <a:pt x="646" y="442"/>
                  </a:lnTo>
                  <a:lnTo>
                    <a:pt x="404" y="484"/>
                  </a:lnTo>
                  <a:cubicBezTo>
                    <a:pt x="243" y="484"/>
                    <a:pt x="81" y="603"/>
                    <a:pt x="39" y="765"/>
                  </a:cubicBezTo>
                  <a:cubicBezTo>
                    <a:pt x="1" y="926"/>
                    <a:pt x="39" y="1129"/>
                    <a:pt x="162" y="1248"/>
                  </a:cubicBezTo>
                  <a:lnTo>
                    <a:pt x="323" y="1410"/>
                  </a:lnTo>
                  <a:lnTo>
                    <a:pt x="281" y="1613"/>
                  </a:lnTo>
                  <a:cubicBezTo>
                    <a:pt x="243" y="1774"/>
                    <a:pt x="323" y="1974"/>
                    <a:pt x="443" y="2055"/>
                  </a:cubicBezTo>
                  <a:cubicBezTo>
                    <a:pt x="532" y="2123"/>
                    <a:pt x="621" y="2153"/>
                    <a:pt x="710" y="2153"/>
                  </a:cubicBezTo>
                  <a:cubicBezTo>
                    <a:pt x="782" y="2153"/>
                    <a:pt x="854" y="2133"/>
                    <a:pt x="926" y="2097"/>
                  </a:cubicBezTo>
                  <a:lnTo>
                    <a:pt x="1130" y="1974"/>
                  </a:lnTo>
                  <a:lnTo>
                    <a:pt x="1330" y="2097"/>
                  </a:lnTo>
                  <a:cubicBezTo>
                    <a:pt x="1410" y="2135"/>
                    <a:pt x="1491" y="2135"/>
                    <a:pt x="1533" y="2135"/>
                  </a:cubicBezTo>
                  <a:cubicBezTo>
                    <a:pt x="1652" y="2135"/>
                    <a:pt x="1733" y="2135"/>
                    <a:pt x="1813" y="2055"/>
                  </a:cubicBezTo>
                  <a:cubicBezTo>
                    <a:pt x="1936" y="1974"/>
                    <a:pt x="2017" y="1774"/>
                    <a:pt x="1975" y="1613"/>
                  </a:cubicBezTo>
                  <a:lnTo>
                    <a:pt x="1936" y="1410"/>
                  </a:lnTo>
                  <a:lnTo>
                    <a:pt x="2097" y="1248"/>
                  </a:lnTo>
                  <a:cubicBezTo>
                    <a:pt x="2217" y="1129"/>
                    <a:pt x="2259" y="926"/>
                    <a:pt x="2217" y="765"/>
                  </a:cubicBezTo>
                  <a:cubicBezTo>
                    <a:pt x="2178" y="603"/>
                    <a:pt x="2017" y="484"/>
                    <a:pt x="1855" y="484"/>
                  </a:cubicBezTo>
                  <a:lnTo>
                    <a:pt x="1652" y="442"/>
                  </a:lnTo>
                  <a:lnTo>
                    <a:pt x="1533" y="242"/>
                  </a:lnTo>
                  <a:cubicBezTo>
                    <a:pt x="1452" y="81"/>
                    <a:pt x="1291" y="0"/>
                    <a:pt x="1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9"/>
            <p:cNvSpPr/>
            <p:nvPr/>
          </p:nvSpPr>
          <p:spPr>
            <a:xfrm>
              <a:off x="4891038" y="3500200"/>
              <a:ext cx="248975" cy="153250"/>
            </a:xfrm>
            <a:custGeom>
              <a:rect b="b" l="l" r="r" t="t"/>
              <a:pathLst>
                <a:path extrusionOk="0" h="6130" w="9959">
                  <a:moveTo>
                    <a:pt x="1169" y="1"/>
                  </a:moveTo>
                  <a:cubicBezTo>
                    <a:pt x="523" y="1"/>
                    <a:pt x="1" y="523"/>
                    <a:pt x="1" y="1168"/>
                  </a:cubicBezTo>
                  <a:lnTo>
                    <a:pt x="1" y="5684"/>
                  </a:lnTo>
                  <a:cubicBezTo>
                    <a:pt x="1" y="5846"/>
                    <a:pt x="81" y="6007"/>
                    <a:pt x="243" y="6049"/>
                  </a:cubicBezTo>
                  <a:cubicBezTo>
                    <a:pt x="281" y="6087"/>
                    <a:pt x="362" y="6129"/>
                    <a:pt x="404" y="6129"/>
                  </a:cubicBezTo>
                  <a:cubicBezTo>
                    <a:pt x="485" y="6129"/>
                    <a:pt x="565" y="6087"/>
                    <a:pt x="646" y="6049"/>
                  </a:cubicBezTo>
                  <a:lnTo>
                    <a:pt x="1533" y="5442"/>
                  </a:lnTo>
                  <a:lnTo>
                    <a:pt x="5604" y="5442"/>
                  </a:lnTo>
                  <a:cubicBezTo>
                    <a:pt x="5765" y="5442"/>
                    <a:pt x="5888" y="5323"/>
                    <a:pt x="5888" y="5162"/>
                  </a:cubicBezTo>
                  <a:cubicBezTo>
                    <a:pt x="5888" y="5039"/>
                    <a:pt x="5765" y="4920"/>
                    <a:pt x="5604" y="4920"/>
                  </a:cubicBezTo>
                  <a:lnTo>
                    <a:pt x="1452" y="4920"/>
                  </a:lnTo>
                  <a:cubicBezTo>
                    <a:pt x="1410" y="4920"/>
                    <a:pt x="1372" y="4920"/>
                    <a:pt x="1330" y="4958"/>
                  </a:cubicBezTo>
                  <a:lnTo>
                    <a:pt x="523" y="5484"/>
                  </a:lnTo>
                  <a:lnTo>
                    <a:pt x="523" y="1168"/>
                  </a:lnTo>
                  <a:cubicBezTo>
                    <a:pt x="523" y="807"/>
                    <a:pt x="846" y="523"/>
                    <a:pt x="1169" y="523"/>
                  </a:cubicBezTo>
                  <a:lnTo>
                    <a:pt x="8791" y="523"/>
                  </a:lnTo>
                  <a:cubicBezTo>
                    <a:pt x="9114" y="523"/>
                    <a:pt x="9436" y="807"/>
                    <a:pt x="9436" y="1168"/>
                  </a:cubicBezTo>
                  <a:lnTo>
                    <a:pt x="9436" y="4275"/>
                  </a:lnTo>
                  <a:cubicBezTo>
                    <a:pt x="9436" y="4636"/>
                    <a:pt x="9114" y="4920"/>
                    <a:pt x="8791" y="4920"/>
                  </a:cubicBezTo>
                  <a:lnTo>
                    <a:pt x="6775" y="4920"/>
                  </a:lnTo>
                  <a:cubicBezTo>
                    <a:pt x="6614" y="4920"/>
                    <a:pt x="6491" y="5039"/>
                    <a:pt x="6491" y="5162"/>
                  </a:cubicBezTo>
                  <a:cubicBezTo>
                    <a:pt x="6491" y="5323"/>
                    <a:pt x="6614" y="5442"/>
                    <a:pt x="6775" y="5442"/>
                  </a:cubicBezTo>
                  <a:lnTo>
                    <a:pt x="8791" y="5442"/>
                  </a:lnTo>
                  <a:cubicBezTo>
                    <a:pt x="9436" y="5442"/>
                    <a:pt x="9959" y="4920"/>
                    <a:pt x="9959" y="4275"/>
                  </a:cubicBezTo>
                  <a:lnTo>
                    <a:pt x="9959" y="1168"/>
                  </a:lnTo>
                  <a:cubicBezTo>
                    <a:pt x="9959" y="523"/>
                    <a:pt x="9436" y="1"/>
                    <a:pt x="8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49"/>
          <p:cNvGrpSpPr/>
          <p:nvPr/>
        </p:nvGrpSpPr>
        <p:grpSpPr>
          <a:xfrm>
            <a:off x="3540369" y="3244194"/>
            <a:ext cx="412372" cy="354380"/>
            <a:chOff x="3979763" y="3532450"/>
            <a:chExt cx="458650" cy="394150"/>
          </a:xfrm>
        </p:grpSpPr>
        <p:sp>
          <p:nvSpPr>
            <p:cNvPr id="1707" name="Google Shape;1707;p49"/>
            <p:cNvSpPr/>
            <p:nvPr/>
          </p:nvSpPr>
          <p:spPr>
            <a:xfrm>
              <a:off x="3979763" y="3532450"/>
              <a:ext cx="458650" cy="394150"/>
            </a:xfrm>
            <a:custGeom>
              <a:rect b="b" l="l" r="r" t="t"/>
              <a:pathLst>
                <a:path extrusionOk="0" h="15766" w="18346">
                  <a:moveTo>
                    <a:pt x="1936" y="1"/>
                  </a:moveTo>
                  <a:cubicBezTo>
                    <a:pt x="888" y="1"/>
                    <a:pt x="1" y="888"/>
                    <a:pt x="1" y="1936"/>
                  </a:cubicBezTo>
                  <a:lnTo>
                    <a:pt x="1" y="13791"/>
                  </a:lnTo>
                  <a:cubicBezTo>
                    <a:pt x="1" y="14878"/>
                    <a:pt x="888" y="15765"/>
                    <a:pt x="1936" y="15765"/>
                  </a:cubicBezTo>
                  <a:lnTo>
                    <a:pt x="4114" y="15765"/>
                  </a:lnTo>
                  <a:cubicBezTo>
                    <a:pt x="4233" y="15765"/>
                    <a:pt x="4356" y="15646"/>
                    <a:pt x="4356" y="15484"/>
                  </a:cubicBezTo>
                  <a:cubicBezTo>
                    <a:pt x="4356" y="15323"/>
                    <a:pt x="4233" y="15201"/>
                    <a:pt x="4114" y="15201"/>
                  </a:cubicBezTo>
                  <a:lnTo>
                    <a:pt x="1936" y="15201"/>
                  </a:lnTo>
                  <a:cubicBezTo>
                    <a:pt x="1169" y="15201"/>
                    <a:pt x="523" y="14597"/>
                    <a:pt x="523" y="13791"/>
                  </a:cubicBezTo>
                  <a:lnTo>
                    <a:pt x="523" y="2743"/>
                  </a:lnTo>
                  <a:lnTo>
                    <a:pt x="13426" y="2743"/>
                  </a:lnTo>
                  <a:cubicBezTo>
                    <a:pt x="13549" y="2743"/>
                    <a:pt x="13668" y="2620"/>
                    <a:pt x="13668" y="2459"/>
                  </a:cubicBezTo>
                  <a:cubicBezTo>
                    <a:pt x="13668" y="2339"/>
                    <a:pt x="13549" y="2217"/>
                    <a:pt x="13426" y="2217"/>
                  </a:cubicBezTo>
                  <a:lnTo>
                    <a:pt x="523" y="2217"/>
                  </a:lnTo>
                  <a:lnTo>
                    <a:pt x="523" y="1936"/>
                  </a:lnTo>
                  <a:cubicBezTo>
                    <a:pt x="523" y="1169"/>
                    <a:pt x="1169" y="523"/>
                    <a:pt x="1936" y="523"/>
                  </a:cubicBezTo>
                  <a:lnTo>
                    <a:pt x="16410" y="523"/>
                  </a:lnTo>
                  <a:cubicBezTo>
                    <a:pt x="17178" y="523"/>
                    <a:pt x="17823" y="1169"/>
                    <a:pt x="17823" y="1936"/>
                  </a:cubicBezTo>
                  <a:lnTo>
                    <a:pt x="17823" y="2217"/>
                  </a:lnTo>
                  <a:lnTo>
                    <a:pt x="14555" y="2217"/>
                  </a:lnTo>
                  <a:cubicBezTo>
                    <a:pt x="14394" y="2217"/>
                    <a:pt x="14275" y="2339"/>
                    <a:pt x="14275" y="2459"/>
                  </a:cubicBezTo>
                  <a:cubicBezTo>
                    <a:pt x="14275" y="2620"/>
                    <a:pt x="14394" y="2743"/>
                    <a:pt x="14555" y="2743"/>
                  </a:cubicBezTo>
                  <a:lnTo>
                    <a:pt x="17823" y="2743"/>
                  </a:lnTo>
                  <a:lnTo>
                    <a:pt x="17823" y="13791"/>
                  </a:lnTo>
                  <a:cubicBezTo>
                    <a:pt x="17823" y="14597"/>
                    <a:pt x="17178" y="15201"/>
                    <a:pt x="16410" y="15201"/>
                  </a:cubicBezTo>
                  <a:lnTo>
                    <a:pt x="5243" y="15201"/>
                  </a:lnTo>
                  <a:cubicBezTo>
                    <a:pt x="5081" y="15201"/>
                    <a:pt x="4959" y="15323"/>
                    <a:pt x="4959" y="15484"/>
                  </a:cubicBezTo>
                  <a:cubicBezTo>
                    <a:pt x="4959" y="15646"/>
                    <a:pt x="5081" y="15765"/>
                    <a:pt x="5243" y="15765"/>
                  </a:cubicBezTo>
                  <a:lnTo>
                    <a:pt x="16410" y="15765"/>
                  </a:lnTo>
                  <a:cubicBezTo>
                    <a:pt x="17501" y="15765"/>
                    <a:pt x="18346" y="14878"/>
                    <a:pt x="18346" y="13791"/>
                  </a:cubicBezTo>
                  <a:lnTo>
                    <a:pt x="18346" y="1936"/>
                  </a:lnTo>
                  <a:cubicBezTo>
                    <a:pt x="18346" y="888"/>
                    <a:pt x="17501" y="1"/>
                    <a:pt x="16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9"/>
            <p:cNvSpPr/>
            <p:nvPr/>
          </p:nvSpPr>
          <p:spPr>
            <a:xfrm>
              <a:off x="4021063" y="3560675"/>
              <a:ext cx="16150" cy="13100"/>
            </a:xfrm>
            <a:custGeom>
              <a:rect b="b" l="l" r="r" t="t"/>
              <a:pathLst>
                <a:path extrusionOk="0" h="524" w="646">
                  <a:moveTo>
                    <a:pt x="284" y="1"/>
                  </a:moveTo>
                  <a:cubicBezTo>
                    <a:pt x="123" y="1"/>
                    <a:pt x="0" y="120"/>
                    <a:pt x="0" y="281"/>
                  </a:cubicBezTo>
                  <a:cubicBezTo>
                    <a:pt x="0" y="404"/>
                    <a:pt x="123" y="523"/>
                    <a:pt x="284" y="523"/>
                  </a:cubicBezTo>
                  <a:lnTo>
                    <a:pt x="365" y="523"/>
                  </a:lnTo>
                  <a:cubicBezTo>
                    <a:pt x="526" y="523"/>
                    <a:pt x="646" y="404"/>
                    <a:pt x="646" y="281"/>
                  </a:cubicBezTo>
                  <a:cubicBezTo>
                    <a:pt x="646" y="120"/>
                    <a:pt x="526" y="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9"/>
            <p:cNvSpPr/>
            <p:nvPr/>
          </p:nvSpPr>
          <p:spPr>
            <a:xfrm>
              <a:off x="4054363" y="3560675"/>
              <a:ext cx="16150" cy="13100"/>
            </a:xfrm>
            <a:custGeom>
              <a:rect b="b" l="l" r="r" t="t"/>
              <a:pathLst>
                <a:path extrusionOk="0" h="524" w="646">
                  <a:moveTo>
                    <a:pt x="243" y="1"/>
                  </a:moveTo>
                  <a:cubicBezTo>
                    <a:pt x="120" y="1"/>
                    <a:pt x="1" y="120"/>
                    <a:pt x="1" y="281"/>
                  </a:cubicBezTo>
                  <a:cubicBezTo>
                    <a:pt x="1" y="404"/>
                    <a:pt x="120" y="523"/>
                    <a:pt x="243" y="523"/>
                  </a:cubicBezTo>
                  <a:lnTo>
                    <a:pt x="362" y="523"/>
                  </a:lnTo>
                  <a:cubicBezTo>
                    <a:pt x="523" y="523"/>
                    <a:pt x="646" y="404"/>
                    <a:pt x="646" y="281"/>
                  </a:cubicBezTo>
                  <a:cubicBezTo>
                    <a:pt x="646" y="120"/>
                    <a:pt x="523" y="1"/>
                    <a:pt x="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9"/>
            <p:cNvSpPr/>
            <p:nvPr/>
          </p:nvSpPr>
          <p:spPr>
            <a:xfrm>
              <a:off x="4086613" y="3560675"/>
              <a:ext cx="17125" cy="13100"/>
            </a:xfrm>
            <a:custGeom>
              <a:rect b="b" l="l" r="r" t="t"/>
              <a:pathLst>
                <a:path extrusionOk="0" h="524" w="685">
                  <a:moveTo>
                    <a:pt x="282" y="1"/>
                  </a:moveTo>
                  <a:cubicBezTo>
                    <a:pt x="120" y="1"/>
                    <a:pt x="1" y="120"/>
                    <a:pt x="1" y="281"/>
                  </a:cubicBezTo>
                  <a:cubicBezTo>
                    <a:pt x="1" y="404"/>
                    <a:pt x="120" y="523"/>
                    <a:pt x="282" y="523"/>
                  </a:cubicBezTo>
                  <a:lnTo>
                    <a:pt x="404" y="523"/>
                  </a:lnTo>
                  <a:cubicBezTo>
                    <a:pt x="565" y="523"/>
                    <a:pt x="685" y="404"/>
                    <a:pt x="685" y="281"/>
                  </a:cubicBezTo>
                  <a:cubicBezTo>
                    <a:pt x="685" y="120"/>
                    <a:pt x="565" y="1"/>
                    <a:pt x="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9"/>
            <p:cNvSpPr/>
            <p:nvPr/>
          </p:nvSpPr>
          <p:spPr>
            <a:xfrm>
              <a:off x="4081538" y="3630375"/>
              <a:ext cx="254050" cy="253875"/>
            </a:xfrm>
            <a:custGeom>
              <a:rect b="b" l="l" r="r" t="t"/>
              <a:pathLst>
                <a:path extrusionOk="0" h="10155" w="10162">
                  <a:moveTo>
                    <a:pt x="2623" y="4148"/>
                  </a:moveTo>
                  <a:lnTo>
                    <a:pt x="2946" y="5035"/>
                  </a:lnTo>
                  <a:lnTo>
                    <a:pt x="2259" y="5035"/>
                  </a:lnTo>
                  <a:lnTo>
                    <a:pt x="2623" y="4148"/>
                  </a:lnTo>
                  <a:close/>
                  <a:moveTo>
                    <a:pt x="5081" y="4509"/>
                  </a:moveTo>
                  <a:cubicBezTo>
                    <a:pt x="5162" y="4509"/>
                    <a:pt x="5204" y="4509"/>
                    <a:pt x="5285" y="4551"/>
                  </a:cubicBezTo>
                  <a:lnTo>
                    <a:pt x="4436" y="5358"/>
                  </a:lnTo>
                  <a:cubicBezTo>
                    <a:pt x="4397" y="5316"/>
                    <a:pt x="4397" y="5277"/>
                    <a:pt x="4397" y="5197"/>
                  </a:cubicBezTo>
                  <a:cubicBezTo>
                    <a:pt x="4397" y="4832"/>
                    <a:pt x="4720" y="4509"/>
                    <a:pt x="5081" y="4509"/>
                  </a:cubicBezTo>
                  <a:close/>
                  <a:moveTo>
                    <a:pt x="5688" y="4874"/>
                  </a:moveTo>
                  <a:cubicBezTo>
                    <a:pt x="5768" y="4955"/>
                    <a:pt x="5768" y="5074"/>
                    <a:pt x="5768" y="5197"/>
                  </a:cubicBezTo>
                  <a:cubicBezTo>
                    <a:pt x="5768" y="5600"/>
                    <a:pt x="5485" y="5880"/>
                    <a:pt x="5081" y="5880"/>
                  </a:cubicBezTo>
                  <a:cubicBezTo>
                    <a:pt x="4962" y="5880"/>
                    <a:pt x="4839" y="5842"/>
                    <a:pt x="4759" y="5800"/>
                  </a:cubicBezTo>
                  <a:lnTo>
                    <a:pt x="5688" y="4874"/>
                  </a:lnTo>
                  <a:close/>
                  <a:moveTo>
                    <a:pt x="8510" y="2051"/>
                  </a:moveTo>
                  <a:cubicBezTo>
                    <a:pt x="9236" y="2897"/>
                    <a:pt x="9639" y="3945"/>
                    <a:pt x="9639" y="5074"/>
                  </a:cubicBezTo>
                  <a:cubicBezTo>
                    <a:pt x="9639" y="6284"/>
                    <a:pt x="9155" y="7455"/>
                    <a:pt x="8307" y="8300"/>
                  </a:cubicBezTo>
                  <a:cubicBezTo>
                    <a:pt x="7429" y="9177"/>
                    <a:pt x="6270" y="9622"/>
                    <a:pt x="5110" y="9622"/>
                  </a:cubicBezTo>
                  <a:cubicBezTo>
                    <a:pt x="4031" y="9622"/>
                    <a:pt x="2952" y="9238"/>
                    <a:pt x="2097" y="8461"/>
                  </a:cubicBezTo>
                  <a:lnTo>
                    <a:pt x="4355" y="6203"/>
                  </a:lnTo>
                  <a:cubicBezTo>
                    <a:pt x="4559" y="6326"/>
                    <a:pt x="4839" y="6445"/>
                    <a:pt x="5081" y="6445"/>
                  </a:cubicBezTo>
                  <a:cubicBezTo>
                    <a:pt x="5365" y="6445"/>
                    <a:pt x="5607" y="6326"/>
                    <a:pt x="5807" y="6203"/>
                  </a:cubicBezTo>
                  <a:cubicBezTo>
                    <a:pt x="5849" y="6284"/>
                    <a:pt x="5968" y="6326"/>
                    <a:pt x="6049" y="6326"/>
                  </a:cubicBezTo>
                  <a:cubicBezTo>
                    <a:pt x="6210" y="6326"/>
                    <a:pt x="6333" y="6203"/>
                    <a:pt x="6333" y="6084"/>
                  </a:cubicBezTo>
                  <a:lnTo>
                    <a:pt x="6333" y="4229"/>
                  </a:lnTo>
                  <a:lnTo>
                    <a:pt x="6775" y="3784"/>
                  </a:lnTo>
                  <a:lnTo>
                    <a:pt x="6775" y="3784"/>
                  </a:lnTo>
                  <a:cubicBezTo>
                    <a:pt x="6694" y="3906"/>
                    <a:pt x="6655" y="3987"/>
                    <a:pt x="6655" y="4106"/>
                  </a:cubicBezTo>
                  <a:cubicBezTo>
                    <a:pt x="6614" y="4429"/>
                    <a:pt x="6736" y="4713"/>
                    <a:pt x="6978" y="4874"/>
                  </a:cubicBezTo>
                  <a:cubicBezTo>
                    <a:pt x="7017" y="4874"/>
                    <a:pt x="7017" y="4913"/>
                    <a:pt x="7017" y="4913"/>
                  </a:cubicBezTo>
                  <a:cubicBezTo>
                    <a:pt x="7059" y="4913"/>
                    <a:pt x="7381" y="5074"/>
                    <a:pt x="7784" y="5235"/>
                  </a:cubicBezTo>
                  <a:cubicBezTo>
                    <a:pt x="8065" y="5316"/>
                    <a:pt x="8226" y="5477"/>
                    <a:pt x="8188" y="5638"/>
                  </a:cubicBezTo>
                  <a:cubicBezTo>
                    <a:pt x="8146" y="5800"/>
                    <a:pt x="7946" y="5961"/>
                    <a:pt x="7662" y="5961"/>
                  </a:cubicBezTo>
                  <a:cubicBezTo>
                    <a:pt x="7381" y="5961"/>
                    <a:pt x="7139" y="5880"/>
                    <a:pt x="6978" y="5680"/>
                  </a:cubicBezTo>
                  <a:cubicBezTo>
                    <a:pt x="6917" y="5619"/>
                    <a:pt x="6846" y="5588"/>
                    <a:pt x="6775" y="5588"/>
                  </a:cubicBezTo>
                  <a:cubicBezTo>
                    <a:pt x="6705" y="5588"/>
                    <a:pt x="6634" y="5619"/>
                    <a:pt x="6575" y="5680"/>
                  </a:cubicBezTo>
                  <a:cubicBezTo>
                    <a:pt x="6452" y="5761"/>
                    <a:pt x="6452" y="5922"/>
                    <a:pt x="6575" y="6042"/>
                  </a:cubicBezTo>
                  <a:cubicBezTo>
                    <a:pt x="6817" y="6326"/>
                    <a:pt x="7259" y="6526"/>
                    <a:pt x="7662" y="6526"/>
                  </a:cubicBezTo>
                  <a:cubicBezTo>
                    <a:pt x="8188" y="6526"/>
                    <a:pt x="8630" y="6164"/>
                    <a:pt x="8710" y="5719"/>
                  </a:cubicBezTo>
                  <a:cubicBezTo>
                    <a:pt x="8752" y="5397"/>
                    <a:pt x="8630" y="4955"/>
                    <a:pt x="7984" y="4713"/>
                  </a:cubicBezTo>
                  <a:cubicBezTo>
                    <a:pt x="7662" y="4590"/>
                    <a:pt x="7339" y="4471"/>
                    <a:pt x="7259" y="4429"/>
                  </a:cubicBezTo>
                  <a:cubicBezTo>
                    <a:pt x="7178" y="4348"/>
                    <a:pt x="7178" y="4268"/>
                    <a:pt x="7178" y="4187"/>
                  </a:cubicBezTo>
                  <a:cubicBezTo>
                    <a:pt x="7178" y="4148"/>
                    <a:pt x="7220" y="3987"/>
                    <a:pt x="7420" y="3945"/>
                  </a:cubicBezTo>
                  <a:cubicBezTo>
                    <a:pt x="7491" y="3924"/>
                    <a:pt x="7560" y="3915"/>
                    <a:pt x="7627" y="3915"/>
                  </a:cubicBezTo>
                  <a:cubicBezTo>
                    <a:pt x="7940" y="3915"/>
                    <a:pt x="8188" y="4106"/>
                    <a:pt x="8188" y="4106"/>
                  </a:cubicBezTo>
                  <a:cubicBezTo>
                    <a:pt x="8238" y="4158"/>
                    <a:pt x="8295" y="4180"/>
                    <a:pt x="8354" y="4180"/>
                  </a:cubicBezTo>
                  <a:cubicBezTo>
                    <a:pt x="8435" y="4180"/>
                    <a:pt x="8520" y="4137"/>
                    <a:pt x="8591" y="4068"/>
                  </a:cubicBezTo>
                  <a:cubicBezTo>
                    <a:pt x="8672" y="3987"/>
                    <a:pt x="8672" y="3784"/>
                    <a:pt x="8549" y="3703"/>
                  </a:cubicBezTo>
                  <a:cubicBezTo>
                    <a:pt x="8517" y="3671"/>
                    <a:pt x="8136" y="3369"/>
                    <a:pt x="7624" y="3369"/>
                  </a:cubicBezTo>
                  <a:cubicBezTo>
                    <a:pt x="7508" y="3369"/>
                    <a:pt x="7385" y="3385"/>
                    <a:pt x="7259" y="3422"/>
                  </a:cubicBezTo>
                  <a:lnTo>
                    <a:pt x="7017" y="3542"/>
                  </a:lnTo>
                  <a:lnTo>
                    <a:pt x="8510" y="2051"/>
                  </a:lnTo>
                  <a:close/>
                  <a:moveTo>
                    <a:pt x="5186" y="0"/>
                  </a:moveTo>
                  <a:cubicBezTo>
                    <a:pt x="4309" y="0"/>
                    <a:pt x="3445" y="208"/>
                    <a:pt x="2662" y="600"/>
                  </a:cubicBezTo>
                  <a:cubicBezTo>
                    <a:pt x="2543" y="681"/>
                    <a:pt x="2501" y="842"/>
                    <a:pt x="2581" y="961"/>
                  </a:cubicBezTo>
                  <a:cubicBezTo>
                    <a:pt x="2609" y="1069"/>
                    <a:pt x="2708" y="1124"/>
                    <a:pt x="2807" y="1124"/>
                  </a:cubicBezTo>
                  <a:cubicBezTo>
                    <a:pt x="2856" y="1124"/>
                    <a:pt x="2905" y="1110"/>
                    <a:pt x="2946" y="1084"/>
                  </a:cubicBezTo>
                  <a:cubicBezTo>
                    <a:pt x="3595" y="742"/>
                    <a:pt x="4317" y="544"/>
                    <a:pt x="5055" y="544"/>
                  </a:cubicBezTo>
                  <a:cubicBezTo>
                    <a:pt x="5278" y="544"/>
                    <a:pt x="5502" y="562"/>
                    <a:pt x="5726" y="600"/>
                  </a:cubicBezTo>
                  <a:cubicBezTo>
                    <a:pt x="6614" y="719"/>
                    <a:pt x="7462" y="1084"/>
                    <a:pt x="8107" y="1687"/>
                  </a:cubicBezTo>
                  <a:lnTo>
                    <a:pt x="6333" y="3461"/>
                  </a:lnTo>
                  <a:cubicBezTo>
                    <a:pt x="6333" y="3342"/>
                    <a:pt x="6210" y="3219"/>
                    <a:pt x="6049" y="3219"/>
                  </a:cubicBezTo>
                  <a:cubicBezTo>
                    <a:pt x="5888" y="3219"/>
                    <a:pt x="5768" y="3342"/>
                    <a:pt x="5768" y="3461"/>
                  </a:cubicBezTo>
                  <a:lnTo>
                    <a:pt x="5768" y="4026"/>
                  </a:lnTo>
                  <a:lnTo>
                    <a:pt x="5688" y="4106"/>
                  </a:lnTo>
                  <a:cubicBezTo>
                    <a:pt x="5526" y="4026"/>
                    <a:pt x="5323" y="3987"/>
                    <a:pt x="5081" y="3987"/>
                  </a:cubicBezTo>
                  <a:cubicBezTo>
                    <a:pt x="4436" y="3987"/>
                    <a:pt x="3872" y="4509"/>
                    <a:pt x="3872" y="5197"/>
                  </a:cubicBezTo>
                  <a:cubicBezTo>
                    <a:pt x="3872" y="5397"/>
                    <a:pt x="3914" y="5600"/>
                    <a:pt x="4033" y="5800"/>
                  </a:cubicBezTo>
                  <a:lnTo>
                    <a:pt x="3872" y="5922"/>
                  </a:lnTo>
                  <a:lnTo>
                    <a:pt x="2904" y="3422"/>
                  </a:lnTo>
                  <a:cubicBezTo>
                    <a:pt x="2865" y="3300"/>
                    <a:pt x="2743" y="3219"/>
                    <a:pt x="2623" y="3219"/>
                  </a:cubicBezTo>
                  <a:cubicBezTo>
                    <a:pt x="2462" y="3219"/>
                    <a:pt x="2381" y="3300"/>
                    <a:pt x="2301" y="3422"/>
                  </a:cubicBezTo>
                  <a:lnTo>
                    <a:pt x="1333" y="5922"/>
                  </a:lnTo>
                  <a:cubicBezTo>
                    <a:pt x="1291" y="6084"/>
                    <a:pt x="1372" y="6245"/>
                    <a:pt x="1494" y="6284"/>
                  </a:cubicBezTo>
                  <a:cubicBezTo>
                    <a:pt x="1533" y="6294"/>
                    <a:pt x="1571" y="6299"/>
                    <a:pt x="1608" y="6299"/>
                  </a:cubicBezTo>
                  <a:cubicBezTo>
                    <a:pt x="1725" y="6299"/>
                    <a:pt x="1826" y="6245"/>
                    <a:pt x="1856" y="6122"/>
                  </a:cubicBezTo>
                  <a:lnTo>
                    <a:pt x="2059" y="5558"/>
                  </a:lnTo>
                  <a:lnTo>
                    <a:pt x="3146" y="5558"/>
                  </a:lnTo>
                  <a:lnTo>
                    <a:pt x="3349" y="6122"/>
                  </a:lnTo>
                  <a:cubicBezTo>
                    <a:pt x="3388" y="6203"/>
                    <a:pt x="3468" y="6245"/>
                    <a:pt x="3510" y="6284"/>
                  </a:cubicBezTo>
                  <a:lnTo>
                    <a:pt x="1694" y="8100"/>
                  </a:lnTo>
                  <a:cubicBezTo>
                    <a:pt x="968" y="7251"/>
                    <a:pt x="565" y="6203"/>
                    <a:pt x="565" y="5074"/>
                  </a:cubicBezTo>
                  <a:cubicBezTo>
                    <a:pt x="565" y="3864"/>
                    <a:pt x="1010" y="2735"/>
                    <a:pt x="1897" y="1848"/>
                  </a:cubicBezTo>
                  <a:cubicBezTo>
                    <a:pt x="1936" y="1810"/>
                    <a:pt x="1978" y="1768"/>
                    <a:pt x="2059" y="1729"/>
                  </a:cubicBezTo>
                  <a:cubicBezTo>
                    <a:pt x="2139" y="1606"/>
                    <a:pt x="2139" y="1445"/>
                    <a:pt x="2059" y="1326"/>
                  </a:cubicBezTo>
                  <a:cubicBezTo>
                    <a:pt x="2014" y="1281"/>
                    <a:pt x="1933" y="1249"/>
                    <a:pt x="1855" y="1249"/>
                  </a:cubicBezTo>
                  <a:cubicBezTo>
                    <a:pt x="1792" y="1249"/>
                    <a:pt x="1731" y="1270"/>
                    <a:pt x="1694" y="1326"/>
                  </a:cubicBezTo>
                  <a:cubicBezTo>
                    <a:pt x="1614" y="1364"/>
                    <a:pt x="1575" y="1445"/>
                    <a:pt x="1494" y="1487"/>
                  </a:cubicBezTo>
                  <a:cubicBezTo>
                    <a:pt x="527" y="2455"/>
                    <a:pt x="1" y="3703"/>
                    <a:pt x="1" y="5074"/>
                  </a:cubicBezTo>
                  <a:cubicBezTo>
                    <a:pt x="1" y="6445"/>
                    <a:pt x="527" y="7697"/>
                    <a:pt x="1494" y="8664"/>
                  </a:cubicBezTo>
                  <a:cubicBezTo>
                    <a:pt x="2501" y="9671"/>
                    <a:pt x="3791" y="10155"/>
                    <a:pt x="5081" y="10155"/>
                  </a:cubicBezTo>
                  <a:cubicBezTo>
                    <a:pt x="6414" y="10155"/>
                    <a:pt x="7704" y="9671"/>
                    <a:pt x="8710" y="8664"/>
                  </a:cubicBezTo>
                  <a:cubicBezTo>
                    <a:pt x="9639" y="7697"/>
                    <a:pt x="10162" y="6445"/>
                    <a:pt x="10162" y="5074"/>
                  </a:cubicBezTo>
                  <a:cubicBezTo>
                    <a:pt x="10162" y="3703"/>
                    <a:pt x="9639" y="2455"/>
                    <a:pt x="8710" y="1487"/>
                  </a:cubicBezTo>
                  <a:cubicBezTo>
                    <a:pt x="7904" y="681"/>
                    <a:pt x="6897" y="197"/>
                    <a:pt x="5807" y="35"/>
                  </a:cubicBezTo>
                  <a:cubicBezTo>
                    <a:pt x="5600" y="12"/>
                    <a:pt x="5392" y="0"/>
                    <a:pt x="5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49"/>
          <p:cNvGrpSpPr/>
          <p:nvPr/>
        </p:nvGrpSpPr>
        <p:grpSpPr>
          <a:xfrm>
            <a:off x="2858806" y="3224257"/>
            <a:ext cx="414193" cy="394255"/>
            <a:chOff x="3221713" y="3510275"/>
            <a:chExt cx="460675" cy="438500"/>
          </a:xfrm>
        </p:grpSpPr>
        <p:sp>
          <p:nvSpPr>
            <p:cNvPr id="1713" name="Google Shape;1713;p49"/>
            <p:cNvSpPr/>
            <p:nvPr/>
          </p:nvSpPr>
          <p:spPr>
            <a:xfrm>
              <a:off x="3221713" y="3510275"/>
              <a:ext cx="460675" cy="438500"/>
            </a:xfrm>
            <a:custGeom>
              <a:rect b="b" l="l" r="r" t="t"/>
              <a:pathLst>
                <a:path extrusionOk="0" h="17540" w="18427">
                  <a:moveTo>
                    <a:pt x="10807" y="6894"/>
                  </a:moveTo>
                  <a:lnTo>
                    <a:pt x="9394" y="8872"/>
                  </a:lnTo>
                  <a:lnTo>
                    <a:pt x="7943" y="6894"/>
                  </a:lnTo>
                  <a:lnTo>
                    <a:pt x="8588" y="6894"/>
                  </a:lnTo>
                  <a:lnTo>
                    <a:pt x="9152" y="7662"/>
                  </a:lnTo>
                  <a:cubicBezTo>
                    <a:pt x="9233" y="7743"/>
                    <a:pt x="9314" y="7781"/>
                    <a:pt x="9394" y="7781"/>
                  </a:cubicBezTo>
                  <a:cubicBezTo>
                    <a:pt x="9475" y="7781"/>
                    <a:pt x="9555" y="7743"/>
                    <a:pt x="9597" y="7662"/>
                  </a:cubicBezTo>
                  <a:lnTo>
                    <a:pt x="10162" y="6894"/>
                  </a:lnTo>
                  <a:close/>
                  <a:moveTo>
                    <a:pt x="17742" y="5726"/>
                  </a:moveTo>
                  <a:lnTo>
                    <a:pt x="15323" y="9072"/>
                  </a:lnTo>
                  <a:lnTo>
                    <a:pt x="9920" y="9072"/>
                  </a:lnTo>
                  <a:lnTo>
                    <a:pt x="12297" y="5765"/>
                  </a:lnTo>
                  <a:lnTo>
                    <a:pt x="12339" y="5726"/>
                  </a:lnTo>
                  <a:close/>
                  <a:moveTo>
                    <a:pt x="3185" y="5726"/>
                  </a:moveTo>
                  <a:lnTo>
                    <a:pt x="3185" y="5888"/>
                  </a:lnTo>
                  <a:cubicBezTo>
                    <a:pt x="3185" y="6452"/>
                    <a:pt x="3630" y="6894"/>
                    <a:pt x="4194" y="6894"/>
                  </a:cubicBezTo>
                  <a:lnTo>
                    <a:pt x="7297" y="6894"/>
                  </a:lnTo>
                  <a:lnTo>
                    <a:pt x="8830" y="9072"/>
                  </a:lnTo>
                  <a:lnTo>
                    <a:pt x="5726" y="9072"/>
                  </a:lnTo>
                  <a:cubicBezTo>
                    <a:pt x="5565" y="9072"/>
                    <a:pt x="5443" y="9194"/>
                    <a:pt x="5443" y="9313"/>
                  </a:cubicBezTo>
                  <a:cubicBezTo>
                    <a:pt x="5443" y="9475"/>
                    <a:pt x="5565" y="9597"/>
                    <a:pt x="5726" y="9597"/>
                  </a:cubicBezTo>
                  <a:lnTo>
                    <a:pt x="9114" y="9597"/>
                  </a:lnTo>
                  <a:lnTo>
                    <a:pt x="9114" y="17017"/>
                  </a:lnTo>
                  <a:lnTo>
                    <a:pt x="3791" y="17017"/>
                  </a:lnTo>
                  <a:cubicBezTo>
                    <a:pt x="3507" y="17017"/>
                    <a:pt x="3307" y="16775"/>
                    <a:pt x="3307" y="16533"/>
                  </a:cubicBezTo>
                  <a:lnTo>
                    <a:pt x="3307" y="9597"/>
                  </a:lnTo>
                  <a:lnTo>
                    <a:pt x="4556" y="9597"/>
                  </a:lnTo>
                  <a:cubicBezTo>
                    <a:pt x="4717" y="9597"/>
                    <a:pt x="4839" y="9475"/>
                    <a:pt x="4839" y="9313"/>
                  </a:cubicBezTo>
                  <a:cubicBezTo>
                    <a:pt x="4839" y="9194"/>
                    <a:pt x="4717" y="9072"/>
                    <a:pt x="4556" y="9072"/>
                  </a:cubicBezTo>
                  <a:lnTo>
                    <a:pt x="3185" y="9072"/>
                  </a:lnTo>
                  <a:lnTo>
                    <a:pt x="765" y="5726"/>
                  </a:lnTo>
                  <a:close/>
                  <a:moveTo>
                    <a:pt x="13184" y="14717"/>
                  </a:moveTo>
                  <a:lnTo>
                    <a:pt x="13184" y="17017"/>
                  </a:lnTo>
                  <a:lnTo>
                    <a:pt x="11652" y="17017"/>
                  </a:lnTo>
                  <a:lnTo>
                    <a:pt x="11652" y="14717"/>
                  </a:lnTo>
                  <a:lnTo>
                    <a:pt x="12297" y="15081"/>
                  </a:lnTo>
                  <a:cubicBezTo>
                    <a:pt x="12338" y="15100"/>
                    <a:pt x="12378" y="15110"/>
                    <a:pt x="12418" y="15110"/>
                  </a:cubicBezTo>
                  <a:cubicBezTo>
                    <a:pt x="12459" y="15110"/>
                    <a:pt x="12499" y="15100"/>
                    <a:pt x="12539" y="15081"/>
                  </a:cubicBezTo>
                  <a:lnTo>
                    <a:pt x="13184" y="14717"/>
                  </a:lnTo>
                  <a:close/>
                  <a:moveTo>
                    <a:pt x="4194" y="1"/>
                  </a:moveTo>
                  <a:cubicBezTo>
                    <a:pt x="3630" y="1"/>
                    <a:pt x="3185" y="443"/>
                    <a:pt x="3185" y="1007"/>
                  </a:cubicBezTo>
                  <a:lnTo>
                    <a:pt x="3185" y="5201"/>
                  </a:lnTo>
                  <a:lnTo>
                    <a:pt x="362" y="5201"/>
                  </a:lnTo>
                  <a:cubicBezTo>
                    <a:pt x="243" y="5201"/>
                    <a:pt x="120" y="5281"/>
                    <a:pt x="81" y="5362"/>
                  </a:cubicBezTo>
                  <a:cubicBezTo>
                    <a:pt x="1" y="5485"/>
                    <a:pt x="39" y="5646"/>
                    <a:pt x="81" y="5726"/>
                  </a:cubicBezTo>
                  <a:lnTo>
                    <a:pt x="2781" y="9436"/>
                  </a:lnTo>
                  <a:lnTo>
                    <a:pt x="2781" y="16533"/>
                  </a:lnTo>
                  <a:cubicBezTo>
                    <a:pt x="2781" y="17097"/>
                    <a:pt x="3227" y="17539"/>
                    <a:pt x="3791" y="17539"/>
                  </a:cubicBezTo>
                  <a:lnTo>
                    <a:pt x="14717" y="17539"/>
                  </a:lnTo>
                  <a:cubicBezTo>
                    <a:pt x="15281" y="17539"/>
                    <a:pt x="15726" y="17097"/>
                    <a:pt x="15726" y="16533"/>
                  </a:cubicBezTo>
                  <a:lnTo>
                    <a:pt x="15726" y="12136"/>
                  </a:lnTo>
                  <a:cubicBezTo>
                    <a:pt x="15726" y="12017"/>
                    <a:pt x="15604" y="11894"/>
                    <a:pt x="15442" y="11894"/>
                  </a:cubicBezTo>
                  <a:cubicBezTo>
                    <a:pt x="15323" y="11894"/>
                    <a:pt x="15201" y="12017"/>
                    <a:pt x="15201" y="12136"/>
                  </a:cubicBezTo>
                  <a:lnTo>
                    <a:pt x="15201" y="16533"/>
                  </a:lnTo>
                  <a:cubicBezTo>
                    <a:pt x="15201" y="16775"/>
                    <a:pt x="15001" y="17017"/>
                    <a:pt x="14717" y="17017"/>
                  </a:cubicBezTo>
                  <a:lnTo>
                    <a:pt x="13749" y="17017"/>
                  </a:lnTo>
                  <a:lnTo>
                    <a:pt x="13749" y="14597"/>
                  </a:lnTo>
                  <a:cubicBezTo>
                    <a:pt x="13749" y="14436"/>
                    <a:pt x="13668" y="14275"/>
                    <a:pt x="13549" y="14194"/>
                  </a:cubicBezTo>
                  <a:cubicBezTo>
                    <a:pt x="13468" y="14154"/>
                    <a:pt x="13388" y="14134"/>
                    <a:pt x="13312" y="14134"/>
                  </a:cubicBezTo>
                  <a:cubicBezTo>
                    <a:pt x="13236" y="14134"/>
                    <a:pt x="13165" y="14154"/>
                    <a:pt x="13104" y="14194"/>
                  </a:cubicBezTo>
                  <a:lnTo>
                    <a:pt x="12420" y="14517"/>
                  </a:lnTo>
                  <a:lnTo>
                    <a:pt x="11733" y="14194"/>
                  </a:lnTo>
                  <a:cubicBezTo>
                    <a:pt x="11673" y="14154"/>
                    <a:pt x="11603" y="14134"/>
                    <a:pt x="11528" y="14134"/>
                  </a:cubicBezTo>
                  <a:cubicBezTo>
                    <a:pt x="11452" y="14134"/>
                    <a:pt x="11372" y="14154"/>
                    <a:pt x="11291" y="14194"/>
                  </a:cubicBezTo>
                  <a:cubicBezTo>
                    <a:pt x="11168" y="14275"/>
                    <a:pt x="11088" y="14436"/>
                    <a:pt x="11088" y="14597"/>
                  </a:cubicBezTo>
                  <a:lnTo>
                    <a:pt x="11088" y="17017"/>
                  </a:lnTo>
                  <a:lnTo>
                    <a:pt x="9636" y="17017"/>
                  </a:lnTo>
                  <a:lnTo>
                    <a:pt x="9636" y="9597"/>
                  </a:lnTo>
                  <a:lnTo>
                    <a:pt x="15201" y="9597"/>
                  </a:lnTo>
                  <a:lnTo>
                    <a:pt x="15201" y="10968"/>
                  </a:lnTo>
                  <a:cubicBezTo>
                    <a:pt x="15201" y="11130"/>
                    <a:pt x="15323" y="11249"/>
                    <a:pt x="15442" y="11249"/>
                  </a:cubicBezTo>
                  <a:cubicBezTo>
                    <a:pt x="15604" y="11249"/>
                    <a:pt x="15726" y="11130"/>
                    <a:pt x="15726" y="10968"/>
                  </a:cubicBezTo>
                  <a:lnTo>
                    <a:pt x="15726" y="9436"/>
                  </a:lnTo>
                  <a:lnTo>
                    <a:pt x="18307" y="5846"/>
                  </a:lnTo>
                  <a:cubicBezTo>
                    <a:pt x="18426" y="5726"/>
                    <a:pt x="18426" y="5565"/>
                    <a:pt x="18346" y="5404"/>
                  </a:cubicBezTo>
                  <a:cubicBezTo>
                    <a:pt x="18265" y="5281"/>
                    <a:pt x="18146" y="5201"/>
                    <a:pt x="17984" y="5201"/>
                  </a:cubicBezTo>
                  <a:lnTo>
                    <a:pt x="15604" y="5201"/>
                  </a:lnTo>
                  <a:lnTo>
                    <a:pt x="15604" y="1007"/>
                  </a:lnTo>
                  <a:cubicBezTo>
                    <a:pt x="15604" y="443"/>
                    <a:pt x="15120" y="1"/>
                    <a:pt x="14555" y="1"/>
                  </a:cubicBezTo>
                  <a:lnTo>
                    <a:pt x="12942" y="1"/>
                  </a:lnTo>
                  <a:cubicBezTo>
                    <a:pt x="12781" y="1"/>
                    <a:pt x="12662" y="120"/>
                    <a:pt x="12662" y="243"/>
                  </a:cubicBezTo>
                  <a:cubicBezTo>
                    <a:pt x="12662" y="404"/>
                    <a:pt x="12781" y="523"/>
                    <a:pt x="12942" y="523"/>
                  </a:cubicBezTo>
                  <a:lnTo>
                    <a:pt x="14555" y="523"/>
                  </a:lnTo>
                  <a:cubicBezTo>
                    <a:pt x="14839" y="523"/>
                    <a:pt x="15039" y="765"/>
                    <a:pt x="15039" y="1007"/>
                  </a:cubicBezTo>
                  <a:lnTo>
                    <a:pt x="15039" y="5201"/>
                  </a:lnTo>
                  <a:lnTo>
                    <a:pt x="12339" y="5201"/>
                  </a:lnTo>
                  <a:cubicBezTo>
                    <a:pt x="12136" y="5201"/>
                    <a:pt x="11975" y="5281"/>
                    <a:pt x="11855" y="5443"/>
                  </a:cubicBezTo>
                  <a:lnTo>
                    <a:pt x="11168" y="6372"/>
                  </a:lnTo>
                  <a:lnTo>
                    <a:pt x="10039" y="6372"/>
                  </a:lnTo>
                  <a:cubicBezTo>
                    <a:pt x="9959" y="6372"/>
                    <a:pt x="9878" y="6410"/>
                    <a:pt x="9797" y="6491"/>
                  </a:cubicBezTo>
                  <a:lnTo>
                    <a:pt x="9394" y="7055"/>
                  </a:lnTo>
                  <a:lnTo>
                    <a:pt x="8952" y="6491"/>
                  </a:lnTo>
                  <a:cubicBezTo>
                    <a:pt x="8910" y="6410"/>
                    <a:pt x="8830" y="6372"/>
                    <a:pt x="8749" y="6372"/>
                  </a:cubicBezTo>
                  <a:lnTo>
                    <a:pt x="4194" y="6372"/>
                  </a:lnTo>
                  <a:cubicBezTo>
                    <a:pt x="3952" y="6372"/>
                    <a:pt x="3710" y="6130"/>
                    <a:pt x="3710" y="5888"/>
                  </a:cubicBezTo>
                  <a:lnTo>
                    <a:pt x="3710" y="1007"/>
                  </a:lnTo>
                  <a:cubicBezTo>
                    <a:pt x="3710" y="765"/>
                    <a:pt x="3952" y="523"/>
                    <a:pt x="4194" y="523"/>
                  </a:cubicBezTo>
                  <a:lnTo>
                    <a:pt x="11775" y="523"/>
                  </a:lnTo>
                  <a:cubicBezTo>
                    <a:pt x="11936" y="523"/>
                    <a:pt x="12055" y="404"/>
                    <a:pt x="12055" y="243"/>
                  </a:cubicBezTo>
                  <a:cubicBezTo>
                    <a:pt x="12055" y="120"/>
                    <a:pt x="11936" y="1"/>
                    <a:pt x="1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9"/>
            <p:cNvSpPr/>
            <p:nvPr/>
          </p:nvSpPr>
          <p:spPr>
            <a:xfrm>
              <a:off x="3355738" y="3549550"/>
              <a:ext cx="57525" cy="67850"/>
            </a:xfrm>
            <a:custGeom>
              <a:rect b="b" l="l" r="r" t="t"/>
              <a:pathLst>
                <a:path extrusionOk="0" h="2714" w="2301">
                  <a:moveTo>
                    <a:pt x="1130" y="968"/>
                  </a:moveTo>
                  <a:lnTo>
                    <a:pt x="1533" y="1936"/>
                  </a:lnTo>
                  <a:lnTo>
                    <a:pt x="769" y="1936"/>
                  </a:lnTo>
                  <a:lnTo>
                    <a:pt x="1130" y="968"/>
                  </a:lnTo>
                  <a:close/>
                  <a:moveTo>
                    <a:pt x="1130" y="1"/>
                  </a:moveTo>
                  <a:cubicBezTo>
                    <a:pt x="1011" y="1"/>
                    <a:pt x="888" y="81"/>
                    <a:pt x="849" y="204"/>
                  </a:cubicBezTo>
                  <a:lnTo>
                    <a:pt x="43" y="2339"/>
                  </a:lnTo>
                  <a:cubicBezTo>
                    <a:pt x="1" y="2501"/>
                    <a:pt x="43" y="2623"/>
                    <a:pt x="204" y="2704"/>
                  </a:cubicBezTo>
                  <a:lnTo>
                    <a:pt x="285" y="2704"/>
                  </a:lnTo>
                  <a:cubicBezTo>
                    <a:pt x="404" y="2704"/>
                    <a:pt x="485" y="2662"/>
                    <a:pt x="527" y="2543"/>
                  </a:cubicBezTo>
                  <a:lnTo>
                    <a:pt x="565" y="2501"/>
                  </a:lnTo>
                  <a:lnTo>
                    <a:pt x="1736" y="2501"/>
                  </a:lnTo>
                  <a:lnTo>
                    <a:pt x="1736" y="2543"/>
                  </a:lnTo>
                  <a:cubicBezTo>
                    <a:pt x="1768" y="2641"/>
                    <a:pt x="1885" y="2714"/>
                    <a:pt x="2015" y="2714"/>
                  </a:cubicBezTo>
                  <a:cubicBezTo>
                    <a:pt x="2042" y="2714"/>
                    <a:pt x="2070" y="2711"/>
                    <a:pt x="2098" y="2704"/>
                  </a:cubicBezTo>
                  <a:cubicBezTo>
                    <a:pt x="2220" y="2623"/>
                    <a:pt x="2301" y="2501"/>
                    <a:pt x="2259" y="2339"/>
                  </a:cubicBezTo>
                  <a:lnTo>
                    <a:pt x="1453" y="204"/>
                  </a:lnTo>
                  <a:cubicBezTo>
                    <a:pt x="1372" y="81"/>
                    <a:pt x="1291" y="1"/>
                    <a:pt x="1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9"/>
            <p:cNvSpPr/>
            <p:nvPr/>
          </p:nvSpPr>
          <p:spPr>
            <a:xfrm>
              <a:off x="3505988" y="3553200"/>
              <a:ext cx="51400" cy="68950"/>
            </a:xfrm>
            <a:custGeom>
              <a:rect b="b" l="l" r="r" t="t"/>
              <a:pathLst>
                <a:path extrusionOk="0" h="2758" w="2056">
                  <a:moveTo>
                    <a:pt x="1070" y="1"/>
                  </a:moveTo>
                  <a:cubicBezTo>
                    <a:pt x="962" y="1"/>
                    <a:pt x="846" y="17"/>
                    <a:pt x="726" y="58"/>
                  </a:cubicBezTo>
                  <a:cubicBezTo>
                    <a:pt x="442" y="139"/>
                    <a:pt x="201" y="380"/>
                    <a:pt x="162" y="661"/>
                  </a:cubicBezTo>
                  <a:cubicBezTo>
                    <a:pt x="120" y="945"/>
                    <a:pt x="242" y="1226"/>
                    <a:pt x="484" y="1348"/>
                  </a:cubicBezTo>
                  <a:cubicBezTo>
                    <a:pt x="484" y="1387"/>
                    <a:pt x="523" y="1387"/>
                    <a:pt x="523" y="1387"/>
                  </a:cubicBezTo>
                  <a:cubicBezTo>
                    <a:pt x="523" y="1387"/>
                    <a:pt x="846" y="1509"/>
                    <a:pt x="1168" y="1671"/>
                  </a:cubicBezTo>
                  <a:cubicBezTo>
                    <a:pt x="1291" y="1671"/>
                    <a:pt x="1491" y="1790"/>
                    <a:pt x="1452" y="1951"/>
                  </a:cubicBezTo>
                  <a:cubicBezTo>
                    <a:pt x="1452" y="2074"/>
                    <a:pt x="1291" y="2193"/>
                    <a:pt x="1088" y="2193"/>
                  </a:cubicBezTo>
                  <a:cubicBezTo>
                    <a:pt x="846" y="2193"/>
                    <a:pt x="646" y="2113"/>
                    <a:pt x="523" y="1951"/>
                  </a:cubicBezTo>
                  <a:cubicBezTo>
                    <a:pt x="458" y="1907"/>
                    <a:pt x="380" y="1876"/>
                    <a:pt x="303" y="1876"/>
                  </a:cubicBezTo>
                  <a:cubicBezTo>
                    <a:pt x="239" y="1876"/>
                    <a:pt x="175" y="1897"/>
                    <a:pt x="120" y="1951"/>
                  </a:cubicBezTo>
                  <a:cubicBezTo>
                    <a:pt x="39" y="2032"/>
                    <a:pt x="1" y="2235"/>
                    <a:pt x="120" y="2316"/>
                  </a:cubicBezTo>
                  <a:cubicBezTo>
                    <a:pt x="362" y="2597"/>
                    <a:pt x="726" y="2758"/>
                    <a:pt x="1088" y="2758"/>
                  </a:cubicBezTo>
                  <a:cubicBezTo>
                    <a:pt x="1533" y="2758"/>
                    <a:pt x="1936" y="2435"/>
                    <a:pt x="2017" y="2032"/>
                  </a:cubicBezTo>
                  <a:cubicBezTo>
                    <a:pt x="2055" y="1751"/>
                    <a:pt x="1936" y="1348"/>
                    <a:pt x="1371" y="1145"/>
                  </a:cubicBezTo>
                  <a:cubicBezTo>
                    <a:pt x="1088" y="1026"/>
                    <a:pt x="846" y="945"/>
                    <a:pt x="765" y="903"/>
                  </a:cubicBezTo>
                  <a:cubicBezTo>
                    <a:pt x="726" y="864"/>
                    <a:pt x="726" y="784"/>
                    <a:pt x="726" y="742"/>
                  </a:cubicBezTo>
                  <a:cubicBezTo>
                    <a:pt x="726" y="703"/>
                    <a:pt x="765" y="622"/>
                    <a:pt x="888" y="580"/>
                  </a:cubicBezTo>
                  <a:cubicBezTo>
                    <a:pt x="951" y="557"/>
                    <a:pt x="1014" y="547"/>
                    <a:pt x="1072" y="547"/>
                  </a:cubicBezTo>
                  <a:cubicBezTo>
                    <a:pt x="1310" y="547"/>
                    <a:pt x="1491" y="703"/>
                    <a:pt x="1491" y="703"/>
                  </a:cubicBezTo>
                  <a:cubicBezTo>
                    <a:pt x="1542" y="753"/>
                    <a:pt x="1600" y="775"/>
                    <a:pt x="1659" y="775"/>
                  </a:cubicBezTo>
                  <a:cubicBezTo>
                    <a:pt x="1741" y="775"/>
                    <a:pt x="1825" y="732"/>
                    <a:pt x="1894" y="661"/>
                  </a:cubicBezTo>
                  <a:cubicBezTo>
                    <a:pt x="1975" y="580"/>
                    <a:pt x="1975" y="380"/>
                    <a:pt x="1855" y="300"/>
                  </a:cubicBezTo>
                  <a:cubicBezTo>
                    <a:pt x="1822" y="266"/>
                    <a:pt x="1505" y="1"/>
                    <a:pt x="1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9"/>
            <p:cNvSpPr/>
            <p:nvPr/>
          </p:nvSpPr>
          <p:spPr>
            <a:xfrm>
              <a:off x="3430338" y="3549550"/>
              <a:ext cx="53500" cy="70600"/>
            </a:xfrm>
            <a:custGeom>
              <a:rect b="b" l="l" r="r" t="t"/>
              <a:pathLst>
                <a:path extrusionOk="0" h="2824" w="2140">
                  <a:moveTo>
                    <a:pt x="1049" y="1210"/>
                  </a:moveTo>
                  <a:cubicBezTo>
                    <a:pt x="1372" y="1210"/>
                    <a:pt x="1614" y="1452"/>
                    <a:pt x="1614" y="1736"/>
                  </a:cubicBezTo>
                  <a:cubicBezTo>
                    <a:pt x="1614" y="2017"/>
                    <a:pt x="1372" y="2259"/>
                    <a:pt x="1049" y="2259"/>
                  </a:cubicBezTo>
                  <a:cubicBezTo>
                    <a:pt x="769" y="2259"/>
                    <a:pt x="527" y="2017"/>
                    <a:pt x="527" y="1736"/>
                  </a:cubicBezTo>
                  <a:cubicBezTo>
                    <a:pt x="527" y="1452"/>
                    <a:pt x="769" y="1210"/>
                    <a:pt x="1049" y="1210"/>
                  </a:cubicBezTo>
                  <a:close/>
                  <a:moveTo>
                    <a:pt x="1856" y="1"/>
                  </a:moveTo>
                  <a:cubicBezTo>
                    <a:pt x="1736" y="1"/>
                    <a:pt x="1614" y="123"/>
                    <a:pt x="1614" y="285"/>
                  </a:cubicBezTo>
                  <a:lnTo>
                    <a:pt x="1614" y="807"/>
                  </a:lnTo>
                  <a:cubicBezTo>
                    <a:pt x="1452" y="726"/>
                    <a:pt x="1252" y="646"/>
                    <a:pt x="1049" y="646"/>
                  </a:cubicBezTo>
                  <a:cubicBezTo>
                    <a:pt x="485" y="646"/>
                    <a:pt x="1" y="1130"/>
                    <a:pt x="1" y="1736"/>
                  </a:cubicBezTo>
                  <a:cubicBezTo>
                    <a:pt x="1" y="2339"/>
                    <a:pt x="485" y="2823"/>
                    <a:pt x="1049" y="2823"/>
                  </a:cubicBezTo>
                  <a:cubicBezTo>
                    <a:pt x="1291" y="2823"/>
                    <a:pt x="1494" y="2743"/>
                    <a:pt x="1656" y="2623"/>
                  </a:cubicBezTo>
                  <a:cubicBezTo>
                    <a:pt x="1694" y="2704"/>
                    <a:pt x="1775" y="2743"/>
                    <a:pt x="1856" y="2743"/>
                  </a:cubicBezTo>
                  <a:cubicBezTo>
                    <a:pt x="2017" y="2743"/>
                    <a:pt x="2139" y="2623"/>
                    <a:pt x="2139" y="2462"/>
                  </a:cubicBezTo>
                  <a:lnTo>
                    <a:pt x="2139" y="285"/>
                  </a:lnTo>
                  <a:cubicBezTo>
                    <a:pt x="2139" y="123"/>
                    <a:pt x="2017" y="1"/>
                    <a:pt x="1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9"/>
          <p:cNvGrpSpPr/>
          <p:nvPr/>
        </p:nvGrpSpPr>
        <p:grpSpPr>
          <a:xfrm>
            <a:off x="2202620" y="3215198"/>
            <a:ext cx="413316" cy="412372"/>
            <a:chOff x="2491888" y="3500200"/>
            <a:chExt cx="459700" cy="458650"/>
          </a:xfrm>
        </p:grpSpPr>
        <p:sp>
          <p:nvSpPr>
            <p:cNvPr id="1718" name="Google Shape;1718;p49"/>
            <p:cNvSpPr/>
            <p:nvPr/>
          </p:nvSpPr>
          <p:spPr>
            <a:xfrm>
              <a:off x="2491888" y="3500200"/>
              <a:ext cx="459700" cy="458650"/>
            </a:xfrm>
            <a:custGeom>
              <a:rect b="b" l="l" r="r" t="t"/>
              <a:pathLst>
                <a:path extrusionOk="0" h="18346" w="18388">
                  <a:moveTo>
                    <a:pt x="8346" y="1"/>
                  </a:moveTo>
                  <a:cubicBezTo>
                    <a:pt x="7943" y="1"/>
                    <a:pt x="7620" y="323"/>
                    <a:pt x="7620" y="726"/>
                  </a:cubicBezTo>
                  <a:lnTo>
                    <a:pt x="7620" y="1613"/>
                  </a:lnTo>
                  <a:cubicBezTo>
                    <a:pt x="6652" y="1813"/>
                    <a:pt x="5765" y="2178"/>
                    <a:pt x="4959" y="2700"/>
                  </a:cubicBezTo>
                  <a:lnTo>
                    <a:pt x="4355" y="2055"/>
                  </a:lnTo>
                  <a:cubicBezTo>
                    <a:pt x="4214" y="1915"/>
                    <a:pt x="4022" y="1845"/>
                    <a:pt x="3830" y="1845"/>
                  </a:cubicBezTo>
                  <a:cubicBezTo>
                    <a:pt x="3639" y="1845"/>
                    <a:pt x="3447" y="1915"/>
                    <a:pt x="3307" y="2055"/>
                  </a:cubicBezTo>
                  <a:lnTo>
                    <a:pt x="2097" y="3265"/>
                  </a:lnTo>
                  <a:cubicBezTo>
                    <a:pt x="1814" y="3549"/>
                    <a:pt x="1814" y="4033"/>
                    <a:pt x="2097" y="4313"/>
                  </a:cubicBezTo>
                  <a:lnTo>
                    <a:pt x="2701" y="4920"/>
                  </a:lnTo>
                  <a:cubicBezTo>
                    <a:pt x="2178" y="5726"/>
                    <a:pt x="1814" y="6613"/>
                    <a:pt x="1614" y="7581"/>
                  </a:cubicBezTo>
                  <a:lnTo>
                    <a:pt x="765" y="7581"/>
                  </a:lnTo>
                  <a:cubicBezTo>
                    <a:pt x="362" y="7581"/>
                    <a:pt x="1" y="7904"/>
                    <a:pt x="1" y="8307"/>
                  </a:cubicBezTo>
                  <a:lnTo>
                    <a:pt x="1" y="10000"/>
                  </a:lnTo>
                  <a:cubicBezTo>
                    <a:pt x="1" y="10442"/>
                    <a:pt x="362" y="10765"/>
                    <a:pt x="765" y="10765"/>
                  </a:cubicBezTo>
                  <a:lnTo>
                    <a:pt x="1572" y="10765"/>
                  </a:lnTo>
                  <a:cubicBezTo>
                    <a:pt x="1775" y="11733"/>
                    <a:pt x="2136" y="12620"/>
                    <a:pt x="2662" y="13426"/>
                  </a:cubicBezTo>
                  <a:lnTo>
                    <a:pt x="1975" y="14113"/>
                  </a:lnTo>
                  <a:cubicBezTo>
                    <a:pt x="1775" y="14355"/>
                    <a:pt x="1775" y="14716"/>
                    <a:pt x="1975" y="14920"/>
                  </a:cubicBezTo>
                  <a:lnTo>
                    <a:pt x="3307" y="16249"/>
                  </a:lnTo>
                  <a:cubicBezTo>
                    <a:pt x="3447" y="16410"/>
                    <a:pt x="3639" y="16491"/>
                    <a:pt x="3830" y="16491"/>
                  </a:cubicBezTo>
                  <a:cubicBezTo>
                    <a:pt x="4022" y="16491"/>
                    <a:pt x="4214" y="16410"/>
                    <a:pt x="4355" y="16249"/>
                  </a:cubicBezTo>
                  <a:lnTo>
                    <a:pt x="4920" y="15684"/>
                  </a:lnTo>
                  <a:cubicBezTo>
                    <a:pt x="5243" y="15887"/>
                    <a:pt x="5565" y="16049"/>
                    <a:pt x="5888" y="16210"/>
                  </a:cubicBezTo>
                  <a:cubicBezTo>
                    <a:pt x="5921" y="16232"/>
                    <a:pt x="5957" y="16242"/>
                    <a:pt x="5994" y="16242"/>
                  </a:cubicBezTo>
                  <a:cubicBezTo>
                    <a:pt x="6088" y="16242"/>
                    <a:pt x="6180" y="16176"/>
                    <a:pt x="6210" y="16087"/>
                  </a:cubicBezTo>
                  <a:cubicBezTo>
                    <a:pt x="6291" y="15968"/>
                    <a:pt x="6249" y="15807"/>
                    <a:pt x="6088" y="15726"/>
                  </a:cubicBezTo>
                  <a:cubicBezTo>
                    <a:pt x="5765" y="15565"/>
                    <a:pt x="5443" y="15403"/>
                    <a:pt x="5162" y="15200"/>
                  </a:cubicBezTo>
                  <a:cubicBezTo>
                    <a:pt x="5094" y="15150"/>
                    <a:pt x="5013" y="15128"/>
                    <a:pt x="4929" y="15128"/>
                  </a:cubicBezTo>
                  <a:cubicBezTo>
                    <a:pt x="4812" y="15128"/>
                    <a:pt x="4691" y="15171"/>
                    <a:pt x="4597" y="15242"/>
                  </a:cubicBezTo>
                  <a:lnTo>
                    <a:pt x="3991" y="15887"/>
                  </a:lnTo>
                  <a:cubicBezTo>
                    <a:pt x="3951" y="15928"/>
                    <a:pt x="3890" y="15948"/>
                    <a:pt x="3830" y="15948"/>
                  </a:cubicBezTo>
                  <a:cubicBezTo>
                    <a:pt x="3769" y="15948"/>
                    <a:pt x="3709" y="15928"/>
                    <a:pt x="3668" y="15887"/>
                  </a:cubicBezTo>
                  <a:lnTo>
                    <a:pt x="2378" y="14555"/>
                  </a:lnTo>
                  <a:cubicBezTo>
                    <a:pt x="2339" y="14555"/>
                    <a:pt x="2339" y="14516"/>
                    <a:pt x="2378" y="14516"/>
                  </a:cubicBezTo>
                  <a:lnTo>
                    <a:pt x="3104" y="13749"/>
                  </a:lnTo>
                  <a:cubicBezTo>
                    <a:pt x="3265" y="13629"/>
                    <a:pt x="3307" y="13387"/>
                    <a:pt x="3185" y="13184"/>
                  </a:cubicBezTo>
                  <a:cubicBezTo>
                    <a:pt x="2620" y="12420"/>
                    <a:pt x="2259" y="11533"/>
                    <a:pt x="2097" y="10565"/>
                  </a:cubicBezTo>
                  <a:cubicBezTo>
                    <a:pt x="2056" y="10362"/>
                    <a:pt x="1856" y="10242"/>
                    <a:pt x="1652" y="10242"/>
                  </a:cubicBezTo>
                  <a:lnTo>
                    <a:pt x="765" y="10242"/>
                  </a:lnTo>
                  <a:cubicBezTo>
                    <a:pt x="646" y="10242"/>
                    <a:pt x="565" y="10120"/>
                    <a:pt x="565" y="10000"/>
                  </a:cubicBezTo>
                  <a:lnTo>
                    <a:pt x="565" y="8307"/>
                  </a:lnTo>
                  <a:cubicBezTo>
                    <a:pt x="565" y="8184"/>
                    <a:pt x="646" y="8104"/>
                    <a:pt x="765" y="8104"/>
                  </a:cubicBezTo>
                  <a:lnTo>
                    <a:pt x="1652" y="8104"/>
                  </a:lnTo>
                  <a:cubicBezTo>
                    <a:pt x="1894" y="8104"/>
                    <a:pt x="2056" y="7942"/>
                    <a:pt x="2097" y="7742"/>
                  </a:cubicBezTo>
                  <a:cubicBezTo>
                    <a:pt x="2297" y="6813"/>
                    <a:pt x="2662" y="5968"/>
                    <a:pt x="3185" y="5162"/>
                  </a:cubicBezTo>
                  <a:cubicBezTo>
                    <a:pt x="3307" y="5000"/>
                    <a:pt x="3307" y="4758"/>
                    <a:pt x="3146" y="4597"/>
                  </a:cubicBezTo>
                  <a:lnTo>
                    <a:pt x="2501" y="3952"/>
                  </a:lnTo>
                  <a:cubicBezTo>
                    <a:pt x="2420" y="3871"/>
                    <a:pt x="2420" y="3749"/>
                    <a:pt x="2501" y="3668"/>
                  </a:cubicBezTo>
                  <a:lnTo>
                    <a:pt x="3668" y="2459"/>
                  </a:lnTo>
                  <a:cubicBezTo>
                    <a:pt x="3709" y="2418"/>
                    <a:pt x="3769" y="2398"/>
                    <a:pt x="3830" y="2398"/>
                  </a:cubicBezTo>
                  <a:cubicBezTo>
                    <a:pt x="3890" y="2398"/>
                    <a:pt x="3951" y="2418"/>
                    <a:pt x="3991" y="2459"/>
                  </a:cubicBezTo>
                  <a:lnTo>
                    <a:pt x="4636" y="3104"/>
                  </a:lnTo>
                  <a:cubicBezTo>
                    <a:pt x="4734" y="3201"/>
                    <a:pt x="4861" y="3255"/>
                    <a:pt x="4982" y="3255"/>
                  </a:cubicBezTo>
                  <a:cubicBezTo>
                    <a:pt x="5061" y="3255"/>
                    <a:pt x="5137" y="3233"/>
                    <a:pt x="5201" y="3184"/>
                  </a:cubicBezTo>
                  <a:cubicBezTo>
                    <a:pt x="6007" y="2662"/>
                    <a:pt x="6855" y="2297"/>
                    <a:pt x="7781" y="2136"/>
                  </a:cubicBezTo>
                  <a:cubicBezTo>
                    <a:pt x="7984" y="2097"/>
                    <a:pt x="8146" y="1894"/>
                    <a:pt x="8146" y="1694"/>
                  </a:cubicBezTo>
                  <a:lnTo>
                    <a:pt x="8146" y="726"/>
                  </a:lnTo>
                  <a:cubicBezTo>
                    <a:pt x="8146" y="604"/>
                    <a:pt x="8226" y="523"/>
                    <a:pt x="8346" y="523"/>
                  </a:cubicBezTo>
                  <a:lnTo>
                    <a:pt x="10039" y="523"/>
                  </a:lnTo>
                  <a:cubicBezTo>
                    <a:pt x="10162" y="523"/>
                    <a:pt x="10242" y="604"/>
                    <a:pt x="10242" y="726"/>
                  </a:cubicBezTo>
                  <a:lnTo>
                    <a:pt x="10242" y="1694"/>
                  </a:lnTo>
                  <a:cubicBezTo>
                    <a:pt x="10242" y="1894"/>
                    <a:pt x="10404" y="2097"/>
                    <a:pt x="10604" y="2136"/>
                  </a:cubicBezTo>
                  <a:cubicBezTo>
                    <a:pt x="11533" y="2339"/>
                    <a:pt x="12378" y="2700"/>
                    <a:pt x="13184" y="3184"/>
                  </a:cubicBezTo>
                  <a:cubicBezTo>
                    <a:pt x="13259" y="3241"/>
                    <a:pt x="13352" y="3272"/>
                    <a:pt x="13442" y="3272"/>
                  </a:cubicBezTo>
                  <a:cubicBezTo>
                    <a:pt x="13545" y="3272"/>
                    <a:pt x="13645" y="3232"/>
                    <a:pt x="13710" y="3146"/>
                  </a:cubicBezTo>
                  <a:lnTo>
                    <a:pt x="14436" y="2459"/>
                  </a:lnTo>
                  <a:cubicBezTo>
                    <a:pt x="14476" y="2418"/>
                    <a:pt x="14526" y="2398"/>
                    <a:pt x="14576" y="2398"/>
                  </a:cubicBezTo>
                  <a:cubicBezTo>
                    <a:pt x="14626" y="2398"/>
                    <a:pt x="14676" y="2418"/>
                    <a:pt x="14717" y="2459"/>
                  </a:cubicBezTo>
                  <a:lnTo>
                    <a:pt x="15926" y="3668"/>
                  </a:lnTo>
                  <a:cubicBezTo>
                    <a:pt x="16007" y="3749"/>
                    <a:pt x="16007" y="3871"/>
                    <a:pt x="15926" y="3952"/>
                  </a:cubicBezTo>
                  <a:lnTo>
                    <a:pt x="15242" y="4636"/>
                  </a:lnTo>
                  <a:cubicBezTo>
                    <a:pt x="15081" y="4797"/>
                    <a:pt x="15039" y="5039"/>
                    <a:pt x="15162" y="5200"/>
                  </a:cubicBezTo>
                  <a:cubicBezTo>
                    <a:pt x="15684" y="5968"/>
                    <a:pt x="16049" y="6855"/>
                    <a:pt x="16249" y="7742"/>
                  </a:cubicBezTo>
                  <a:cubicBezTo>
                    <a:pt x="16291" y="7942"/>
                    <a:pt x="16452" y="8104"/>
                    <a:pt x="16652" y="8104"/>
                  </a:cubicBezTo>
                  <a:lnTo>
                    <a:pt x="17620" y="8104"/>
                  </a:lnTo>
                  <a:cubicBezTo>
                    <a:pt x="17742" y="8104"/>
                    <a:pt x="17862" y="8184"/>
                    <a:pt x="17862" y="8307"/>
                  </a:cubicBezTo>
                  <a:lnTo>
                    <a:pt x="17862" y="10000"/>
                  </a:lnTo>
                  <a:cubicBezTo>
                    <a:pt x="17862" y="10120"/>
                    <a:pt x="17742" y="10242"/>
                    <a:pt x="17620" y="10242"/>
                  </a:cubicBezTo>
                  <a:lnTo>
                    <a:pt x="16694" y="10242"/>
                  </a:lnTo>
                  <a:cubicBezTo>
                    <a:pt x="16491" y="10242"/>
                    <a:pt x="16291" y="10362"/>
                    <a:pt x="16249" y="10565"/>
                  </a:cubicBezTo>
                  <a:cubicBezTo>
                    <a:pt x="16088" y="11491"/>
                    <a:pt x="15726" y="12378"/>
                    <a:pt x="15200" y="13184"/>
                  </a:cubicBezTo>
                  <a:cubicBezTo>
                    <a:pt x="15081" y="13345"/>
                    <a:pt x="15120" y="13587"/>
                    <a:pt x="15242" y="13710"/>
                  </a:cubicBezTo>
                  <a:lnTo>
                    <a:pt x="16049" y="14516"/>
                  </a:lnTo>
                  <a:lnTo>
                    <a:pt x="16049" y="14555"/>
                  </a:lnTo>
                  <a:lnTo>
                    <a:pt x="14717" y="15887"/>
                  </a:lnTo>
                  <a:cubicBezTo>
                    <a:pt x="14676" y="15928"/>
                    <a:pt x="14626" y="15948"/>
                    <a:pt x="14576" y="15948"/>
                  </a:cubicBezTo>
                  <a:cubicBezTo>
                    <a:pt x="14526" y="15948"/>
                    <a:pt x="14476" y="15928"/>
                    <a:pt x="14436" y="15887"/>
                  </a:cubicBezTo>
                  <a:lnTo>
                    <a:pt x="13791" y="15242"/>
                  </a:lnTo>
                  <a:cubicBezTo>
                    <a:pt x="13693" y="15144"/>
                    <a:pt x="13566" y="15090"/>
                    <a:pt x="13445" y="15090"/>
                  </a:cubicBezTo>
                  <a:cubicBezTo>
                    <a:pt x="13366" y="15090"/>
                    <a:pt x="13290" y="15113"/>
                    <a:pt x="13226" y="15162"/>
                  </a:cubicBezTo>
                  <a:cubicBezTo>
                    <a:pt x="12420" y="15726"/>
                    <a:pt x="11533" y="16087"/>
                    <a:pt x="10604" y="16249"/>
                  </a:cubicBezTo>
                  <a:cubicBezTo>
                    <a:pt x="10404" y="16329"/>
                    <a:pt x="10242" y="16491"/>
                    <a:pt x="10242" y="16694"/>
                  </a:cubicBezTo>
                  <a:lnTo>
                    <a:pt x="10242" y="17620"/>
                  </a:lnTo>
                  <a:cubicBezTo>
                    <a:pt x="10242" y="17700"/>
                    <a:pt x="10162" y="17823"/>
                    <a:pt x="10039" y="17823"/>
                  </a:cubicBezTo>
                  <a:lnTo>
                    <a:pt x="8346" y="17823"/>
                  </a:lnTo>
                  <a:cubicBezTo>
                    <a:pt x="8226" y="17823"/>
                    <a:pt x="8146" y="17700"/>
                    <a:pt x="8146" y="17620"/>
                  </a:cubicBezTo>
                  <a:lnTo>
                    <a:pt x="8146" y="16732"/>
                  </a:lnTo>
                  <a:cubicBezTo>
                    <a:pt x="8146" y="16491"/>
                    <a:pt x="7984" y="16329"/>
                    <a:pt x="7781" y="16291"/>
                  </a:cubicBezTo>
                  <a:cubicBezTo>
                    <a:pt x="7581" y="16249"/>
                    <a:pt x="7339" y="16168"/>
                    <a:pt x="7136" y="16129"/>
                  </a:cubicBezTo>
                  <a:cubicBezTo>
                    <a:pt x="7107" y="16122"/>
                    <a:pt x="7079" y="16118"/>
                    <a:pt x="7052" y="16118"/>
                  </a:cubicBezTo>
                  <a:cubicBezTo>
                    <a:pt x="6934" y="16118"/>
                    <a:pt x="6848" y="16190"/>
                    <a:pt x="6813" y="16291"/>
                  </a:cubicBezTo>
                  <a:cubicBezTo>
                    <a:pt x="6775" y="16452"/>
                    <a:pt x="6855" y="16613"/>
                    <a:pt x="6975" y="16652"/>
                  </a:cubicBezTo>
                  <a:cubicBezTo>
                    <a:pt x="7178" y="16694"/>
                    <a:pt x="7378" y="16732"/>
                    <a:pt x="7620" y="16774"/>
                  </a:cubicBezTo>
                  <a:lnTo>
                    <a:pt x="7620" y="17620"/>
                  </a:lnTo>
                  <a:cubicBezTo>
                    <a:pt x="7620" y="18023"/>
                    <a:pt x="7943" y="18345"/>
                    <a:pt x="8346" y="18345"/>
                  </a:cubicBezTo>
                  <a:lnTo>
                    <a:pt x="10039" y="18345"/>
                  </a:lnTo>
                  <a:cubicBezTo>
                    <a:pt x="10442" y="18345"/>
                    <a:pt x="10807" y="18023"/>
                    <a:pt x="10807" y="17620"/>
                  </a:cubicBezTo>
                  <a:lnTo>
                    <a:pt x="10807" y="16774"/>
                  </a:lnTo>
                  <a:cubicBezTo>
                    <a:pt x="11733" y="16571"/>
                    <a:pt x="12620" y="16210"/>
                    <a:pt x="13426" y="15684"/>
                  </a:cubicBezTo>
                  <a:lnTo>
                    <a:pt x="14033" y="16249"/>
                  </a:lnTo>
                  <a:cubicBezTo>
                    <a:pt x="14173" y="16410"/>
                    <a:pt x="14364" y="16491"/>
                    <a:pt x="14556" y="16491"/>
                  </a:cubicBezTo>
                  <a:cubicBezTo>
                    <a:pt x="14747" y="16491"/>
                    <a:pt x="14939" y="16410"/>
                    <a:pt x="15081" y="16249"/>
                  </a:cubicBezTo>
                  <a:lnTo>
                    <a:pt x="16410" y="14920"/>
                  </a:lnTo>
                  <a:cubicBezTo>
                    <a:pt x="16652" y="14716"/>
                    <a:pt x="16652" y="14355"/>
                    <a:pt x="16410" y="14113"/>
                  </a:cubicBezTo>
                  <a:lnTo>
                    <a:pt x="15684" y="13387"/>
                  </a:lnTo>
                  <a:cubicBezTo>
                    <a:pt x="16210" y="12581"/>
                    <a:pt x="16571" y="11694"/>
                    <a:pt x="16775" y="10765"/>
                  </a:cubicBezTo>
                  <a:lnTo>
                    <a:pt x="17620" y="10765"/>
                  </a:lnTo>
                  <a:cubicBezTo>
                    <a:pt x="18065" y="10765"/>
                    <a:pt x="18387" y="10442"/>
                    <a:pt x="18387" y="10000"/>
                  </a:cubicBezTo>
                  <a:lnTo>
                    <a:pt x="18387" y="8307"/>
                  </a:lnTo>
                  <a:cubicBezTo>
                    <a:pt x="18387" y="7904"/>
                    <a:pt x="18065" y="7581"/>
                    <a:pt x="17620" y="7581"/>
                  </a:cubicBezTo>
                  <a:lnTo>
                    <a:pt x="16733" y="7581"/>
                  </a:lnTo>
                  <a:cubicBezTo>
                    <a:pt x="16533" y="6652"/>
                    <a:pt x="16168" y="5765"/>
                    <a:pt x="15646" y="4958"/>
                  </a:cubicBezTo>
                  <a:lnTo>
                    <a:pt x="16291" y="4313"/>
                  </a:lnTo>
                  <a:cubicBezTo>
                    <a:pt x="16571" y="4033"/>
                    <a:pt x="16571" y="3549"/>
                    <a:pt x="16291" y="3265"/>
                  </a:cubicBezTo>
                  <a:lnTo>
                    <a:pt x="15081" y="2055"/>
                  </a:lnTo>
                  <a:cubicBezTo>
                    <a:pt x="14939" y="1915"/>
                    <a:pt x="14747" y="1845"/>
                    <a:pt x="14556" y="1845"/>
                  </a:cubicBezTo>
                  <a:cubicBezTo>
                    <a:pt x="14364" y="1845"/>
                    <a:pt x="14173" y="1915"/>
                    <a:pt x="14033" y="2055"/>
                  </a:cubicBezTo>
                  <a:lnTo>
                    <a:pt x="13388" y="2700"/>
                  </a:lnTo>
                  <a:cubicBezTo>
                    <a:pt x="12581" y="2178"/>
                    <a:pt x="11733" y="1813"/>
                    <a:pt x="10807" y="1613"/>
                  </a:cubicBezTo>
                  <a:lnTo>
                    <a:pt x="10807" y="726"/>
                  </a:lnTo>
                  <a:cubicBezTo>
                    <a:pt x="10807" y="323"/>
                    <a:pt x="10442" y="1"/>
                    <a:pt x="10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9"/>
            <p:cNvSpPr/>
            <p:nvPr/>
          </p:nvSpPr>
          <p:spPr>
            <a:xfrm>
              <a:off x="2566488" y="3575775"/>
              <a:ext cx="309450" cy="309525"/>
            </a:xfrm>
            <a:custGeom>
              <a:rect b="b" l="l" r="r" t="t"/>
              <a:pathLst>
                <a:path extrusionOk="0" h="12381" w="12378">
                  <a:moveTo>
                    <a:pt x="6168" y="0"/>
                  </a:moveTo>
                  <a:cubicBezTo>
                    <a:pt x="2781" y="0"/>
                    <a:pt x="1" y="2784"/>
                    <a:pt x="1" y="6171"/>
                  </a:cubicBezTo>
                  <a:cubicBezTo>
                    <a:pt x="1" y="9597"/>
                    <a:pt x="2781" y="12380"/>
                    <a:pt x="6168" y="12380"/>
                  </a:cubicBezTo>
                  <a:cubicBezTo>
                    <a:pt x="9597" y="12380"/>
                    <a:pt x="12378" y="9597"/>
                    <a:pt x="12378" y="6171"/>
                  </a:cubicBezTo>
                  <a:cubicBezTo>
                    <a:pt x="12378" y="4677"/>
                    <a:pt x="11813" y="3226"/>
                    <a:pt x="10846" y="2097"/>
                  </a:cubicBezTo>
                  <a:cubicBezTo>
                    <a:pt x="10801" y="2053"/>
                    <a:pt x="10722" y="2021"/>
                    <a:pt x="10645" y="2021"/>
                  </a:cubicBezTo>
                  <a:cubicBezTo>
                    <a:pt x="10582" y="2021"/>
                    <a:pt x="10521" y="2043"/>
                    <a:pt x="10484" y="2097"/>
                  </a:cubicBezTo>
                  <a:cubicBezTo>
                    <a:pt x="10362" y="2177"/>
                    <a:pt x="10362" y="2339"/>
                    <a:pt x="10442" y="2461"/>
                  </a:cubicBezTo>
                  <a:cubicBezTo>
                    <a:pt x="11329" y="3510"/>
                    <a:pt x="11813" y="4800"/>
                    <a:pt x="11813" y="6171"/>
                  </a:cubicBezTo>
                  <a:cubicBezTo>
                    <a:pt x="11813" y="9274"/>
                    <a:pt x="9313" y="11816"/>
                    <a:pt x="6168" y="11816"/>
                  </a:cubicBezTo>
                  <a:cubicBezTo>
                    <a:pt x="3065" y="11816"/>
                    <a:pt x="523" y="9274"/>
                    <a:pt x="523" y="6171"/>
                  </a:cubicBezTo>
                  <a:cubicBezTo>
                    <a:pt x="523" y="3064"/>
                    <a:pt x="3065" y="526"/>
                    <a:pt x="6168" y="526"/>
                  </a:cubicBezTo>
                  <a:cubicBezTo>
                    <a:pt x="7458" y="526"/>
                    <a:pt x="8668" y="929"/>
                    <a:pt x="9636" y="1735"/>
                  </a:cubicBezTo>
                  <a:cubicBezTo>
                    <a:pt x="9679" y="1764"/>
                    <a:pt x="9727" y="1777"/>
                    <a:pt x="9776" y="1777"/>
                  </a:cubicBezTo>
                  <a:cubicBezTo>
                    <a:pt x="9867" y="1777"/>
                    <a:pt x="9962" y="1732"/>
                    <a:pt x="10039" y="1655"/>
                  </a:cubicBezTo>
                  <a:cubicBezTo>
                    <a:pt x="10120" y="1532"/>
                    <a:pt x="10081" y="1371"/>
                    <a:pt x="9958" y="1290"/>
                  </a:cubicBezTo>
                  <a:cubicBezTo>
                    <a:pt x="8871" y="445"/>
                    <a:pt x="7581" y="0"/>
                    <a:pt x="6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9"/>
            <p:cNvSpPr/>
            <p:nvPr/>
          </p:nvSpPr>
          <p:spPr>
            <a:xfrm>
              <a:off x="2609788" y="3621175"/>
              <a:ext cx="222850" cy="218725"/>
            </a:xfrm>
            <a:custGeom>
              <a:rect b="b" l="l" r="r" t="t"/>
              <a:pathLst>
                <a:path extrusionOk="0" h="8749" w="8914">
                  <a:moveTo>
                    <a:pt x="7581" y="2903"/>
                  </a:moveTo>
                  <a:cubicBezTo>
                    <a:pt x="8065" y="3023"/>
                    <a:pt x="8388" y="3426"/>
                    <a:pt x="8388" y="3952"/>
                  </a:cubicBezTo>
                  <a:cubicBezTo>
                    <a:pt x="8388" y="4436"/>
                    <a:pt x="8065" y="4839"/>
                    <a:pt x="7581" y="4958"/>
                  </a:cubicBezTo>
                  <a:lnTo>
                    <a:pt x="7581" y="2903"/>
                  </a:lnTo>
                  <a:close/>
                  <a:moveTo>
                    <a:pt x="6655" y="523"/>
                  </a:moveTo>
                  <a:cubicBezTo>
                    <a:pt x="6897" y="523"/>
                    <a:pt x="7059" y="684"/>
                    <a:pt x="7059" y="887"/>
                  </a:cubicBezTo>
                  <a:lnTo>
                    <a:pt x="7059" y="6974"/>
                  </a:lnTo>
                  <a:cubicBezTo>
                    <a:pt x="7059" y="7177"/>
                    <a:pt x="6897" y="7339"/>
                    <a:pt x="6655" y="7339"/>
                  </a:cubicBezTo>
                  <a:cubicBezTo>
                    <a:pt x="6452" y="7339"/>
                    <a:pt x="6291" y="7177"/>
                    <a:pt x="6291" y="6974"/>
                  </a:cubicBezTo>
                  <a:lnTo>
                    <a:pt x="6291" y="887"/>
                  </a:lnTo>
                  <a:cubicBezTo>
                    <a:pt x="6291" y="684"/>
                    <a:pt x="6452" y="523"/>
                    <a:pt x="6655" y="523"/>
                  </a:cubicBezTo>
                  <a:close/>
                  <a:moveTo>
                    <a:pt x="2462" y="5361"/>
                  </a:moveTo>
                  <a:lnTo>
                    <a:pt x="3065" y="5442"/>
                  </a:lnTo>
                  <a:lnTo>
                    <a:pt x="3752" y="5765"/>
                  </a:lnTo>
                  <a:lnTo>
                    <a:pt x="3268" y="6490"/>
                  </a:lnTo>
                  <a:cubicBezTo>
                    <a:pt x="3268" y="6532"/>
                    <a:pt x="3227" y="6613"/>
                    <a:pt x="3227" y="6652"/>
                  </a:cubicBezTo>
                  <a:lnTo>
                    <a:pt x="3227" y="8023"/>
                  </a:lnTo>
                  <a:cubicBezTo>
                    <a:pt x="3227" y="8145"/>
                    <a:pt x="3146" y="8226"/>
                    <a:pt x="3027" y="8226"/>
                  </a:cubicBezTo>
                  <a:lnTo>
                    <a:pt x="2662" y="8226"/>
                  </a:lnTo>
                  <a:cubicBezTo>
                    <a:pt x="2543" y="8226"/>
                    <a:pt x="2462" y="8145"/>
                    <a:pt x="2462" y="8023"/>
                  </a:cubicBezTo>
                  <a:lnTo>
                    <a:pt x="2462" y="5361"/>
                  </a:lnTo>
                  <a:close/>
                  <a:moveTo>
                    <a:pt x="6655" y="0"/>
                  </a:moveTo>
                  <a:cubicBezTo>
                    <a:pt x="6210" y="0"/>
                    <a:pt x="5849" y="323"/>
                    <a:pt x="5768" y="726"/>
                  </a:cubicBezTo>
                  <a:lnTo>
                    <a:pt x="4559" y="1371"/>
                  </a:lnTo>
                  <a:cubicBezTo>
                    <a:pt x="4397" y="1410"/>
                    <a:pt x="4356" y="1571"/>
                    <a:pt x="4436" y="1732"/>
                  </a:cubicBezTo>
                  <a:cubicBezTo>
                    <a:pt x="4478" y="1813"/>
                    <a:pt x="4559" y="1855"/>
                    <a:pt x="4678" y="1855"/>
                  </a:cubicBezTo>
                  <a:lnTo>
                    <a:pt x="4801" y="1855"/>
                  </a:lnTo>
                  <a:lnTo>
                    <a:pt x="5768" y="1329"/>
                  </a:lnTo>
                  <a:lnTo>
                    <a:pt x="5768" y="6210"/>
                  </a:lnTo>
                  <a:lnTo>
                    <a:pt x="3268" y="4919"/>
                  </a:lnTo>
                  <a:lnTo>
                    <a:pt x="3188" y="4919"/>
                  </a:lnTo>
                  <a:lnTo>
                    <a:pt x="1414" y="4716"/>
                  </a:lnTo>
                  <a:cubicBezTo>
                    <a:pt x="930" y="4677"/>
                    <a:pt x="565" y="4274"/>
                    <a:pt x="565" y="3790"/>
                  </a:cubicBezTo>
                  <a:cubicBezTo>
                    <a:pt x="565" y="3307"/>
                    <a:pt x="930" y="2903"/>
                    <a:pt x="1414" y="2823"/>
                  </a:cubicBezTo>
                  <a:lnTo>
                    <a:pt x="3188" y="2661"/>
                  </a:lnTo>
                  <a:cubicBezTo>
                    <a:pt x="3188" y="2661"/>
                    <a:pt x="3227" y="2619"/>
                    <a:pt x="3268" y="2619"/>
                  </a:cubicBezTo>
                  <a:lnTo>
                    <a:pt x="3710" y="2378"/>
                  </a:lnTo>
                  <a:cubicBezTo>
                    <a:pt x="3833" y="2339"/>
                    <a:pt x="3914" y="2178"/>
                    <a:pt x="3833" y="2016"/>
                  </a:cubicBezTo>
                  <a:cubicBezTo>
                    <a:pt x="3772" y="1924"/>
                    <a:pt x="3666" y="1879"/>
                    <a:pt x="3565" y="1879"/>
                  </a:cubicBezTo>
                  <a:cubicBezTo>
                    <a:pt x="3531" y="1879"/>
                    <a:pt x="3499" y="1884"/>
                    <a:pt x="3468" y="1894"/>
                  </a:cubicBezTo>
                  <a:lnTo>
                    <a:pt x="3065" y="2136"/>
                  </a:lnTo>
                  <a:lnTo>
                    <a:pt x="1333" y="2297"/>
                  </a:lnTo>
                  <a:cubicBezTo>
                    <a:pt x="607" y="2378"/>
                    <a:pt x="1" y="3023"/>
                    <a:pt x="1" y="3790"/>
                  </a:cubicBezTo>
                  <a:cubicBezTo>
                    <a:pt x="1" y="4555"/>
                    <a:pt x="607" y="5161"/>
                    <a:pt x="1333" y="5242"/>
                  </a:cubicBezTo>
                  <a:lnTo>
                    <a:pt x="1897" y="5323"/>
                  </a:lnTo>
                  <a:lnTo>
                    <a:pt x="1897" y="8023"/>
                  </a:lnTo>
                  <a:cubicBezTo>
                    <a:pt x="1897" y="8426"/>
                    <a:pt x="2259" y="8748"/>
                    <a:pt x="2662" y="8748"/>
                  </a:cubicBezTo>
                  <a:lnTo>
                    <a:pt x="3027" y="8748"/>
                  </a:lnTo>
                  <a:cubicBezTo>
                    <a:pt x="3468" y="8748"/>
                    <a:pt x="3791" y="8426"/>
                    <a:pt x="3791" y="8023"/>
                  </a:cubicBezTo>
                  <a:lnTo>
                    <a:pt x="3791" y="6732"/>
                  </a:lnTo>
                  <a:lnTo>
                    <a:pt x="4236" y="6048"/>
                  </a:lnTo>
                  <a:lnTo>
                    <a:pt x="5768" y="6813"/>
                  </a:lnTo>
                  <a:lnTo>
                    <a:pt x="5768" y="6974"/>
                  </a:lnTo>
                  <a:cubicBezTo>
                    <a:pt x="5768" y="7458"/>
                    <a:pt x="6172" y="7903"/>
                    <a:pt x="6655" y="7903"/>
                  </a:cubicBezTo>
                  <a:cubicBezTo>
                    <a:pt x="7178" y="7903"/>
                    <a:pt x="7581" y="7458"/>
                    <a:pt x="7581" y="6974"/>
                  </a:cubicBezTo>
                  <a:lnTo>
                    <a:pt x="7581" y="5523"/>
                  </a:lnTo>
                  <a:cubicBezTo>
                    <a:pt x="8349" y="5403"/>
                    <a:pt x="8914" y="4716"/>
                    <a:pt x="8914" y="3952"/>
                  </a:cubicBezTo>
                  <a:cubicBezTo>
                    <a:pt x="8914" y="3145"/>
                    <a:pt x="8349" y="2458"/>
                    <a:pt x="7581" y="2339"/>
                  </a:cubicBezTo>
                  <a:lnTo>
                    <a:pt x="7581" y="887"/>
                  </a:lnTo>
                  <a:cubicBezTo>
                    <a:pt x="7581" y="403"/>
                    <a:pt x="7178" y="0"/>
                    <a:pt x="6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49"/>
          <p:cNvGrpSpPr/>
          <p:nvPr/>
        </p:nvGrpSpPr>
        <p:grpSpPr>
          <a:xfrm>
            <a:off x="1519237" y="3220638"/>
            <a:ext cx="413316" cy="400616"/>
            <a:chOff x="1731813" y="3506250"/>
            <a:chExt cx="459700" cy="445575"/>
          </a:xfrm>
        </p:grpSpPr>
        <p:sp>
          <p:nvSpPr>
            <p:cNvPr id="1722" name="Google Shape;1722;p49"/>
            <p:cNvSpPr/>
            <p:nvPr/>
          </p:nvSpPr>
          <p:spPr>
            <a:xfrm>
              <a:off x="1849738" y="3506250"/>
              <a:ext cx="223800" cy="220750"/>
            </a:xfrm>
            <a:custGeom>
              <a:rect b="b" l="l" r="r" t="t"/>
              <a:pathLst>
                <a:path extrusionOk="0" h="8830" w="8952">
                  <a:moveTo>
                    <a:pt x="7622" y="2942"/>
                  </a:moveTo>
                  <a:cubicBezTo>
                    <a:pt x="8064" y="3065"/>
                    <a:pt x="8429" y="3468"/>
                    <a:pt x="8429" y="3991"/>
                  </a:cubicBezTo>
                  <a:cubicBezTo>
                    <a:pt x="8429" y="4475"/>
                    <a:pt x="8064" y="4878"/>
                    <a:pt x="7622" y="5000"/>
                  </a:cubicBezTo>
                  <a:lnTo>
                    <a:pt x="7622" y="2942"/>
                  </a:lnTo>
                  <a:close/>
                  <a:moveTo>
                    <a:pt x="6693" y="565"/>
                  </a:moveTo>
                  <a:cubicBezTo>
                    <a:pt x="6897" y="565"/>
                    <a:pt x="7058" y="726"/>
                    <a:pt x="7058" y="926"/>
                  </a:cubicBezTo>
                  <a:lnTo>
                    <a:pt x="7058" y="7016"/>
                  </a:lnTo>
                  <a:cubicBezTo>
                    <a:pt x="7058" y="7216"/>
                    <a:pt x="6897" y="7378"/>
                    <a:pt x="6693" y="7378"/>
                  </a:cubicBezTo>
                  <a:cubicBezTo>
                    <a:pt x="6493" y="7378"/>
                    <a:pt x="6332" y="7216"/>
                    <a:pt x="6332" y="7016"/>
                  </a:cubicBezTo>
                  <a:lnTo>
                    <a:pt x="6332" y="3668"/>
                  </a:lnTo>
                  <a:cubicBezTo>
                    <a:pt x="6332" y="3507"/>
                    <a:pt x="6210" y="3387"/>
                    <a:pt x="6048" y="3387"/>
                  </a:cubicBezTo>
                  <a:cubicBezTo>
                    <a:pt x="5887" y="3387"/>
                    <a:pt x="5768" y="3507"/>
                    <a:pt x="5768" y="3668"/>
                  </a:cubicBezTo>
                  <a:lnTo>
                    <a:pt x="5768" y="6249"/>
                  </a:lnTo>
                  <a:lnTo>
                    <a:pt x="3268" y="4958"/>
                  </a:lnTo>
                  <a:lnTo>
                    <a:pt x="3187" y="4958"/>
                  </a:lnTo>
                  <a:lnTo>
                    <a:pt x="1413" y="4758"/>
                  </a:lnTo>
                  <a:cubicBezTo>
                    <a:pt x="929" y="4716"/>
                    <a:pt x="565" y="4313"/>
                    <a:pt x="565" y="3829"/>
                  </a:cubicBezTo>
                  <a:cubicBezTo>
                    <a:pt x="565" y="3307"/>
                    <a:pt x="929" y="2904"/>
                    <a:pt x="1413" y="2862"/>
                  </a:cubicBezTo>
                  <a:lnTo>
                    <a:pt x="3187" y="2700"/>
                  </a:lnTo>
                  <a:cubicBezTo>
                    <a:pt x="3226" y="2662"/>
                    <a:pt x="3268" y="2662"/>
                    <a:pt x="3268" y="2662"/>
                  </a:cubicBezTo>
                  <a:lnTo>
                    <a:pt x="5768" y="1371"/>
                  </a:lnTo>
                  <a:lnTo>
                    <a:pt x="5768" y="2500"/>
                  </a:lnTo>
                  <a:cubicBezTo>
                    <a:pt x="5768" y="2662"/>
                    <a:pt x="5887" y="2781"/>
                    <a:pt x="6048" y="2781"/>
                  </a:cubicBezTo>
                  <a:cubicBezTo>
                    <a:pt x="6210" y="2781"/>
                    <a:pt x="6332" y="2662"/>
                    <a:pt x="6332" y="2500"/>
                  </a:cubicBezTo>
                  <a:lnTo>
                    <a:pt x="6332" y="926"/>
                  </a:lnTo>
                  <a:cubicBezTo>
                    <a:pt x="6332" y="726"/>
                    <a:pt x="6493" y="565"/>
                    <a:pt x="6693" y="565"/>
                  </a:cubicBezTo>
                  <a:close/>
                  <a:moveTo>
                    <a:pt x="2461" y="5404"/>
                  </a:moveTo>
                  <a:lnTo>
                    <a:pt x="3065" y="5484"/>
                  </a:lnTo>
                  <a:lnTo>
                    <a:pt x="3752" y="5845"/>
                  </a:lnTo>
                  <a:lnTo>
                    <a:pt x="3306" y="6571"/>
                  </a:lnTo>
                  <a:cubicBezTo>
                    <a:pt x="3268" y="6613"/>
                    <a:pt x="3268" y="6652"/>
                    <a:pt x="3268" y="6694"/>
                  </a:cubicBezTo>
                  <a:lnTo>
                    <a:pt x="3268" y="8065"/>
                  </a:lnTo>
                  <a:cubicBezTo>
                    <a:pt x="3268" y="8184"/>
                    <a:pt x="3145" y="8265"/>
                    <a:pt x="3065" y="8265"/>
                  </a:cubicBezTo>
                  <a:lnTo>
                    <a:pt x="2661" y="8265"/>
                  </a:lnTo>
                  <a:cubicBezTo>
                    <a:pt x="2542" y="8265"/>
                    <a:pt x="2461" y="8184"/>
                    <a:pt x="2461" y="8065"/>
                  </a:cubicBezTo>
                  <a:lnTo>
                    <a:pt x="2461" y="5404"/>
                  </a:lnTo>
                  <a:close/>
                  <a:moveTo>
                    <a:pt x="6693" y="0"/>
                  </a:moveTo>
                  <a:cubicBezTo>
                    <a:pt x="6252" y="0"/>
                    <a:pt x="5887" y="323"/>
                    <a:pt x="5806" y="765"/>
                  </a:cubicBezTo>
                  <a:lnTo>
                    <a:pt x="3065" y="2136"/>
                  </a:lnTo>
                  <a:lnTo>
                    <a:pt x="1371" y="2339"/>
                  </a:lnTo>
                  <a:cubicBezTo>
                    <a:pt x="606" y="2420"/>
                    <a:pt x="0" y="3065"/>
                    <a:pt x="0" y="3829"/>
                  </a:cubicBezTo>
                  <a:cubicBezTo>
                    <a:pt x="0" y="4597"/>
                    <a:pt x="606" y="5200"/>
                    <a:pt x="1371" y="5281"/>
                  </a:cubicBezTo>
                  <a:lnTo>
                    <a:pt x="1935" y="5362"/>
                  </a:lnTo>
                  <a:lnTo>
                    <a:pt x="1935" y="8065"/>
                  </a:lnTo>
                  <a:cubicBezTo>
                    <a:pt x="1935" y="8468"/>
                    <a:pt x="2258" y="8829"/>
                    <a:pt x="2661" y="8829"/>
                  </a:cubicBezTo>
                  <a:lnTo>
                    <a:pt x="3065" y="8829"/>
                  </a:lnTo>
                  <a:cubicBezTo>
                    <a:pt x="3468" y="8829"/>
                    <a:pt x="3790" y="8468"/>
                    <a:pt x="3790" y="8065"/>
                  </a:cubicBezTo>
                  <a:lnTo>
                    <a:pt x="3790" y="6775"/>
                  </a:lnTo>
                  <a:lnTo>
                    <a:pt x="4235" y="6087"/>
                  </a:lnTo>
                  <a:lnTo>
                    <a:pt x="5768" y="6855"/>
                  </a:lnTo>
                  <a:lnTo>
                    <a:pt x="5768" y="7016"/>
                  </a:lnTo>
                  <a:cubicBezTo>
                    <a:pt x="5768" y="7539"/>
                    <a:pt x="6171" y="7942"/>
                    <a:pt x="6693" y="7942"/>
                  </a:cubicBezTo>
                  <a:cubicBezTo>
                    <a:pt x="7177" y="7942"/>
                    <a:pt x="7622" y="7539"/>
                    <a:pt x="7622" y="7016"/>
                  </a:cubicBezTo>
                  <a:lnTo>
                    <a:pt x="7622" y="5565"/>
                  </a:lnTo>
                  <a:cubicBezTo>
                    <a:pt x="8387" y="5442"/>
                    <a:pt x="8952" y="4758"/>
                    <a:pt x="8952" y="3991"/>
                  </a:cubicBezTo>
                  <a:cubicBezTo>
                    <a:pt x="8952" y="3184"/>
                    <a:pt x="8387" y="2500"/>
                    <a:pt x="7622" y="2378"/>
                  </a:cubicBezTo>
                  <a:lnTo>
                    <a:pt x="7622" y="926"/>
                  </a:lnTo>
                  <a:cubicBezTo>
                    <a:pt x="7622" y="442"/>
                    <a:pt x="7177" y="0"/>
                    <a:pt x="6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9"/>
            <p:cNvSpPr/>
            <p:nvPr/>
          </p:nvSpPr>
          <p:spPr>
            <a:xfrm>
              <a:off x="1731813" y="3617125"/>
              <a:ext cx="459700" cy="334700"/>
            </a:xfrm>
            <a:custGeom>
              <a:rect b="b" l="l" r="r" t="t"/>
              <a:pathLst>
                <a:path extrusionOk="0" h="13388" w="18388">
                  <a:moveTo>
                    <a:pt x="17823" y="11533"/>
                  </a:moveTo>
                  <a:lnTo>
                    <a:pt x="17823" y="11855"/>
                  </a:lnTo>
                  <a:cubicBezTo>
                    <a:pt x="17823" y="12420"/>
                    <a:pt x="17378" y="12862"/>
                    <a:pt x="16814" y="12862"/>
                  </a:cubicBezTo>
                  <a:lnTo>
                    <a:pt x="1533" y="12862"/>
                  </a:lnTo>
                  <a:cubicBezTo>
                    <a:pt x="1007" y="12862"/>
                    <a:pt x="524" y="12420"/>
                    <a:pt x="524" y="11855"/>
                  </a:cubicBezTo>
                  <a:lnTo>
                    <a:pt x="524" y="11533"/>
                  </a:lnTo>
                  <a:close/>
                  <a:moveTo>
                    <a:pt x="1695" y="1"/>
                  </a:moveTo>
                  <a:cubicBezTo>
                    <a:pt x="1169" y="1"/>
                    <a:pt x="727" y="443"/>
                    <a:pt x="727" y="969"/>
                  </a:cubicBezTo>
                  <a:lnTo>
                    <a:pt x="727" y="10968"/>
                  </a:lnTo>
                  <a:lnTo>
                    <a:pt x="362" y="10968"/>
                  </a:lnTo>
                  <a:cubicBezTo>
                    <a:pt x="162" y="10968"/>
                    <a:pt x="1" y="11130"/>
                    <a:pt x="1" y="11330"/>
                  </a:cubicBezTo>
                  <a:lnTo>
                    <a:pt x="1" y="11855"/>
                  </a:lnTo>
                  <a:cubicBezTo>
                    <a:pt x="1" y="12701"/>
                    <a:pt x="685" y="13388"/>
                    <a:pt x="1533" y="13388"/>
                  </a:cubicBezTo>
                  <a:lnTo>
                    <a:pt x="16814" y="13388"/>
                  </a:lnTo>
                  <a:cubicBezTo>
                    <a:pt x="17662" y="13388"/>
                    <a:pt x="18388" y="12701"/>
                    <a:pt x="18388" y="11855"/>
                  </a:cubicBezTo>
                  <a:lnTo>
                    <a:pt x="18388" y="11330"/>
                  </a:lnTo>
                  <a:cubicBezTo>
                    <a:pt x="18388" y="11130"/>
                    <a:pt x="18226" y="10968"/>
                    <a:pt x="18023" y="10968"/>
                  </a:cubicBezTo>
                  <a:lnTo>
                    <a:pt x="17620" y="10968"/>
                  </a:lnTo>
                  <a:lnTo>
                    <a:pt x="17620" y="969"/>
                  </a:lnTo>
                  <a:cubicBezTo>
                    <a:pt x="17620" y="443"/>
                    <a:pt x="17217" y="1"/>
                    <a:pt x="16694" y="1"/>
                  </a:cubicBezTo>
                  <a:lnTo>
                    <a:pt x="14356" y="1"/>
                  </a:lnTo>
                  <a:cubicBezTo>
                    <a:pt x="14233" y="1"/>
                    <a:pt x="14114" y="120"/>
                    <a:pt x="14114" y="281"/>
                  </a:cubicBezTo>
                  <a:cubicBezTo>
                    <a:pt x="14114" y="443"/>
                    <a:pt x="14233" y="565"/>
                    <a:pt x="14356" y="565"/>
                  </a:cubicBezTo>
                  <a:lnTo>
                    <a:pt x="16694" y="565"/>
                  </a:lnTo>
                  <a:cubicBezTo>
                    <a:pt x="16894" y="565"/>
                    <a:pt x="17097" y="727"/>
                    <a:pt x="17097" y="969"/>
                  </a:cubicBezTo>
                  <a:lnTo>
                    <a:pt x="17097" y="10968"/>
                  </a:lnTo>
                  <a:lnTo>
                    <a:pt x="1291" y="10968"/>
                  </a:lnTo>
                  <a:lnTo>
                    <a:pt x="1291" y="969"/>
                  </a:lnTo>
                  <a:cubicBezTo>
                    <a:pt x="1291" y="727"/>
                    <a:pt x="1453" y="565"/>
                    <a:pt x="1695" y="565"/>
                  </a:cubicBezTo>
                  <a:lnTo>
                    <a:pt x="4114" y="565"/>
                  </a:lnTo>
                  <a:cubicBezTo>
                    <a:pt x="4275" y="565"/>
                    <a:pt x="4394" y="443"/>
                    <a:pt x="4394" y="281"/>
                  </a:cubicBezTo>
                  <a:cubicBezTo>
                    <a:pt x="4394" y="120"/>
                    <a:pt x="4275" y="1"/>
                    <a:pt x="4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9"/>
            <p:cNvSpPr/>
            <p:nvPr/>
          </p:nvSpPr>
          <p:spPr>
            <a:xfrm>
              <a:off x="2066488" y="3644300"/>
              <a:ext cx="79625" cy="233900"/>
            </a:xfrm>
            <a:custGeom>
              <a:rect b="b" l="l" r="r" t="t"/>
              <a:pathLst>
                <a:path extrusionOk="0" h="9356" w="3185">
                  <a:moveTo>
                    <a:pt x="243" y="1"/>
                  </a:moveTo>
                  <a:cubicBezTo>
                    <a:pt x="120" y="1"/>
                    <a:pt x="1" y="124"/>
                    <a:pt x="1" y="285"/>
                  </a:cubicBezTo>
                  <a:cubicBezTo>
                    <a:pt x="1" y="446"/>
                    <a:pt x="120" y="565"/>
                    <a:pt x="243" y="565"/>
                  </a:cubicBezTo>
                  <a:lnTo>
                    <a:pt x="2620" y="565"/>
                  </a:lnTo>
                  <a:lnTo>
                    <a:pt x="2620" y="8791"/>
                  </a:lnTo>
                  <a:lnTo>
                    <a:pt x="604" y="8791"/>
                  </a:lnTo>
                  <a:cubicBezTo>
                    <a:pt x="443" y="8791"/>
                    <a:pt x="323" y="8914"/>
                    <a:pt x="323" y="9075"/>
                  </a:cubicBezTo>
                  <a:cubicBezTo>
                    <a:pt x="323" y="9236"/>
                    <a:pt x="443" y="9356"/>
                    <a:pt x="604" y="9356"/>
                  </a:cubicBezTo>
                  <a:lnTo>
                    <a:pt x="2904" y="9356"/>
                  </a:lnTo>
                  <a:cubicBezTo>
                    <a:pt x="3065" y="9356"/>
                    <a:pt x="3185" y="9236"/>
                    <a:pt x="3185" y="9075"/>
                  </a:cubicBezTo>
                  <a:lnTo>
                    <a:pt x="3185" y="285"/>
                  </a:lnTo>
                  <a:cubicBezTo>
                    <a:pt x="3185" y="124"/>
                    <a:pt x="3065" y="1"/>
                    <a:pt x="2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9"/>
            <p:cNvSpPr/>
            <p:nvPr/>
          </p:nvSpPr>
          <p:spPr>
            <a:xfrm>
              <a:off x="1777138" y="3644300"/>
              <a:ext cx="282275" cy="233900"/>
            </a:xfrm>
            <a:custGeom>
              <a:rect b="b" l="l" r="r" t="t"/>
              <a:pathLst>
                <a:path extrusionOk="0" h="9356" w="11291">
                  <a:moveTo>
                    <a:pt x="285" y="1"/>
                  </a:moveTo>
                  <a:cubicBezTo>
                    <a:pt x="123" y="1"/>
                    <a:pt x="1" y="124"/>
                    <a:pt x="1" y="285"/>
                  </a:cubicBezTo>
                  <a:lnTo>
                    <a:pt x="1" y="9075"/>
                  </a:lnTo>
                  <a:cubicBezTo>
                    <a:pt x="1" y="9236"/>
                    <a:pt x="123" y="9356"/>
                    <a:pt x="285" y="9356"/>
                  </a:cubicBezTo>
                  <a:lnTo>
                    <a:pt x="11010" y="9356"/>
                  </a:lnTo>
                  <a:cubicBezTo>
                    <a:pt x="11172" y="9356"/>
                    <a:pt x="11291" y="9236"/>
                    <a:pt x="11291" y="9075"/>
                  </a:cubicBezTo>
                  <a:cubicBezTo>
                    <a:pt x="11291" y="8914"/>
                    <a:pt x="11172" y="8791"/>
                    <a:pt x="11010" y="8791"/>
                  </a:cubicBezTo>
                  <a:lnTo>
                    <a:pt x="527" y="8791"/>
                  </a:lnTo>
                  <a:lnTo>
                    <a:pt x="527" y="565"/>
                  </a:lnTo>
                  <a:lnTo>
                    <a:pt x="3269" y="565"/>
                  </a:lnTo>
                  <a:cubicBezTo>
                    <a:pt x="3388" y="565"/>
                    <a:pt x="3510" y="446"/>
                    <a:pt x="3510" y="285"/>
                  </a:cubicBezTo>
                  <a:cubicBezTo>
                    <a:pt x="3510" y="124"/>
                    <a:pt x="3388" y="1"/>
                    <a:pt x="3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9"/>
            <p:cNvSpPr/>
            <p:nvPr/>
          </p:nvSpPr>
          <p:spPr>
            <a:xfrm>
              <a:off x="1854813" y="3773350"/>
              <a:ext cx="213725" cy="59525"/>
            </a:xfrm>
            <a:custGeom>
              <a:rect b="b" l="l" r="r" t="t"/>
              <a:pathLst>
                <a:path extrusionOk="0" h="2381" w="8549">
                  <a:moveTo>
                    <a:pt x="565" y="0"/>
                  </a:moveTo>
                  <a:cubicBezTo>
                    <a:pt x="242" y="0"/>
                    <a:pt x="0" y="242"/>
                    <a:pt x="0" y="565"/>
                  </a:cubicBezTo>
                  <a:lnTo>
                    <a:pt x="0" y="1816"/>
                  </a:lnTo>
                  <a:cubicBezTo>
                    <a:pt x="0" y="2139"/>
                    <a:pt x="242" y="2381"/>
                    <a:pt x="565" y="2381"/>
                  </a:cubicBezTo>
                  <a:lnTo>
                    <a:pt x="7984" y="2381"/>
                  </a:lnTo>
                  <a:cubicBezTo>
                    <a:pt x="8307" y="2381"/>
                    <a:pt x="8549" y="2139"/>
                    <a:pt x="8549" y="1816"/>
                  </a:cubicBezTo>
                  <a:lnTo>
                    <a:pt x="8549" y="565"/>
                  </a:lnTo>
                  <a:cubicBezTo>
                    <a:pt x="8549" y="242"/>
                    <a:pt x="8307" y="0"/>
                    <a:pt x="7984" y="0"/>
                  </a:cubicBezTo>
                  <a:lnTo>
                    <a:pt x="3103" y="0"/>
                  </a:lnTo>
                  <a:cubicBezTo>
                    <a:pt x="2942" y="0"/>
                    <a:pt x="2823" y="123"/>
                    <a:pt x="2823" y="242"/>
                  </a:cubicBezTo>
                  <a:cubicBezTo>
                    <a:pt x="2823" y="403"/>
                    <a:pt x="2942" y="526"/>
                    <a:pt x="3103" y="526"/>
                  </a:cubicBezTo>
                  <a:lnTo>
                    <a:pt x="7984" y="526"/>
                  </a:lnTo>
                  <a:cubicBezTo>
                    <a:pt x="7984" y="526"/>
                    <a:pt x="8023" y="526"/>
                    <a:pt x="8023" y="565"/>
                  </a:cubicBezTo>
                  <a:lnTo>
                    <a:pt x="8023" y="1816"/>
                  </a:lnTo>
                  <a:cubicBezTo>
                    <a:pt x="8023" y="1855"/>
                    <a:pt x="7984" y="1855"/>
                    <a:pt x="7984" y="1855"/>
                  </a:cubicBezTo>
                  <a:lnTo>
                    <a:pt x="565" y="1855"/>
                  </a:lnTo>
                  <a:cubicBezTo>
                    <a:pt x="523" y="1855"/>
                    <a:pt x="523" y="1855"/>
                    <a:pt x="523" y="1816"/>
                  </a:cubicBezTo>
                  <a:lnTo>
                    <a:pt x="523" y="565"/>
                  </a:lnTo>
                  <a:cubicBezTo>
                    <a:pt x="523" y="526"/>
                    <a:pt x="523" y="526"/>
                    <a:pt x="565" y="526"/>
                  </a:cubicBezTo>
                  <a:lnTo>
                    <a:pt x="1936" y="526"/>
                  </a:lnTo>
                  <a:cubicBezTo>
                    <a:pt x="2097" y="526"/>
                    <a:pt x="2216" y="403"/>
                    <a:pt x="2216" y="242"/>
                  </a:cubicBezTo>
                  <a:cubicBezTo>
                    <a:pt x="2216" y="123"/>
                    <a:pt x="209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49"/>
          <p:cNvGrpSpPr/>
          <p:nvPr/>
        </p:nvGrpSpPr>
        <p:grpSpPr>
          <a:xfrm>
            <a:off x="891126" y="3215198"/>
            <a:ext cx="353481" cy="412372"/>
            <a:chOff x="1033213" y="3500200"/>
            <a:chExt cx="393150" cy="458650"/>
          </a:xfrm>
        </p:grpSpPr>
        <p:sp>
          <p:nvSpPr>
            <p:cNvPr id="1728" name="Google Shape;1728;p49"/>
            <p:cNvSpPr/>
            <p:nvPr/>
          </p:nvSpPr>
          <p:spPr>
            <a:xfrm>
              <a:off x="1033213" y="3500200"/>
              <a:ext cx="393150" cy="458650"/>
            </a:xfrm>
            <a:custGeom>
              <a:rect b="b" l="l" r="r" t="t"/>
              <a:pathLst>
                <a:path extrusionOk="0" h="18346" w="15726">
                  <a:moveTo>
                    <a:pt x="8549" y="2297"/>
                  </a:moveTo>
                  <a:lnTo>
                    <a:pt x="8549" y="6249"/>
                  </a:lnTo>
                  <a:lnTo>
                    <a:pt x="7542" y="6249"/>
                  </a:lnTo>
                  <a:lnTo>
                    <a:pt x="7542" y="2297"/>
                  </a:lnTo>
                  <a:close/>
                  <a:moveTo>
                    <a:pt x="12058" y="4636"/>
                  </a:moveTo>
                  <a:cubicBezTo>
                    <a:pt x="12703" y="4758"/>
                    <a:pt x="13145" y="5281"/>
                    <a:pt x="13145" y="5926"/>
                  </a:cubicBezTo>
                  <a:cubicBezTo>
                    <a:pt x="13145" y="6049"/>
                    <a:pt x="13145" y="6168"/>
                    <a:pt x="13107" y="6249"/>
                  </a:cubicBezTo>
                  <a:lnTo>
                    <a:pt x="12058" y="6249"/>
                  </a:lnTo>
                  <a:lnTo>
                    <a:pt x="12058" y="4636"/>
                  </a:lnTo>
                  <a:close/>
                  <a:moveTo>
                    <a:pt x="15203" y="6813"/>
                  </a:moveTo>
                  <a:lnTo>
                    <a:pt x="15203" y="7662"/>
                  </a:lnTo>
                  <a:lnTo>
                    <a:pt x="565" y="7662"/>
                  </a:lnTo>
                  <a:lnTo>
                    <a:pt x="565" y="6813"/>
                  </a:lnTo>
                  <a:close/>
                  <a:moveTo>
                    <a:pt x="5887" y="1"/>
                  </a:moveTo>
                  <a:cubicBezTo>
                    <a:pt x="5645" y="1"/>
                    <a:pt x="5445" y="201"/>
                    <a:pt x="5445" y="442"/>
                  </a:cubicBezTo>
                  <a:lnTo>
                    <a:pt x="5445" y="1249"/>
                  </a:lnTo>
                  <a:cubicBezTo>
                    <a:pt x="5445" y="1410"/>
                    <a:pt x="5565" y="1533"/>
                    <a:pt x="5726" y="1533"/>
                  </a:cubicBezTo>
                  <a:cubicBezTo>
                    <a:pt x="5887" y="1533"/>
                    <a:pt x="6010" y="1410"/>
                    <a:pt x="6010" y="1249"/>
                  </a:cubicBezTo>
                  <a:lnTo>
                    <a:pt x="6010" y="523"/>
                  </a:lnTo>
                  <a:lnTo>
                    <a:pt x="7016" y="523"/>
                  </a:lnTo>
                  <a:lnTo>
                    <a:pt x="7016" y="6249"/>
                  </a:lnTo>
                  <a:lnTo>
                    <a:pt x="6010" y="6249"/>
                  </a:lnTo>
                  <a:lnTo>
                    <a:pt x="6010" y="2378"/>
                  </a:lnTo>
                  <a:cubicBezTo>
                    <a:pt x="6010" y="2259"/>
                    <a:pt x="5887" y="2136"/>
                    <a:pt x="5726" y="2136"/>
                  </a:cubicBezTo>
                  <a:cubicBezTo>
                    <a:pt x="5565" y="2136"/>
                    <a:pt x="5445" y="2259"/>
                    <a:pt x="5445" y="2378"/>
                  </a:cubicBezTo>
                  <a:lnTo>
                    <a:pt x="5445" y="6249"/>
                  </a:lnTo>
                  <a:lnTo>
                    <a:pt x="4113" y="6249"/>
                  </a:lnTo>
                  <a:cubicBezTo>
                    <a:pt x="4074" y="6168"/>
                    <a:pt x="4074" y="6087"/>
                    <a:pt x="4074" y="6007"/>
                  </a:cubicBezTo>
                  <a:lnTo>
                    <a:pt x="4074" y="5442"/>
                  </a:lnTo>
                  <a:cubicBezTo>
                    <a:pt x="4074" y="4958"/>
                    <a:pt x="4355" y="4475"/>
                    <a:pt x="4800" y="4233"/>
                  </a:cubicBezTo>
                  <a:cubicBezTo>
                    <a:pt x="4920" y="4152"/>
                    <a:pt x="4962" y="3991"/>
                    <a:pt x="4881" y="3871"/>
                  </a:cubicBezTo>
                  <a:cubicBezTo>
                    <a:pt x="4823" y="3783"/>
                    <a:pt x="4723" y="3716"/>
                    <a:pt x="4625" y="3716"/>
                  </a:cubicBezTo>
                  <a:cubicBezTo>
                    <a:pt x="4588" y="3716"/>
                    <a:pt x="4551" y="3726"/>
                    <a:pt x="4516" y="3749"/>
                  </a:cubicBezTo>
                  <a:cubicBezTo>
                    <a:pt x="3913" y="4113"/>
                    <a:pt x="3549" y="4758"/>
                    <a:pt x="3549" y="5442"/>
                  </a:cubicBezTo>
                  <a:lnTo>
                    <a:pt x="3549" y="6007"/>
                  </a:lnTo>
                  <a:lnTo>
                    <a:pt x="3549" y="6249"/>
                  </a:lnTo>
                  <a:lnTo>
                    <a:pt x="2865" y="6249"/>
                  </a:lnTo>
                  <a:lnTo>
                    <a:pt x="2865" y="2217"/>
                  </a:lnTo>
                  <a:lnTo>
                    <a:pt x="3871" y="2217"/>
                  </a:lnTo>
                  <a:lnTo>
                    <a:pt x="3871" y="3023"/>
                  </a:lnTo>
                  <a:cubicBezTo>
                    <a:pt x="3871" y="3184"/>
                    <a:pt x="3994" y="3307"/>
                    <a:pt x="4155" y="3307"/>
                  </a:cubicBezTo>
                  <a:cubicBezTo>
                    <a:pt x="4316" y="3307"/>
                    <a:pt x="4436" y="3184"/>
                    <a:pt x="4436" y="3023"/>
                  </a:cubicBezTo>
                  <a:lnTo>
                    <a:pt x="4436" y="2136"/>
                  </a:lnTo>
                  <a:cubicBezTo>
                    <a:pt x="4436" y="1894"/>
                    <a:pt x="4194" y="1652"/>
                    <a:pt x="3952" y="1652"/>
                  </a:cubicBezTo>
                  <a:lnTo>
                    <a:pt x="2784" y="1652"/>
                  </a:lnTo>
                  <a:cubicBezTo>
                    <a:pt x="2542" y="1652"/>
                    <a:pt x="2339" y="1894"/>
                    <a:pt x="2339" y="2136"/>
                  </a:cubicBezTo>
                  <a:lnTo>
                    <a:pt x="2339" y="6249"/>
                  </a:lnTo>
                  <a:lnTo>
                    <a:pt x="565" y="6249"/>
                  </a:lnTo>
                  <a:cubicBezTo>
                    <a:pt x="242" y="6249"/>
                    <a:pt x="0" y="6491"/>
                    <a:pt x="0" y="6813"/>
                  </a:cubicBezTo>
                  <a:lnTo>
                    <a:pt x="0" y="7904"/>
                  </a:lnTo>
                  <a:cubicBezTo>
                    <a:pt x="0" y="8065"/>
                    <a:pt x="81" y="8184"/>
                    <a:pt x="162" y="8307"/>
                  </a:cubicBezTo>
                  <a:lnTo>
                    <a:pt x="2662" y="11007"/>
                  </a:lnTo>
                  <a:cubicBezTo>
                    <a:pt x="2702" y="11068"/>
                    <a:pt x="2773" y="11099"/>
                    <a:pt x="2844" y="11099"/>
                  </a:cubicBezTo>
                  <a:cubicBezTo>
                    <a:pt x="2915" y="11099"/>
                    <a:pt x="2986" y="11068"/>
                    <a:pt x="3026" y="11007"/>
                  </a:cubicBezTo>
                  <a:cubicBezTo>
                    <a:pt x="3145" y="10926"/>
                    <a:pt x="3145" y="10765"/>
                    <a:pt x="3065" y="10645"/>
                  </a:cubicBezTo>
                  <a:lnTo>
                    <a:pt x="807" y="8184"/>
                  </a:lnTo>
                  <a:lnTo>
                    <a:pt x="14961" y="8184"/>
                  </a:lnTo>
                  <a:lnTo>
                    <a:pt x="8952" y="14716"/>
                  </a:lnTo>
                  <a:cubicBezTo>
                    <a:pt x="8913" y="14758"/>
                    <a:pt x="8913" y="14839"/>
                    <a:pt x="8913" y="14878"/>
                  </a:cubicBezTo>
                  <a:lnTo>
                    <a:pt x="8913" y="17781"/>
                  </a:lnTo>
                  <a:lnTo>
                    <a:pt x="6855" y="16694"/>
                  </a:lnTo>
                  <a:lnTo>
                    <a:pt x="6855" y="14878"/>
                  </a:lnTo>
                  <a:cubicBezTo>
                    <a:pt x="6855" y="14839"/>
                    <a:pt x="6855" y="14758"/>
                    <a:pt x="6774" y="14716"/>
                  </a:cubicBezTo>
                  <a:lnTo>
                    <a:pt x="3832" y="11491"/>
                  </a:lnTo>
                  <a:cubicBezTo>
                    <a:pt x="3792" y="11431"/>
                    <a:pt x="3721" y="11401"/>
                    <a:pt x="3650" y="11401"/>
                  </a:cubicBezTo>
                  <a:cubicBezTo>
                    <a:pt x="3579" y="11401"/>
                    <a:pt x="3508" y="11431"/>
                    <a:pt x="3468" y="11491"/>
                  </a:cubicBezTo>
                  <a:cubicBezTo>
                    <a:pt x="3349" y="11571"/>
                    <a:pt x="3349" y="11733"/>
                    <a:pt x="3429" y="11855"/>
                  </a:cubicBezTo>
                  <a:lnTo>
                    <a:pt x="6332" y="15000"/>
                  </a:lnTo>
                  <a:lnTo>
                    <a:pt x="6332" y="16732"/>
                  </a:lnTo>
                  <a:cubicBezTo>
                    <a:pt x="6332" y="16936"/>
                    <a:pt x="6413" y="17097"/>
                    <a:pt x="6574" y="17178"/>
                  </a:cubicBezTo>
                  <a:lnTo>
                    <a:pt x="8710" y="18307"/>
                  </a:lnTo>
                  <a:cubicBezTo>
                    <a:pt x="8790" y="18345"/>
                    <a:pt x="8871" y="18345"/>
                    <a:pt x="8952" y="18345"/>
                  </a:cubicBezTo>
                  <a:cubicBezTo>
                    <a:pt x="9032" y="18345"/>
                    <a:pt x="9113" y="18345"/>
                    <a:pt x="9194" y="18265"/>
                  </a:cubicBezTo>
                  <a:cubicBezTo>
                    <a:pt x="9355" y="18184"/>
                    <a:pt x="9436" y="18023"/>
                    <a:pt x="9436" y="17861"/>
                  </a:cubicBezTo>
                  <a:lnTo>
                    <a:pt x="9436" y="15000"/>
                  </a:lnTo>
                  <a:lnTo>
                    <a:pt x="15606" y="8307"/>
                  </a:lnTo>
                  <a:cubicBezTo>
                    <a:pt x="15687" y="8184"/>
                    <a:pt x="15726" y="8065"/>
                    <a:pt x="15726" y="7904"/>
                  </a:cubicBezTo>
                  <a:lnTo>
                    <a:pt x="15726" y="6813"/>
                  </a:lnTo>
                  <a:cubicBezTo>
                    <a:pt x="15726" y="6491"/>
                    <a:pt x="15484" y="6249"/>
                    <a:pt x="15203" y="6249"/>
                  </a:cubicBezTo>
                  <a:lnTo>
                    <a:pt x="13671" y="6249"/>
                  </a:lnTo>
                  <a:cubicBezTo>
                    <a:pt x="13710" y="6129"/>
                    <a:pt x="13710" y="6049"/>
                    <a:pt x="13710" y="5926"/>
                  </a:cubicBezTo>
                  <a:cubicBezTo>
                    <a:pt x="13710" y="5000"/>
                    <a:pt x="12984" y="4194"/>
                    <a:pt x="12058" y="4113"/>
                  </a:cubicBezTo>
                  <a:lnTo>
                    <a:pt x="12058" y="2259"/>
                  </a:lnTo>
                  <a:cubicBezTo>
                    <a:pt x="12058" y="1775"/>
                    <a:pt x="11655" y="1330"/>
                    <a:pt x="11171" y="1330"/>
                  </a:cubicBezTo>
                  <a:cubicBezTo>
                    <a:pt x="10849" y="1330"/>
                    <a:pt x="10565" y="1533"/>
                    <a:pt x="10403" y="1775"/>
                  </a:cubicBezTo>
                  <a:lnTo>
                    <a:pt x="9800" y="2055"/>
                  </a:lnTo>
                  <a:cubicBezTo>
                    <a:pt x="9678" y="2097"/>
                    <a:pt x="9597" y="2259"/>
                    <a:pt x="9678" y="2420"/>
                  </a:cubicBezTo>
                  <a:cubicBezTo>
                    <a:pt x="9719" y="2500"/>
                    <a:pt x="9800" y="2581"/>
                    <a:pt x="9919" y="2581"/>
                  </a:cubicBezTo>
                  <a:cubicBezTo>
                    <a:pt x="9961" y="2581"/>
                    <a:pt x="10000" y="2581"/>
                    <a:pt x="10042" y="2539"/>
                  </a:cubicBezTo>
                  <a:lnTo>
                    <a:pt x="10242" y="2420"/>
                  </a:lnTo>
                  <a:lnTo>
                    <a:pt x="10242" y="4475"/>
                  </a:lnTo>
                  <a:cubicBezTo>
                    <a:pt x="10242" y="4597"/>
                    <a:pt x="10365" y="4717"/>
                    <a:pt x="10526" y="4717"/>
                  </a:cubicBezTo>
                  <a:cubicBezTo>
                    <a:pt x="10687" y="4717"/>
                    <a:pt x="10807" y="4597"/>
                    <a:pt x="10807" y="4475"/>
                  </a:cubicBezTo>
                  <a:lnTo>
                    <a:pt x="10807" y="2259"/>
                  </a:lnTo>
                  <a:cubicBezTo>
                    <a:pt x="10807" y="2055"/>
                    <a:pt x="10968" y="1894"/>
                    <a:pt x="11171" y="1894"/>
                  </a:cubicBezTo>
                  <a:cubicBezTo>
                    <a:pt x="11371" y="1894"/>
                    <a:pt x="11532" y="2055"/>
                    <a:pt x="11532" y="2259"/>
                  </a:cubicBezTo>
                  <a:lnTo>
                    <a:pt x="11532" y="6249"/>
                  </a:lnTo>
                  <a:lnTo>
                    <a:pt x="10807" y="6249"/>
                  </a:lnTo>
                  <a:lnTo>
                    <a:pt x="10807" y="5604"/>
                  </a:lnTo>
                  <a:cubicBezTo>
                    <a:pt x="10807" y="5442"/>
                    <a:pt x="10687" y="5323"/>
                    <a:pt x="10526" y="5323"/>
                  </a:cubicBezTo>
                  <a:cubicBezTo>
                    <a:pt x="10365" y="5323"/>
                    <a:pt x="10242" y="5442"/>
                    <a:pt x="10242" y="5604"/>
                  </a:cubicBezTo>
                  <a:lnTo>
                    <a:pt x="10242" y="6249"/>
                  </a:lnTo>
                  <a:lnTo>
                    <a:pt x="9113" y="6249"/>
                  </a:lnTo>
                  <a:lnTo>
                    <a:pt x="9113" y="2178"/>
                  </a:lnTo>
                  <a:cubicBezTo>
                    <a:pt x="9113" y="1936"/>
                    <a:pt x="8913" y="1733"/>
                    <a:pt x="8671" y="1733"/>
                  </a:cubicBezTo>
                  <a:lnTo>
                    <a:pt x="7542" y="1733"/>
                  </a:lnTo>
                  <a:lnTo>
                    <a:pt x="7542" y="442"/>
                  </a:lnTo>
                  <a:cubicBezTo>
                    <a:pt x="7542" y="201"/>
                    <a:pt x="7339" y="1"/>
                    <a:pt x="7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9"/>
            <p:cNvSpPr/>
            <p:nvPr/>
          </p:nvSpPr>
          <p:spPr>
            <a:xfrm>
              <a:off x="1393113" y="3618100"/>
              <a:ext cx="24225" cy="14150"/>
            </a:xfrm>
            <a:custGeom>
              <a:rect b="b" l="l" r="r" t="t"/>
              <a:pathLst>
                <a:path extrusionOk="0" h="566" w="969">
                  <a:moveTo>
                    <a:pt x="243" y="1"/>
                  </a:moveTo>
                  <a:cubicBezTo>
                    <a:pt x="120" y="1"/>
                    <a:pt x="1" y="123"/>
                    <a:pt x="1" y="284"/>
                  </a:cubicBezTo>
                  <a:cubicBezTo>
                    <a:pt x="1" y="446"/>
                    <a:pt x="120" y="565"/>
                    <a:pt x="243" y="565"/>
                  </a:cubicBezTo>
                  <a:lnTo>
                    <a:pt x="685" y="565"/>
                  </a:lnTo>
                  <a:cubicBezTo>
                    <a:pt x="846" y="565"/>
                    <a:pt x="969" y="446"/>
                    <a:pt x="969" y="284"/>
                  </a:cubicBezTo>
                  <a:cubicBezTo>
                    <a:pt x="969" y="123"/>
                    <a:pt x="846" y="1"/>
                    <a:pt x="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9"/>
            <p:cNvSpPr/>
            <p:nvPr/>
          </p:nvSpPr>
          <p:spPr>
            <a:xfrm>
              <a:off x="1381988" y="3571725"/>
              <a:ext cx="24225" cy="20200"/>
            </a:xfrm>
            <a:custGeom>
              <a:rect b="b" l="l" r="r" t="t"/>
              <a:pathLst>
                <a:path extrusionOk="0" h="808" w="969">
                  <a:moveTo>
                    <a:pt x="627" y="0"/>
                  </a:moveTo>
                  <a:cubicBezTo>
                    <a:pt x="577" y="0"/>
                    <a:pt x="528" y="14"/>
                    <a:pt x="485" y="43"/>
                  </a:cubicBezTo>
                  <a:lnTo>
                    <a:pt x="123" y="323"/>
                  </a:lnTo>
                  <a:cubicBezTo>
                    <a:pt x="43" y="404"/>
                    <a:pt x="1" y="565"/>
                    <a:pt x="81" y="688"/>
                  </a:cubicBezTo>
                  <a:cubicBezTo>
                    <a:pt x="123" y="768"/>
                    <a:pt x="204" y="807"/>
                    <a:pt x="323" y="807"/>
                  </a:cubicBezTo>
                  <a:cubicBezTo>
                    <a:pt x="365" y="807"/>
                    <a:pt x="404" y="768"/>
                    <a:pt x="485" y="727"/>
                  </a:cubicBezTo>
                  <a:lnTo>
                    <a:pt x="807" y="485"/>
                  </a:lnTo>
                  <a:cubicBezTo>
                    <a:pt x="930" y="404"/>
                    <a:pt x="968" y="204"/>
                    <a:pt x="888" y="123"/>
                  </a:cubicBezTo>
                  <a:cubicBezTo>
                    <a:pt x="811" y="44"/>
                    <a:pt x="717" y="0"/>
                    <a:pt x="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49"/>
          <p:cNvGrpSpPr/>
          <p:nvPr/>
        </p:nvGrpSpPr>
        <p:grpSpPr>
          <a:xfrm>
            <a:off x="6869309" y="3860505"/>
            <a:ext cx="414260" cy="282812"/>
            <a:chOff x="7682288" y="4217925"/>
            <a:chExt cx="460750" cy="314550"/>
          </a:xfrm>
        </p:grpSpPr>
        <p:sp>
          <p:nvSpPr>
            <p:cNvPr id="1732" name="Google Shape;1732;p49"/>
            <p:cNvSpPr/>
            <p:nvPr/>
          </p:nvSpPr>
          <p:spPr>
            <a:xfrm>
              <a:off x="7789138" y="4250175"/>
              <a:ext cx="248000" cy="248975"/>
            </a:xfrm>
            <a:custGeom>
              <a:rect b="b" l="l" r="r" t="t"/>
              <a:pathLst>
                <a:path extrusionOk="0" h="9959" w="9920">
                  <a:moveTo>
                    <a:pt x="4962" y="1"/>
                  </a:moveTo>
                  <a:cubicBezTo>
                    <a:pt x="2220" y="1"/>
                    <a:pt x="1" y="2259"/>
                    <a:pt x="1" y="5001"/>
                  </a:cubicBezTo>
                  <a:cubicBezTo>
                    <a:pt x="1" y="6169"/>
                    <a:pt x="404" y="7298"/>
                    <a:pt x="1172" y="8227"/>
                  </a:cubicBezTo>
                  <a:cubicBezTo>
                    <a:pt x="1237" y="8271"/>
                    <a:pt x="1315" y="8302"/>
                    <a:pt x="1392" y="8302"/>
                  </a:cubicBezTo>
                  <a:cubicBezTo>
                    <a:pt x="1456" y="8302"/>
                    <a:pt x="1519" y="8281"/>
                    <a:pt x="1575" y="8227"/>
                  </a:cubicBezTo>
                  <a:cubicBezTo>
                    <a:pt x="1655" y="8146"/>
                    <a:pt x="1694" y="7985"/>
                    <a:pt x="1575" y="7862"/>
                  </a:cubicBezTo>
                  <a:cubicBezTo>
                    <a:pt x="888" y="7056"/>
                    <a:pt x="526" y="6049"/>
                    <a:pt x="526" y="5001"/>
                  </a:cubicBezTo>
                  <a:cubicBezTo>
                    <a:pt x="526" y="2540"/>
                    <a:pt x="2501" y="565"/>
                    <a:pt x="4962" y="565"/>
                  </a:cubicBezTo>
                  <a:cubicBezTo>
                    <a:pt x="7420" y="565"/>
                    <a:pt x="9397" y="2540"/>
                    <a:pt x="9397" y="5001"/>
                  </a:cubicBezTo>
                  <a:cubicBezTo>
                    <a:pt x="9397" y="7420"/>
                    <a:pt x="7420" y="9436"/>
                    <a:pt x="4962" y="9436"/>
                  </a:cubicBezTo>
                  <a:cubicBezTo>
                    <a:pt x="4033" y="9436"/>
                    <a:pt x="3146" y="9114"/>
                    <a:pt x="2381" y="8588"/>
                  </a:cubicBezTo>
                  <a:cubicBezTo>
                    <a:pt x="2338" y="8560"/>
                    <a:pt x="2290" y="8546"/>
                    <a:pt x="2243" y="8546"/>
                  </a:cubicBezTo>
                  <a:cubicBezTo>
                    <a:pt x="2155" y="8546"/>
                    <a:pt x="2069" y="8591"/>
                    <a:pt x="2017" y="8669"/>
                  </a:cubicBezTo>
                  <a:cubicBezTo>
                    <a:pt x="1936" y="8791"/>
                    <a:pt x="1936" y="8952"/>
                    <a:pt x="2059" y="9033"/>
                  </a:cubicBezTo>
                  <a:cubicBezTo>
                    <a:pt x="2904" y="9636"/>
                    <a:pt x="3914" y="9959"/>
                    <a:pt x="4962" y="9959"/>
                  </a:cubicBezTo>
                  <a:cubicBezTo>
                    <a:pt x="7704" y="9959"/>
                    <a:pt x="9920" y="7743"/>
                    <a:pt x="9920" y="5001"/>
                  </a:cubicBezTo>
                  <a:cubicBezTo>
                    <a:pt x="9920" y="2259"/>
                    <a:pt x="7704" y="1"/>
                    <a:pt x="4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9"/>
            <p:cNvSpPr/>
            <p:nvPr/>
          </p:nvSpPr>
          <p:spPr>
            <a:xfrm>
              <a:off x="7682288" y="4217925"/>
              <a:ext cx="460750" cy="314550"/>
            </a:xfrm>
            <a:custGeom>
              <a:rect b="b" l="l" r="r" t="t"/>
              <a:pathLst>
                <a:path extrusionOk="0" h="12582" w="18430">
                  <a:moveTo>
                    <a:pt x="9236" y="1"/>
                  </a:moveTo>
                  <a:cubicBezTo>
                    <a:pt x="7742" y="1"/>
                    <a:pt x="6210" y="523"/>
                    <a:pt x="4678" y="1533"/>
                  </a:cubicBezTo>
                  <a:cubicBezTo>
                    <a:pt x="4559" y="1614"/>
                    <a:pt x="4517" y="1775"/>
                    <a:pt x="4597" y="1894"/>
                  </a:cubicBezTo>
                  <a:cubicBezTo>
                    <a:pt x="4649" y="1973"/>
                    <a:pt x="4734" y="2017"/>
                    <a:pt x="4821" y="2017"/>
                  </a:cubicBezTo>
                  <a:cubicBezTo>
                    <a:pt x="4869" y="2017"/>
                    <a:pt x="4918" y="2004"/>
                    <a:pt x="4962" y="1975"/>
                  </a:cubicBezTo>
                  <a:cubicBezTo>
                    <a:pt x="6413" y="1007"/>
                    <a:pt x="7865" y="523"/>
                    <a:pt x="9236" y="523"/>
                  </a:cubicBezTo>
                  <a:cubicBezTo>
                    <a:pt x="11049" y="523"/>
                    <a:pt x="12984" y="1372"/>
                    <a:pt x="14920" y="3065"/>
                  </a:cubicBezTo>
                  <a:cubicBezTo>
                    <a:pt x="16452" y="4394"/>
                    <a:pt x="17542" y="5846"/>
                    <a:pt x="17865" y="6291"/>
                  </a:cubicBezTo>
                  <a:cubicBezTo>
                    <a:pt x="17542" y="6694"/>
                    <a:pt x="16452" y="8184"/>
                    <a:pt x="14920" y="9517"/>
                  </a:cubicBezTo>
                  <a:cubicBezTo>
                    <a:pt x="12984" y="11168"/>
                    <a:pt x="11049" y="12017"/>
                    <a:pt x="9236" y="12017"/>
                  </a:cubicBezTo>
                  <a:cubicBezTo>
                    <a:pt x="8146" y="12017"/>
                    <a:pt x="7017" y="11733"/>
                    <a:pt x="5888" y="11130"/>
                  </a:cubicBezTo>
                  <a:cubicBezTo>
                    <a:pt x="4962" y="10646"/>
                    <a:pt x="4033" y="9959"/>
                    <a:pt x="3107" y="9113"/>
                  </a:cubicBezTo>
                  <a:cubicBezTo>
                    <a:pt x="1817" y="7904"/>
                    <a:pt x="930" y="6694"/>
                    <a:pt x="607" y="6291"/>
                  </a:cubicBezTo>
                  <a:cubicBezTo>
                    <a:pt x="968" y="5765"/>
                    <a:pt x="2259" y="4072"/>
                    <a:pt x="4033" y="2662"/>
                  </a:cubicBezTo>
                  <a:cubicBezTo>
                    <a:pt x="4155" y="2539"/>
                    <a:pt x="4194" y="2378"/>
                    <a:pt x="4075" y="2259"/>
                  </a:cubicBezTo>
                  <a:cubicBezTo>
                    <a:pt x="4030" y="2191"/>
                    <a:pt x="3961" y="2161"/>
                    <a:pt x="3887" y="2161"/>
                  </a:cubicBezTo>
                  <a:cubicBezTo>
                    <a:pt x="3828" y="2161"/>
                    <a:pt x="3765" y="2181"/>
                    <a:pt x="3710" y="2217"/>
                  </a:cubicBezTo>
                  <a:cubicBezTo>
                    <a:pt x="1533" y="3952"/>
                    <a:pt x="123" y="6049"/>
                    <a:pt x="81" y="6130"/>
                  </a:cubicBezTo>
                  <a:cubicBezTo>
                    <a:pt x="1" y="6210"/>
                    <a:pt x="1" y="6330"/>
                    <a:pt x="81" y="6410"/>
                  </a:cubicBezTo>
                  <a:cubicBezTo>
                    <a:pt x="123" y="6491"/>
                    <a:pt x="1091" y="7984"/>
                    <a:pt x="2742" y="9475"/>
                  </a:cubicBezTo>
                  <a:cubicBezTo>
                    <a:pt x="3671" y="10362"/>
                    <a:pt x="4678" y="11088"/>
                    <a:pt x="5646" y="11613"/>
                  </a:cubicBezTo>
                  <a:cubicBezTo>
                    <a:pt x="6855" y="12217"/>
                    <a:pt x="8065" y="12581"/>
                    <a:pt x="9236" y="12581"/>
                  </a:cubicBezTo>
                  <a:cubicBezTo>
                    <a:pt x="13833" y="12581"/>
                    <a:pt x="17581" y="7581"/>
                    <a:pt x="18307" y="6572"/>
                  </a:cubicBezTo>
                  <a:cubicBezTo>
                    <a:pt x="18429" y="6410"/>
                    <a:pt x="18429" y="6168"/>
                    <a:pt x="18307" y="5968"/>
                  </a:cubicBezTo>
                  <a:cubicBezTo>
                    <a:pt x="17581" y="4959"/>
                    <a:pt x="13833" y="1"/>
                    <a:pt x="9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9"/>
            <p:cNvSpPr/>
            <p:nvPr/>
          </p:nvSpPr>
          <p:spPr>
            <a:xfrm>
              <a:off x="7823413" y="4285425"/>
              <a:ext cx="179450" cy="179450"/>
            </a:xfrm>
            <a:custGeom>
              <a:rect b="b" l="l" r="r" t="t"/>
              <a:pathLst>
                <a:path extrusionOk="0" h="7178" w="7178">
                  <a:moveTo>
                    <a:pt x="3591" y="1"/>
                  </a:moveTo>
                  <a:cubicBezTo>
                    <a:pt x="1613" y="1"/>
                    <a:pt x="1" y="1613"/>
                    <a:pt x="1" y="3591"/>
                  </a:cubicBezTo>
                  <a:cubicBezTo>
                    <a:pt x="1" y="5565"/>
                    <a:pt x="1613" y="7178"/>
                    <a:pt x="3591" y="7178"/>
                  </a:cubicBezTo>
                  <a:cubicBezTo>
                    <a:pt x="5565" y="7178"/>
                    <a:pt x="7178" y="5565"/>
                    <a:pt x="7178" y="3591"/>
                  </a:cubicBezTo>
                  <a:cubicBezTo>
                    <a:pt x="7178" y="2704"/>
                    <a:pt x="6855" y="1855"/>
                    <a:pt x="6291" y="1210"/>
                  </a:cubicBezTo>
                  <a:cubicBezTo>
                    <a:pt x="6225" y="1145"/>
                    <a:pt x="6147" y="1115"/>
                    <a:pt x="6070" y="1115"/>
                  </a:cubicBezTo>
                  <a:cubicBezTo>
                    <a:pt x="6006" y="1115"/>
                    <a:pt x="5943" y="1135"/>
                    <a:pt x="5888" y="1172"/>
                  </a:cubicBezTo>
                  <a:cubicBezTo>
                    <a:pt x="5807" y="1291"/>
                    <a:pt x="5768" y="1452"/>
                    <a:pt x="5888" y="1575"/>
                  </a:cubicBezTo>
                  <a:cubicBezTo>
                    <a:pt x="6371" y="2097"/>
                    <a:pt x="6655" y="2823"/>
                    <a:pt x="6655" y="3591"/>
                  </a:cubicBezTo>
                  <a:cubicBezTo>
                    <a:pt x="6655" y="5242"/>
                    <a:pt x="5284" y="6613"/>
                    <a:pt x="3591" y="6613"/>
                  </a:cubicBezTo>
                  <a:cubicBezTo>
                    <a:pt x="1897" y="6613"/>
                    <a:pt x="526" y="5242"/>
                    <a:pt x="526" y="3591"/>
                  </a:cubicBezTo>
                  <a:cubicBezTo>
                    <a:pt x="526" y="1897"/>
                    <a:pt x="1897" y="526"/>
                    <a:pt x="3591" y="526"/>
                  </a:cubicBezTo>
                  <a:cubicBezTo>
                    <a:pt x="4113" y="526"/>
                    <a:pt x="4597" y="646"/>
                    <a:pt x="5042" y="888"/>
                  </a:cubicBezTo>
                  <a:cubicBezTo>
                    <a:pt x="5100" y="916"/>
                    <a:pt x="5158" y="930"/>
                    <a:pt x="5210" y="930"/>
                  </a:cubicBezTo>
                  <a:cubicBezTo>
                    <a:pt x="5303" y="930"/>
                    <a:pt x="5379" y="886"/>
                    <a:pt x="5404" y="807"/>
                  </a:cubicBezTo>
                  <a:cubicBezTo>
                    <a:pt x="5484" y="646"/>
                    <a:pt x="5446" y="484"/>
                    <a:pt x="5323" y="404"/>
                  </a:cubicBezTo>
                  <a:cubicBezTo>
                    <a:pt x="4801" y="123"/>
                    <a:pt x="4194" y="1"/>
                    <a:pt x="3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9"/>
            <p:cNvSpPr/>
            <p:nvPr/>
          </p:nvSpPr>
          <p:spPr>
            <a:xfrm>
              <a:off x="7854713" y="4341875"/>
              <a:ext cx="57425" cy="67600"/>
            </a:xfrm>
            <a:custGeom>
              <a:rect b="b" l="l" r="r" t="t"/>
              <a:pathLst>
                <a:path extrusionOk="0" h="2704" w="2297">
                  <a:moveTo>
                    <a:pt x="1129" y="930"/>
                  </a:moveTo>
                  <a:lnTo>
                    <a:pt x="1410" y="1614"/>
                  </a:lnTo>
                  <a:lnTo>
                    <a:pt x="887" y="1614"/>
                  </a:lnTo>
                  <a:lnTo>
                    <a:pt x="1129" y="930"/>
                  </a:lnTo>
                  <a:close/>
                  <a:moveTo>
                    <a:pt x="1129" y="1"/>
                  </a:moveTo>
                  <a:cubicBezTo>
                    <a:pt x="1007" y="1"/>
                    <a:pt x="887" y="81"/>
                    <a:pt x="845" y="204"/>
                  </a:cubicBezTo>
                  <a:lnTo>
                    <a:pt x="39" y="2301"/>
                  </a:lnTo>
                  <a:cubicBezTo>
                    <a:pt x="0" y="2462"/>
                    <a:pt x="39" y="2623"/>
                    <a:pt x="200" y="2662"/>
                  </a:cubicBezTo>
                  <a:cubicBezTo>
                    <a:pt x="229" y="2672"/>
                    <a:pt x="261" y="2677"/>
                    <a:pt x="292" y="2677"/>
                  </a:cubicBezTo>
                  <a:cubicBezTo>
                    <a:pt x="393" y="2677"/>
                    <a:pt x="493" y="2624"/>
                    <a:pt x="523" y="2501"/>
                  </a:cubicBezTo>
                  <a:lnTo>
                    <a:pt x="684" y="2139"/>
                  </a:lnTo>
                  <a:lnTo>
                    <a:pt x="1613" y="2139"/>
                  </a:lnTo>
                  <a:lnTo>
                    <a:pt x="1732" y="2501"/>
                  </a:lnTo>
                  <a:cubicBezTo>
                    <a:pt x="1774" y="2623"/>
                    <a:pt x="1894" y="2704"/>
                    <a:pt x="1974" y="2704"/>
                  </a:cubicBezTo>
                  <a:cubicBezTo>
                    <a:pt x="2016" y="2704"/>
                    <a:pt x="2055" y="2662"/>
                    <a:pt x="2097" y="2662"/>
                  </a:cubicBezTo>
                  <a:cubicBezTo>
                    <a:pt x="2216" y="2623"/>
                    <a:pt x="2297" y="2462"/>
                    <a:pt x="2258" y="2301"/>
                  </a:cubicBezTo>
                  <a:lnTo>
                    <a:pt x="1452" y="204"/>
                  </a:lnTo>
                  <a:cubicBezTo>
                    <a:pt x="1371" y="81"/>
                    <a:pt x="1291" y="1"/>
                    <a:pt x="1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9"/>
            <p:cNvSpPr/>
            <p:nvPr/>
          </p:nvSpPr>
          <p:spPr>
            <a:xfrm>
              <a:off x="7922213" y="4342925"/>
              <a:ext cx="49450" cy="66550"/>
            </a:xfrm>
            <a:custGeom>
              <a:rect b="b" l="l" r="r" t="t"/>
              <a:pathLst>
                <a:path extrusionOk="0" h="2662" w="1978">
                  <a:moveTo>
                    <a:pt x="849" y="565"/>
                  </a:moveTo>
                  <a:cubicBezTo>
                    <a:pt x="968" y="565"/>
                    <a:pt x="1452" y="604"/>
                    <a:pt x="1452" y="1330"/>
                  </a:cubicBezTo>
                  <a:cubicBezTo>
                    <a:pt x="1452" y="1855"/>
                    <a:pt x="1171" y="2097"/>
                    <a:pt x="887" y="2097"/>
                  </a:cubicBezTo>
                  <a:lnTo>
                    <a:pt x="526" y="2097"/>
                  </a:lnTo>
                  <a:lnTo>
                    <a:pt x="526" y="1330"/>
                  </a:lnTo>
                  <a:lnTo>
                    <a:pt x="526" y="565"/>
                  </a:lnTo>
                  <a:close/>
                  <a:moveTo>
                    <a:pt x="284" y="1"/>
                  </a:moveTo>
                  <a:cubicBezTo>
                    <a:pt x="203" y="1"/>
                    <a:pt x="123" y="39"/>
                    <a:pt x="81" y="81"/>
                  </a:cubicBezTo>
                  <a:cubicBezTo>
                    <a:pt x="42" y="162"/>
                    <a:pt x="0" y="201"/>
                    <a:pt x="0" y="281"/>
                  </a:cubicBezTo>
                  <a:lnTo>
                    <a:pt x="0" y="2339"/>
                  </a:lnTo>
                  <a:lnTo>
                    <a:pt x="0" y="2378"/>
                  </a:lnTo>
                  <a:cubicBezTo>
                    <a:pt x="0" y="2459"/>
                    <a:pt x="42" y="2501"/>
                    <a:pt x="81" y="2581"/>
                  </a:cubicBezTo>
                  <a:cubicBezTo>
                    <a:pt x="123" y="2620"/>
                    <a:pt x="203" y="2662"/>
                    <a:pt x="284" y="2662"/>
                  </a:cubicBezTo>
                  <a:cubicBezTo>
                    <a:pt x="284" y="2662"/>
                    <a:pt x="726" y="2620"/>
                    <a:pt x="887" y="2620"/>
                  </a:cubicBezTo>
                  <a:cubicBezTo>
                    <a:pt x="1532" y="2620"/>
                    <a:pt x="1978" y="2055"/>
                    <a:pt x="1978" y="1330"/>
                  </a:cubicBezTo>
                  <a:cubicBezTo>
                    <a:pt x="1978" y="523"/>
                    <a:pt x="1532" y="1"/>
                    <a:pt x="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9"/>
          <p:cNvGrpSpPr/>
          <p:nvPr/>
        </p:nvGrpSpPr>
        <p:grpSpPr>
          <a:xfrm>
            <a:off x="6244884" y="3795252"/>
            <a:ext cx="325362" cy="412372"/>
            <a:chOff x="6987788" y="4145350"/>
            <a:chExt cx="361875" cy="458650"/>
          </a:xfrm>
        </p:grpSpPr>
        <p:sp>
          <p:nvSpPr>
            <p:cNvPr id="1738" name="Google Shape;1738;p49"/>
            <p:cNvSpPr/>
            <p:nvPr/>
          </p:nvSpPr>
          <p:spPr>
            <a:xfrm>
              <a:off x="6987788" y="4145350"/>
              <a:ext cx="361875" cy="458650"/>
            </a:xfrm>
            <a:custGeom>
              <a:rect b="b" l="l" r="r" t="t"/>
              <a:pathLst>
                <a:path extrusionOk="0" h="18346" w="14475">
                  <a:moveTo>
                    <a:pt x="7216" y="0"/>
                  </a:moveTo>
                  <a:cubicBezTo>
                    <a:pt x="3226" y="0"/>
                    <a:pt x="0" y="3226"/>
                    <a:pt x="0" y="7216"/>
                  </a:cubicBezTo>
                  <a:cubicBezTo>
                    <a:pt x="0" y="8668"/>
                    <a:pt x="887" y="10807"/>
                    <a:pt x="2700" y="13507"/>
                  </a:cubicBezTo>
                  <a:cubicBezTo>
                    <a:pt x="2752" y="13586"/>
                    <a:pt x="2855" y="13630"/>
                    <a:pt x="2953" y="13630"/>
                  </a:cubicBezTo>
                  <a:cubicBezTo>
                    <a:pt x="3008" y="13630"/>
                    <a:pt x="3061" y="13616"/>
                    <a:pt x="3104" y="13587"/>
                  </a:cubicBezTo>
                  <a:cubicBezTo>
                    <a:pt x="3226" y="13507"/>
                    <a:pt x="3265" y="13345"/>
                    <a:pt x="3145" y="13226"/>
                  </a:cubicBezTo>
                  <a:cubicBezTo>
                    <a:pt x="1452" y="10604"/>
                    <a:pt x="523" y="8549"/>
                    <a:pt x="523" y="7216"/>
                  </a:cubicBezTo>
                  <a:cubicBezTo>
                    <a:pt x="523" y="3549"/>
                    <a:pt x="3549" y="523"/>
                    <a:pt x="7216" y="523"/>
                  </a:cubicBezTo>
                  <a:cubicBezTo>
                    <a:pt x="10926" y="523"/>
                    <a:pt x="13910" y="3549"/>
                    <a:pt x="13910" y="7216"/>
                  </a:cubicBezTo>
                  <a:cubicBezTo>
                    <a:pt x="13910" y="8426"/>
                    <a:pt x="13226" y="10162"/>
                    <a:pt x="11813" y="12378"/>
                  </a:cubicBezTo>
                  <a:cubicBezTo>
                    <a:pt x="10645" y="14274"/>
                    <a:pt x="9194" y="16129"/>
                    <a:pt x="8226" y="17339"/>
                  </a:cubicBezTo>
                  <a:cubicBezTo>
                    <a:pt x="7984" y="17661"/>
                    <a:pt x="7620" y="17823"/>
                    <a:pt x="7216" y="17823"/>
                  </a:cubicBezTo>
                  <a:cubicBezTo>
                    <a:pt x="6855" y="17823"/>
                    <a:pt x="6491" y="17661"/>
                    <a:pt x="6249" y="17339"/>
                  </a:cubicBezTo>
                  <a:cubicBezTo>
                    <a:pt x="5645" y="16613"/>
                    <a:pt x="4716" y="15442"/>
                    <a:pt x="3829" y="14194"/>
                  </a:cubicBezTo>
                  <a:cubicBezTo>
                    <a:pt x="3777" y="14115"/>
                    <a:pt x="3676" y="14071"/>
                    <a:pt x="3578" y="14071"/>
                  </a:cubicBezTo>
                  <a:cubicBezTo>
                    <a:pt x="3523" y="14071"/>
                    <a:pt x="3470" y="14084"/>
                    <a:pt x="3426" y="14113"/>
                  </a:cubicBezTo>
                  <a:cubicBezTo>
                    <a:pt x="3307" y="14194"/>
                    <a:pt x="3307" y="14355"/>
                    <a:pt x="3387" y="14474"/>
                  </a:cubicBezTo>
                  <a:cubicBezTo>
                    <a:pt x="4274" y="15765"/>
                    <a:pt x="5200" y="16936"/>
                    <a:pt x="5807" y="17700"/>
                  </a:cubicBezTo>
                  <a:cubicBezTo>
                    <a:pt x="6168" y="18103"/>
                    <a:pt x="6694" y="18345"/>
                    <a:pt x="7216" y="18345"/>
                  </a:cubicBezTo>
                  <a:cubicBezTo>
                    <a:pt x="7781" y="18345"/>
                    <a:pt x="8265" y="18103"/>
                    <a:pt x="8629" y="17700"/>
                  </a:cubicBezTo>
                  <a:cubicBezTo>
                    <a:pt x="10807" y="15039"/>
                    <a:pt x="14474" y="10120"/>
                    <a:pt x="14474" y="7216"/>
                  </a:cubicBezTo>
                  <a:cubicBezTo>
                    <a:pt x="14474" y="3226"/>
                    <a:pt x="11210" y="0"/>
                    <a:pt x="7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9"/>
            <p:cNvSpPr/>
            <p:nvPr/>
          </p:nvSpPr>
          <p:spPr>
            <a:xfrm>
              <a:off x="7042213" y="4199775"/>
              <a:ext cx="253000" cy="253025"/>
            </a:xfrm>
            <a:custGeom>
              <a:rect b="b" l="l" r="r" t="t"/>
              <a:pathLst>
                <a:path extrusionOk="0" h="10121" w="10120">
                  <a:moveTo>
                    <a:pt x="5039" y="1"/>
                  </a:moveTo>
                  <a:cubicBezTo>
                    <a:pt x="2259" y="1"/>
                    <a:pt x="1" y="2259"/>
                    <a:pt x="1" y="5039"/>
                  </a:cubicBezTo>
                  <a:cubicBezTo>
                    <a:pt x="1" y="7862"/>
                    <a:pt x="2259" y="10120"/>
                    <a:pt x="5039" y="10120"/>
                  </a:cubicBezTo>
                  <a:cubicBezTo>
                    <a:pt x="7823" y="10120"/>
                    <a:pt x="10120" y="7862"/>
                    <a:pt x="10120" y="5039"/>
                  </a:cubicBezTo>
                  <a:cubicBezTo>
                    <a:pt x="10120" y="3952"/>
                    <a:pt x="9759" y="2904"/>
                    <a:pt x="9114" y="2017"/>
                  </a:cubicBezTo>
                  <a:cubicBezTo>
                    <a:pt x="9042" y="1946"/>
                    <a:pt x="8958" y="1903"/>
                    <a:pt x="8876" y="1903"/>
                  </a:cubicBezTo>
                  <a:cubicBezTo>
                    <a:pt x="8818" y="1903"/>
                    <a:pt x="8760" y="1925"/>
                    <a:pt x="8710" y="1975"/>
                  </a:cubicBezTo>
                  <a:cubicBezTo>
                    <a:pt x="8588" y="2056"/>
                    <a:pt x="8588" y="2217"/>
                    <a:pt x="8668" y="2340"/>
                  </a:cubicBezTo>
                  <a:cubicBezTo>
                    <a:pt x="9275" y="3104"/>
                    <a:pt x="9555" y="4072"/>
                    <a:pt x="9555" y="5039"/>
                  </a:cubicBezTo>
                  <a:cubicBezTo>
                    <a:pt x="9555" y="7539"/>
                    <a:pt x="7539" y="9597"/>
                    <a:pt x="5039" y="9597"/>
                  </a:cubicBezTo>
                  <a:cubicBezTo>
                    <a:pt x="2539" y="9597"/>
                    <a:pt x="523" y="7539"/>
                    <a:pt x="523" y="5039"/>
                  </a:cubicBezTo>
                  <a:cubicBezTo>
                    <a:pt x="523" y="2540"/>
                    <a:pt x="2539" y="523"/>
                    <a:pt x="5039" y="523"/>
                  </a:cubicBezTo>
                  <a:cubicBezTo>
                    <a:pt x="6088" y="523"/>
                    <a:pt x="7097" y="888"/>
                    <a:pt x="7904" y="1572"/>
                  </a:cubicBezTo>
                  <a:cubicBezTo>
                    <a:pt x="7950" y="1603"/>
                    <a:pt x="8002" y="1616"/>
                    <a:pt x="8056" y="1616"/>
                  </a:cubicBezTo>
                  <a:cubicBezTo>
                    <a:pt x="8142" y="1616"/>
                    <a:pt x="8232" y="1583"/>
                    <a:pt x="8307" y="1533"/>
                  </a:cubicBezTo>
                  <a:cubicBezTo>
                    <a:pt x="8388" y="1411"/>
                    <a:pt x="8388" y="1249"/>
                    <a:pt x="8265" y="1130"/>
                  </a:cubicBezTo>
                  <a:cubicBezTo>
                    <a:pt x="7339" y="404"/>
                    <a:pt x="6210" y="1"/>
                    <a:pt x="5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9"/>
            <p:cNvSpPr/>
            <p:nvPr/>
          </p:nvSpPr>
          <p:spPr>
            <a:xfrm>
              <a:off x="7076488" y="4239050"/>
              <a:ext cx="183500" cy="174475"/>
            </a:xfrm>
            <a:custGeom>
              <a:rect b="b" l="l" r="r" t="t"/>
              <a:pathLst>
                <a:path extrusionOk="0" h="6979" w="7340">
                  <a:moveTo>
                    <a:pt x="3668" y="1"/>
                  </a:moveTo>
                  <a:cubicBezTo>
                    <a:pt x="3388" y="1"/>
                    <a:pt x="3146" y="162"/>
                    <a:pt x="3023" y="404"/>
                  </a:cubicBezTo>
                  <a:lnTo>
                    <a:pt x="2339" y="1817"/>
                  </a:lnTo>
                  <a:cubicBezTo>
                    <a:pt x="2297" y="1856"/>
                    <a:pt x="2259" y="1898"/>
                    <a:pt x="2217" y="1898"/>
                  </a:cubicBezTo>
                  <a:lnTo>
                    <a:pt x="646" y="2139"/>
                  </a:lnTo>
                  <a:cubicBezTo>
                    <a:pt x="404" y="2178"/>
                    <a:pt x="162" y="2339"/>
                    <a:pt x="81" y="2623"/>
                  </a:cubicBezTo>
                  <a:cubicBezTo>
                    <a:pt x="1" y="2865"/>
                    <a:pt x="81" y="3146"/>
                    <a:pt x="281" y="3349"/>
                  </a:cubicBezTo>
                  <a:lnTo>
                    <a:pt x="443" y="3510"/>
                  </a:lnTo>
                  <a:cubicBezTo>
                    <a:pt x="504" y="3570"/>
                    <a:pt x="575" y="3600"/>
                    <a:pt x="645" y="3600"/>
                  </a:cubicBezTo>
                  <a:cubicBezTo>
                    <a:pt x="716" y="3600"/>
                    <a:pt x="786" y="3570"/>
                    <a:pt x="846" y="3510"/>
                  </a:cubicBezTo>
                  <a:cubicBezTo>
                    <a:pt x="968" y="3430"/>
                    <a:pt x="926" y="3227"/>
                    <a:pt x="846" y="3146"/>
                  </a:cubicBezTo>
                  <a:lnTo>
                    <a:pt x="646" y="2946"/>
                  </a:lnTo>
                  <a:cubicBezTo>
                    <a:pt x="565" y="2865"/>
                    <a:pt x="604" y="2823"/>
                    <a:pt x="604" y="2785"/>
                  </a:cubicBezTo>
                  <a:cubicBezTo>
                    <a:pt x="604" y="2743"/>
                    <a:pt x="646" y="2662"/>
                    <a:pt x="726" y="2662"/>
                  </a:cubicBezTo>
                  <a:lnTo>
                    <a:pt x="2297" y="2420"/>
                  </a:lnTo>
                  <a:cubicBezTo>
                    <a:pt x="2539" y="2381"/>
                    <a:pt x="2743" y="2259"/>
                    <a:pt x="2823" y="2059"/>
                  </a:cubicBezTo>
                  <a:lnTo>
                    <a:pt x="3507" y="646"/>
                  </a:lnTo>
                  <a:cubicBezTo>
                    <a:pt x="3549" y="565"/>
                    <a:pt x="3630" y="527"/>
                    <a:pt x="3668" y="527"/>
                  </a:cubicBezTo>
                  <a:cubicBezTo>
                    <a:pt x="3710" y="527"/>
                    <a:pt x="3791" y="565"/>
                    <a:pt x="3830" y="646"/>
                  </a:cubicBezTo>
                  <a:lnTo>
                    <a:pt x="4517" y="2059"/>
                  </a:lnTo>
                  <a:cubicBezTo>
                    <a:pt x="4636" y="2259"/>
                    <a:pt x="4839" y="2381"/>
                    <a:pt x="5039" y="2420"/>
                  </a:cubicBezTo>
                  <a:lnTo>
                    <a:pt x="6613" y="2662"/>
                  </a:lnTo>
                  <a:cubicBezTo>
                    <a:pt x="6694" y="2662"/>
                    <a:pt x="6733" y="2743"/>
                    <a:pt x="6733" y="2785"/>
                  </a:cubicBezTo>
                  <a:cubicBezTo>
                    <a:pt x="6775" y="2823"/>
                    <a:pt x="6775" y="2865"/>
                    <a:pt x="6694" y="2946"/>
                  </a:cubicBezTo>
                  <a:lnTo>
                    <a:pt x="5565" y="4033"/>
                  </a:lnTo>
                  <a:cubicBezTo>
                    <a:pt x="5404" y="4194"/>
                    <a:pt x="5323" y="4436"/>
                    <a:pt x="5362" y="4678"/>
                  </a:cubicBezTo>
                  <a:lnTo>
                    <a:pt x="5646" y="6210"/>
                  </a:lnTo>
                  <a:cubicBezTo>
                    <a:pt x="5646" y="6333"/>
                    <a:pt x="5604" y="6372"/>
                    <a:pt x="5565" y="6372"/>
                  </a:cubicBezTo>
                  <a:cubicBezTo>
                    <a:pt x="5565" y="6401"/>
                    <a:pt x="5525" y="6430"/>
                    <a:pt x="5472" y="6430"/>
                  </a:cubicBezTo>
                  <a:cubicBezTo>
                    <a:pt x="5451" y="6430"/>
                    <a:pt x="5427" y="6425"/>
                    <a:pt x="5404" y="6414"/>
                  </a:cubicBezTo>
                  <a:lnTo>
                    <a:pt x="3991" y="5688"/>
                  </a:lnTo>
                  <a:cubicBezTo>
                    <a:pt x="3891" y="5627"/>
                    <a:pt x="3780" y="5596"/>
                    <a:pt x="3670" y="5596"/>
                  </a:cubicBezTo>
                  <a:cubicBezTo>
                    <a:pt x="3559" y="5596"/>
                    <a:pt x="3447" y="5627"/>
                    <a:pt x="3346" y="5688"/>
                  </a:cubicBezTo>
                  <a:lnTo>
                    <a:pt x="1936" y="6414"/>
                  </a:lnTo>
                  <a:cubicBezTo>
                    <a:pt x="1913" y="6425"/>
                    <a:pt x="1893" y="6430"/>
                    <a:pt x="1875" y="6430"/>
                  </a:cubicBezTo>
                  <a:cubicBezTo>
                    <a:pt x="1831" y="6430"/>
                    <a:pt x="1802" y="6401"/>
                    <a:pt x="1775" y="6372"/>
                  </a:cubicBezTo>
                  <a:cubicBezTo>
                    <a:pt x="1733" y="6372"/>
                    <a:pt x="1694" y="6333"/>
                    <a:pt x="1694" y="6210"/>
                  </a:cubicBezTo>
                  <a:lnTo>
                    <a:pt x="1975" y="4678"/>
                  </a:lnTo>
                  <a:cubicBezTo>
                    <a:pt x="2017" y="4436"/>
                    <a:pt x="1936" y="4194"/>
                    <a:pt x="1775" y="4033"/>
                  </a:cubicBezTo>
                  <a:lnTo>
                    <a:pt x="1652" y="3952"/>
                  </a:lnTo>
                  <a:cubicBezTo>
                    <a:pt x="1612" y="3893"/>
                    <a:pt x="1542" y="3863"/>
                    <a:pt x="1472" y="3863"/>
                  </a:cubicBezTo>
                  <a:cubicBezTo>
                    <a:pt x="1401" y="3863"/>
                    <a:pt x="1331" y="3893"/>
                    <a:pt x="1291" y="3952"/>
                  </a:cubicBezTo>
                  <a:cubicBezTo>
                    <a:pt x="1168" y="4075"/>
                    <a:pt x="1168" y="4236"/>
                    <a:pt x="1291" y="4317"/>
                  </a:cubicBezTo>
                  <a:lnTo>
                    <a:pt x="1372" y="4436"/>
                  </a:lnTo>
                  <a:cubicBezTo>
                    <a:pt x="1410" y="4478"/>
                    <a:pt x="1452" y="4517"/>
                    <a:pt x="1452" y="4598"/>
                  </a:cubicBezTo>
                  <a:lnTo>
                    <a:pt x="1168" y="6130"/>
                  </a:lnTo>
                  <a:cubicBezTo>
                    <a:pt x="1130" y="6414"/>
                    <a:pt x="1249" y="6656"/>
                    <a:pt x="1452" y="6817"/>
                  </a:cubicBezTo>
                  <a:cubicBezTo>
                    <a:pt x="1599" y="6914"/>
                    <a:pt x="1759" y="6967"/>
                    <a:pt x="1917" y="6967"/>
                  </a:cubicBezTo>
                  <a:cubicBezTo>
                    <a:pt x="2020" y="6967"/>
                    <a:pt x="2121" y="6945"/>
                    <a:pt x="2217" y="6897"/>
                  </a:cubicBezTo>
                  <a:lnTo>
                    <a:pt x="3588" y="6130"/>
                  </a:lnTo>
                  <a:lnTo>
                    <a:pt x="3749" y="6130"/>
                  </a:lnTo>
                  <a:lnTo>
                    <a:pt x="5162" y="6897"/>
                  </a:lnTo>
                  <a:cubicBezTo>
                    <a:pt x="5243" y="6936"/>
                    <a:pt x="5362" y="6978"/>
                    <a:pt x="5484" y="6978"/>
                  </a:cubicBezTo>
                  <a:cubicBezTo>
                    <a:pt x="5604" y="6978"/>
                    <a:pt x="5765" y="6936"/>
                    <a:pt x="5888" y="6817"/>
                  </a:cubicBezTo>
                  <a:cubicBezTo>
                    <a:pt x="6130" y="6656"/>
                    <a:pt x="6210" y="6414"/>
                    <a:pt x="6168" y="6130"/>
                  </a:cubicBezTo>
                  <a:lnTo>
                    <a:pt x="5926" y="4598"/>
                  </a:lnTo>
                  <a:cubicBezTo>
                    <a:pt x="5888" y="4517"/>
                    <a:pt x="5926" y="4478"/>
                    <a:pt x="5968" y="4436"/>
                  </a:cubicBezTo>
                  <a:lnTo>
                    <a:pt x="7097" y="3349"/>
                  </a:lnTo>
                  <a:cubicBezTo>
                    <a:pt x="7297" y="3146"/>
                    <a:pt x="7339" y="2865"/>
                    <a:pt x="7259" y="2623"/>
                  </a:cubicBezTo>
                  <a:cubicBezTo>
                    <a:pt x="7178" y="2339"/>
                    <a:pt x="6975" y="2178"/>
                    <a:pt x="6694" y="2139"/>
                  </a:cubicBezTo>
                  <a:lnTo>
                    <a:pt x="5120" y="1898"/>
                  </a:lnTo>
                  <a:cubicBezTo>
                    <a:pt x="5081" y="1898"/>
                    <a:pt x="5039" y="1856"/>
                    <a:pt x="5001" y="1817"/>
                  </a:cubicBezTo>
                  <a:lnTo>
                    <a:pt x="4314" y="404"/>
                  </a:lnTo>
                  <a:cubicBezTo>
                    <a:pt x="4194" y="162"/>
                    <a:pt x="3952" y="1"/>
                    <a:pt x="3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9"/>
          <p:cNvGrpSpPr/>
          <p:nvPr/>
        </p:nvGrpSpPr>
        <p:grpSpPr>
          <a:xfrm>
            <a:off x="5534325" y="3828744"/>
            <a:ext cx="413294" cy="345389"/>
            <a:chOff x="6197488" y="4182600"/>
            <a:chExt cx="459675" cy="384150"/>
          </a:xfrm>
        </p:grpSpPr>
        <p:sp>
          <p:nvSpPr>
            <p:cNvPr id="1742" name="Google Shape;1742;p49"/>
            <p:cNvSpPr/>
            <p:nvPr/>
          </p:nvSpPr>
          <p:spPr>
            <a:xfrm>
              <a:off x="6197488" y="4182600"/>
              <a:ext cx="459675" cy="384150"/>
            </a:xfrm>
            <a:custGeom>
              <a:rect b="b" l="l" r="r" t="t"/>
              <a:pathLst>
                <a:path extrusionOk="0" h="15366" w="18387">
                  <a:moveTo>
                    <a:pt x="16855" y="527"/>
                  </a:moveTo>
                  <a:cubicBezTo>
                    <a:pt x="17377" y="527"/>
                    <a:pt x="17822" y="969"/>
                    <a:pt x="17822" y="1494"/>
                  </a:cubicBezTo>
                  <a:lnTo>
                    <a:pt x="17822" y="2139"/>
                  </a:lnTo>
                  <a:lnTo>
                    <a:pt x="523" y="2139"/>
                  </a:lnTo>
                  <a:lnTo>
                    <a:pt x="523" y="1494"/>
                  </a:lnTo>
                  <a:cubicBezTo>
                    <a:pt x="523" y="969"/>
                    <a:pt x="968" y="527"/>
                    <a:pt x="1490" y="527"/>
                  </a:cubicBezTo>
                  <a:close/>
                  <a:moveTo>
                    <a:pt x="17822" y="2662"/>
                  </a:moveTo>
                  <a:lnTo>
                    <a:pt x="17822" y="13872"/>
                  </a:lnTo>
                  <a:cubicBezTo>
                    <a:pt x="17822" y="14397"/>
                    <a:pt x="17377" y="14839"/>
                    <a:pt x="16855" y="14839"/>
                  </a:cubicBezTo>
                  <a:lnTo>
                    <a:pt x="1490" y="14839"/>
                  </a:lnTo>
                  <a:cubicBezTo>
                    <a:pt x="968" y="14839"/>
                    <a:pt x="523" y="14397"/>
                    <a:pt x="523" y="13872"/>
                  </a:cubicBezTo>
                  <a:lnTo>
                    <a:pt x="523" y="2662"/>
                  </a:lnTo>
                  <a:close/>
                  <a:moveTo>
                    <a:pt x="1490" y="1"/>
                  </a:moveTo>
                  <a:cubicBezTo>
                    <a:pt x="684" y="1"/>
                    <a:pt x="0" y="688"/>
                    <a:pt x="0" y="1494"/>
                  </a:cubicBezTo>
                  <a:lnTo>
                    <a:pt x="0" y="13872"/>
                  </a:lnTo>
                  <a:cubicBezTo>
                    <a:pt x="0" y="14678"/>
                    <a:pt x="684" y="15365"/>
                    <a:pt x="1490" y="15365"/>
                  </a:cubicBezTo>
                  <a:lnTo>
                    <a:pt x="16855" y="15365"/>
                  </a:lnTo>
                  <a:cubicBezTo>
                    <a:pt x="17700" y="15365"/>
                    <a:pt x="18387" y="14678"/>
                    <a:pt x="18387" y="13872"/>
                  </a:cubicBezTo>
                  <a:lnTo>
                    <a:pt x="18387" y="1494"/>
                  </a:lnTo>
                  <a:cubicBezTo>
                    <a:pt x="18387" y="688"/>
                    <a:pt x="17700" y="1"/>
                    <a:pt x="16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9"/>
            <p:cNvSpPr/>
            <p:nvPr/>
          </p:nvSpPr>
          <p:spPr>
            <a:xfrm>
              <a:off x="6236738" y="4208825"/>
              <a:ext cx="17225" cy="14125"/>
            </a:xfrm>
            <a:custGeom>
              <a:rect b="b" l="l" r="r" t="t"/>
              <a:pathLst>
                <a:path extrusionOk="0" h="565" w="689">
                  <a:moveTo>
                    <a:pt x="285" y="0"/>
                  </a:moveTo>
                  <a:cubicBezTo>
                    <a:pt x="124" y="0"/>
                    <a:pt x="1" y="123"/>
                    <a:pt x="1" y="284"/>
                  </a:cubicBezTo>
                  <a:cubicBezTo>
                    <a:pt x="1" y="445"/>
                    <a:pt x="124" y="565"/>
                    <a:pt x="285" y="565"/>
                  </a:cubicBezTo>
                  <a:lnTo>
                    <a:pt x="404" y="565"/>
                  </a:lnTo>
                  <a:cubicBezTo>
                    <a:pt x="565" y="565"/>
                    <a:pt x="688" y="445"/>
                    <a:pt x="688" y="284"/>
                  </a:cubicBezTo>
                  <a:cubicBezTo>
                    <a:pt x="688" y="123"/>
                    <a:pt x="565" y="0"/>
                    <a:pt x="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9"/>
            <p:cNvSpPr/>
            <p:nvPr/>
          </p:nvSpPr>
          <p:spPr>
            <a:xfrm>
              <a:off x="6273038" y="4208825"/>
              <a:ext cx="17200" cy="14125"/>
            </a:xfrm>
            <a:custGeom>
              <a:rect b="b" l="l" r="r" t="t"/>
              <a:pathLst>
                <a:path extrusionOk="0" h="565" w="688">
                  <a:moveTo>
                    <a:pt x="284" y="0"/>
                  </a:moveTo>
                  <a:cubicBezTo>
                    <a:pt x="123" y="0"/>
                    <a:pt x="1" y="123"/>
                    <a:pt x="1" y="284"/>
                  </a:cubicBezTo>
                  <a:cubicBezTo>
                    <a:pt x="1" y="445"/>
                    <a:pt x="123" y="565"/>
                    <a:pt x="284" y="565"/>
                  </a:cubicBezTo>
                  <a:lnTo>
                    <a:pt x="404" y="565"/>
                  </a:lnTo>
                  <a:cubicBezTo>
                    <a:pt x="565" y="565"/>
                    <a:pt x="688" y="445"/>
                    <a:pt x="688" y="284"/>
                  </a:cubicBezTo>
                  <a:cubicBezTo>
                    <a:pt x="688" y="123"/>
                    <a:pt x="565" y="0"/>
                    <a:pt x="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9"/>
            <p:cNvSpPr/>
            <p:nvPr/>
          </p:nvSpPr>
          <p:spPr>
            <a:xfrm>
              <a:off x="6309338" y="4208825"/>
              <a:ext cx="16150" cy="14125"/>
            </a:xfrm>
            <a:custGeom>
              <a:rect b="b" l="l" r="r" t="t"/>
              <a:pathLst>
                <a:path extrusionOk="0" h="565" w="646">
                  <a:moveTo>
                    <a:pt x="242" y="0"/>
                  </a:moveTo>
                  <a:cubicBezTo>
                    <a:pt x="123" y="0"/>
                    <a:pt x="0" y="123"/>
                    <a:pt x="0" y="284"/>
                  </a:cubicBezTo>
                  <a:cubicBezTo>
                    <a:pt x="0" y="445"/>
                    <a:pt x="123" y="565"/>
                    <a:pt x="242" y="565"/>
                  </a:cubicBezTo>
                  <a:lnTo>
                    <a:pt x="403" y="565"/>
                  </a:lnTo>
                  <a:cubicBezTo>
                    <a:pt x="526" y="565"/>
                    <a:pt x="645" y="445"/>
                    <a:pt x="645" y="284"/>
                  </a:cubicBezTo>
                  <a:cubicBezTo>
                    <a:pt x="645" y="123"/>
                    <a:pt x="526" y="0"/>
                    <a:pt x="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9"/>
            <p:cNvSpPr/>
            <p:nvPr/>
          </p:nvSpPr>
          <p:spPr>
            <a:xfrm>
              <a:off x="6236738" y="4268325"/>
              <a:ext cx="381075" cy="270200"/>
            </a:xfrm>
            <a:custGeom>
              <a:rect b="b" l="l" r="r" t="t"/>
              <a:pathLst>
                <a:path extrusionOk="0" h="10808" w="15243">
                  <a:moveTo>
                    <a:pt x="4436" y="7701"/>
                  </a:moveTo>
                  <a:lnTo>
                    <a:pt x="4436" y="8710"/>
                  </a:lnTo>
                  <a:lnTo>
                    <a:pt x="3065" y="8710"/>
                  </a:lnTo>
                  <a:lnTo>
                    <a:pt x="3065" y="7701"/>
                  </a:lnTo>
                  <a:close/>
                  <a:moveTo>
                    <a:pt x="6372" y="7055"/>
                  </a:moveTo>
                  <a:lnTo>
                    <a:pt x="6372" y="8710"/>
                  </a:lnTo>
                  <a:lnTo>
                    <a:pt x="5001" y="8710"/>
                  </a:lnTo>
                  <a:lnTo>
                    <a:pt x="5001" y="7539"/>
                  </a:lnTo>
                  <a:lnTo>
                    <a:pt x="5001" y="7055"/>
                  </a:lnTo>
                  <a:close/>
                  <a:moveTo>
                    <a:pt x="8269" y="6007"/>
                  </a:moveTo>
                  <a:lnTo>
                    <a:pt x="8269" y="8710"/>
                  </a:lnTo>
                  <a:lnTo>
                    <a:pt x="6898" y="8710"/>
                  </a:lnTo>
                  <a:lnTo>
                    <a:pt x="6898" y="6894"/>
                  </a:lnTo>
                  <a:lnTo>
                    <a:pt x="6898" y="6007"/>
                  </a:lnTo>
                  <a:close/>
                  <a:moveTo>
                    <a:pt x="10204" y="5001"/>
                  </a:moveTo>
                  <a:lnTo>
                    <a:pt x="10204" y="8710"/>
                  </a:lnTo>
                  <a:lnTo>
                    <a:pt x="8833" y="8710"/>
                  </a:lnTo>
                  <a:lnTo>
                    <a:pt x="8833" y="5846"/>
                  </a:lnTo>
                  <a:lnTo>
                    <a:pt x="8833" y="5001"/>
                  </a:lnTo>
                  <a:close/>
                  <a:moveTo>
                    <a:pt x="365" y="1"/>
                  </a:moveTo>
                  <a:cubicBezTo>
                    <a:pt x="162" y="1"/>
                    <a:pt x="1" y="162"/>
                    <a:pt x="1" y="362"/>
                  </a:cubicBezTo>
                  <a:lnTo>
                    <a:pt x="1" y="10443"/>
                  </a:lnTo>
                  <a:cubicBezTo>
                    <a:pt x="1" y="10646"/>
                    <a:pt x="162" y="10807"/>
                    <a:pt x="365" y="10807"/>
                  </a:cubicBezTo>
                  <a:lnTo>
                    <a:pt x="10849" y="10807"/>
                  </a:lnTo>
                  <a:cubicBezTo>
                    <a:pt x="11010" y="10807"/>
                    <a:pt x="11130" y="10684"/>
                    <a:pt x="11130" y="10523"/>
                  </a:cubicBezTo>
                  <a:cubicBezTo>
                    <a:pt x="11130" y="10404"/>
                    <a:pt x="11010" y="10281"/>
                    <a:pt x="10849" y="10281"/>
                  </a:cubicBezTo>
                  <a:lnTo>
                    <a:pt x="527" y="10281"/>
                  </a:lnTo>
                  <a:lnTo>
                    <a:pt x="527" y="9275"/>
                  </a:lnTo>
                  <a:lnTo>
                    <a:pt x="14678" y="9275"/>
                  </a:lnTo>
                  <a:lnTo>
                    <a:pt x="14678" y="10281"/>
                  </a:lnTo>
                  <a:lnTo>
                    <a:pt x="12017" y="10281"/>
                  </a:lnTo>
                  <a:cubicBezTo>
                    <a:pt x="11856" y="10281"/>
                    <a:pt x="11736" y="10404"/>
                    <a:pt x="11736" y="10523"/>
                  </a:cubicBezTo>
                  <a:cubicBezTo>
                    <a:pt x="11736" y="10684"/>
                    <a:pt x="11856" y="10807"/>
                    <a:pt x="12017" y="10807"/>
                  </a:cubicBezTo>
                  <a:lnTo>
                    <a:pt x="14881" y="10807"/>
                  </a:lnTo>
                  <a:cubicBezTo>
                    <a:pt x="15081" y="10807"/>
                    <a:pt x="15243" y="10646"/>
                    <a:pt x="15243" y="10443"/>
                  </a:cubicBezTo>
                  <a:lnTo>
                    <a:pt x="15243" y="362"/>
                  </a:lnTo>
                  <a:cubicBezTo>
                    <a:pt x="15243" y="162"/>
                    <a:pt x="15081" y="1"/>
                    <a:pt x="14881" y="1"/>
                  </a:cubicBezTo>
                  <a:lnTo>
                    <a:pt x="3872" y="1"/>
                  </a:lnTo>
                  <a:cubicBezTo>
                    <a:pt x="3711" y="1"/>
                    <a:pt x="3591" y="120"/>
                    <a:pt x="3591" y="281"/>
                  </a:cubicBezTo>
                  <a:cubicBezTo>
                    <a:pt x="3591" y="443"/>
                    <a:pt x="3711" y="565"/>
                    <a:pt x="3872" y="565"/>
                  </a:cubicBezTo>
                  <a:lnTo>
                    <a:pt x="14678" y="565"/>
                  </a:lnTo>
                  <a:lnTo>
                    <a:pt x="14678" y="8710"/>
                  </a:lnTo>
                  <a:lnTo>
                    <a:pt x="12662" y="8710"/>
                  </a:lnTo>
                  <a:lnTo>
                    <a:pt x="12662" y="7420"/>
                  </a:lnTo>
                  <a:cubicBezTo>
                    <a:pt x="12662" y="7297"/>
                    <a:pt x="12543" y="7178"/>
                    <a:pt x="12381" y="7178"/>
                  </a:cubicBezTo>
                  <a:cubicBezTo>
                    <a:pt x="12259" y="7178"/>
                    <a:pt x="12139" y="7297"/>
                    <a:pt x="12139" y="7420"/>
                  </a:cubicBezTo>
                  <a:lnTo>
                    <a:pt x="12139" y="8710"/>
                  </a:lnTo>
                  <a:lnTo>
                    <a:pt x="10727" y="8710"/>
                  </a:lnTo>
                  <a:lnTo>
                    <a:pt x="10727" y="4839"/>
                  </a:lnTo>
                  <a:lnTo>
                    <a:pt x="10727" y="3630"/>
                  </a:lnTo>
                  <a:lnTo>
                    <a:pt x="12139" y="3630"/>
                  </a:lnTo>
                  <a:lnTo>
                    <a:pt x="12139" y="6291"/>
                  </a:lnTo>
                  <a:cubicBezTo>
                    <a:pt x="12139" y="6452"/>
                    <a:pt x="12259" y="6572"/>
                    <a:pt x="12381" y="6572"/>
                  </a:cubicBezTo>
                  <a:cubicBezTo>
                    <a:pt x="12543" y="6572"/>
                    <a:pt x="12662" y="6452"/>
                    <a:pt x="12662" y="6291"/>
                  </a:cubicBezTo>
                  <a:lnTo>
                    <a:pt x="12662" y="3468"/>
                  </a:lnTo>
                  <a:cubicBezTo>
                    <a:pt x="12662" y="3265"/>
                    <a:pt x="12501" y="3104"/>
                    <a:pt x="12301" y="3104"/>
                  </a:cubicBezTo>
                  <a:lnTo>
                    <a:pt x="10565" y="3104"/>
                  </a:lnTo>
                  <a:cubicBezTo>
                    <a:pt x="10365" y="3104"/>
                    <a:pt x="10204" y="3265"/>
                    <a:pt x="10204" y="3468"/>
                  </a:cubicBezTo>
                  <a:lnTo>
                    <a:pt x="10204" y="4475"/>
                  </a:lnTo>
                  <a:lnTo>
                    <a:pt x="8672" y="4475"/>
                  </a:lnTo>
                  <a:cubicBezTo>
                    <a:pt x="8469" y="4475"/>
                    <a:pt x="8269" y="4636"/>
                    <a:pt x="8269" y="4839"/>
                  </a:cubicBezTo>
                  <a:lnTo>
                    <a:pt x="8269" y="5485"/>
                  </a:lnTo>
                  <a:lnTo>
                    <a:pt x="6736" y="5485"/>
                  </a:lnTo>
                  <a:cubicBezTo>
                    <a:pt x="6533" y="5485"/>
                    <a:pt x="6372" y="5646"/>
                    <a:pt x="6372" y="5846"/>
                  </a:cubicBezTo>
                  <a:lnTo>
                    <a:pt x="6372" y="6491"/>
                  </a:lnTo>
                  <a:lnTo>
                    <a:pt x="4801" y="6491"/>
                  </a:lnTo>
                  <a:cubicBezTo>
                    <a:pt x="4598" y="6491"/>
                    <a:pt x="4436" y="6694"/>
                    <a:pt x="4436" y="6894"/>
                  </a:cubicBezTo>
                  <a:lnTo>
                    <a:pt x="4436" y="7178"/>
                  </a:lnTo>
                  <a:lnTo>
                    <a:pt x="2904" y="7178"/>
                  </a:lnTo>
                  <a:cubicBezTo>
                    <a:pt x="2704" y="7178"/>
                    <a:pt x="2543" y="7339"/>
                    <a:pt x="2543" y="7539"/>
                  </a:cubicBezTo>
                  <a:lnTo>
                    <a:pt x="2543" y="8710"/>
                  </a:lnTo>
                  <a:lnTo>
                    <a:pt x="527" y="8710"/>
                  </a:lnTo>
                  <a:lnTo>
                    <a:pt x="527" y="565"/>
                  </a:lnTo>
                  <a:lnTo>
                    <a:pt x="2704" y="565"/>
                  </a:lnTo>
                  <a:cubicBezTo>
                    <a:pt x="2865" y="565"/>
                    <a:pt x="2985" y="443"/>
                    <a:pt x="2985" y="281"/>
                  </a:cubicBezTo>
                  <a:cubicBezTo>
                    <a:pt x="2985" y="120"/>
                    <a:pt x="2865" y="1"/>
                    <a:pt x="2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9"/>
            <p:cNvSpPr/>
            <p:nvPr/>
          </p:nvSpPr>
          <p:spPr>
            <a:xfrm>
              <a:off x="6285138" y="4309425"/>
              <a:ext cx="181475" cy="109100"/>
            </a:xfrm>
            <a:custGeom>
              <a:rect b="b" l="l" r="r" t="t"/>
              <a:pathLst>
                <a:path extrusionOk="0" h="4364" w="7259">
                  <a:moveTo>
                    <a:pt x="5960" y="1"/>
                  </a:moveTo>
                  <a:cubicBezTo>
                    <a:pt x="5848" y="1"/>
                    <a:pt x="5726" y="105"/>
                    <a:pt x="5726" y="212"/>
                  </a:cubicBezTo>
                  <a:cubicBezTo>
                    <a:pt x="5687" y="373"/>
                    <a:pt x="5807" y="492"/>
                    <a:pt x="5929" y="534"/>
                  </a:cubicBezTo>
                  <a:lnTo>
                    <a:pt x="6129" y="573"/>
                  </a:lnTo>
                  <a:lnTo>
                    <a:pt x="204" y="3879"/>
                  </a:lnTo>
                  <a:cubicBezTo>
                    <a:pt x="81" y="3921"/>
                    <a:pt x="0" y="4082"/>
                    <a:pt x="81" y="4244"/>
                  </a:cubicBezTo>
                  <a:cubicBezTo>
                    <a:pt x="123" y="4324"/>
                    <a:pt x="242" y="4363"/>
                    <a:pt x="323" y="4363"/>
                  </a:cubicBezTo>
                  <a:cubicBezTo>
                    <a:pt x="365" y="4363"/>
                    <a:pt x="404" y="4363"/>
                    <a:pt x="446" y="4324"/>
                  </a:cubicBezTo>
                  <a:lnTo>
                    <a:pt x="6494" y="976"/>
                  </a:lnTo>
                  <a:lnTo>
                    <a:pt x="6371" y="1260"/>
                  </a:lnTo>
                  <a:cubicBezTo>
                    <a:pt x="6333" y="1421"/>
                    <a:pt x="6371" y="1583"/>
                    <a:pt x="6533" y="1621"/>
                  </a:cubicBezTo>
                  <a:lnTo>
                    <a:pt x="6613" y="1621"/>
                  </a:lnTo>
                  <a:cubicBezTo>
                    <a:pt x="6736" y="1621"/>
                    <a:pt x="6816" y="1583"/>
                    <a:pt x="6855" y="1460"/>
                  </a:cubicBezTo>
                  <a:lnTo>
                    <a:pt x="7258" y="492"/>
                  </a:lnTo>
                  <a:cubicBezTo>
                    <a:pt x="7258" y="412"/>
                    <a:pt x="7258" y="331"/>
                    <a:pt x="7220" y="250"/>
                  </a:cubicBezTo>
                  <a:cubicBezTo>
                    <a:pt x="7178" y="212"/>
                    <a:pt x="7097" y="131"/>
                    <a:pt x="7016" y="131"/>
                  </a:cubicBezTo>
                  <a:lnTo>
                    <a:pt x="6010" y="8"/>
                  </a:lnTo>
                  <a:cubicBezTo>
                    <a:pt x="5994" y="3"/>
                    <a:pt x="5977" y="1"/>
                    <a:pt x="5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49"/>
          <p:cNvGrpSpPr/>
          <p:nvPr/>
        </p:nvGrpSpPr>
        <p:grpSpPr>
          <a:xfrm>
            <a:off x="4858180" y="3801569"/>
            <a:ext cx="412372" cy="399740"/>
            <a:chOff x="5445463" y="4152375"/>
            <a:chExt cx="458650" cy="444600"/>
          </a:xfrm>
        </p:grpSpPr>
        <p:sp>
          <p:nvSpPr>
            <p:cNvPr id="1749" name="Google Shape;1749;p49"/>
            <p:cNvSpPr/>
            <p:nvPr/>
          </p:nvSpPr>
          <p:spPr>
            <a:xfrm>
              <a:off x="5478688" y="4186650"/>
              <a:ext cx="336725" cy="335725"/>
            </a:xfrm>
            <a:custGeom>
              <a:rect b="b" l="l" r="r" t="t"/>
              <a:pathLst>
                <a:path extrusionOk="0" h="13429" w="13469">
                  <a:moveTo>
                    <a:pt x="6736" y="0"/>
                  </a:moveTo>
                  <a:cubicBezTo>
                    <a:pt x="3027" y="0"/>
                    <a:pt x="1" y="2984"/>
                    <a:pt x="1" y="6694"/>
                  </a:cubicBezTo>
                  <a:cubicBezTo>
                    <a:pt x="1" y="8064"/>
                    <a:pt x="446" y="9397"/>
                    <a:pt x="1211" y="10526"/>
                  </a:cubicBezTo>
                  <a:cubicBezTo>
                    <a:pt x="1255" y="10591"/>
                    <a:pt x="1323" y="10621"/>
                    <a:pt x="1396" y="10621"/>
                  </a:cubicBezTo>
                  <a:cubicBezTo>
                    <a:pt x="1457" y="10621"/>
                    <a:pt x="1520" y="10601"/>
                    <a:pt x="1575" y="10564"/>
                  </a:cubicBezTo>
                  <a:cubicBezTo>
                    <a:pt x="1694" y="10484"/>
                    <a:pt x="1736" y="10322"/>
                    <a:pt x="1656" y="10203"/>
                  </a:cubicBezTo>
                  <a:cubicBezTo>
                    <a:pt x="930" y="9155"/>
                    <a:pt x="565" y="7945"/>
                    <a:pt x="565" y="6694"/>
                  </a:cubicBezTo>
                  <a:cubicBezTo>
                    <a:pt x="565" y="3306"/>
                    <a:pt x="3349" y="526"/>
                    <a:pt x="6736" y="526"/>
                  </a:cubicBezTo>
                  <a:cubicBezTo>
                    <a:pt x="10162" y="526"/>
                    <a:pt x="12946" y="3306"/>
                    <a:pt x="12946" y="6694"/>
                  </a:cubicBezTo>
                  <a:cubicBezTo>
                    <a:pt x="12946" y="10122"/>
                    <a:pt x="10162" y="12903"/>
                    <a:pt x="6736" y="12903"/>
                  </a:cubicBezTo>
                  <a:cubicBezTo>
                    <a:pt x="5081" y="12903"/>
                    <a:pt x="3510" y="12258"/>
                    <a:pt x="2340" y="11048"/>
                  </a:cubicBezTo>
                  <a:cubicBezTo>
                    <a:pt x="2299" y="11008"/>
                    <a:pt x="2229" y="10988"/>
                    <a:pt x="2159" y="10988"/>
                  </a:cubicBezTo>
                  <a:cubicBezTo>
                    <a:pt x="2089" y="10988"/>
                    <a:pt x="2019" y="11008"/>
                    <a:pt x="1978" y="11048"/>
                  </a:cubicBezTo>
                  <a:cubicBezTo>
                    <a:pt x="1856" y="11171"/>
                    <a:pt x="1856" y="11332"/>
                    <a:pt x="1978" y="11451"/>
                  </a:cubicBezTo>
                  <a:cubicBezTo>
                    <a:pt x="3227" y="12742"/>
                    <a:pt x="4920" y="13429"/>
                    <a:pt x="6736" y="13429"/>
                  </a:cubicBezTo>
                  <a:cubicBezTo>
                    <a:pt x="10446" y="13429"/>
                    <a:pt x="13468" y="10403"/>
                    <a:pt x="13468" y="6694"/>
                  </a:cubicBezTo>
                  <a:cubicBezTo>
                    <a:pt x="13468" y="2984"/>
                    <a:pt x="10446" y="0"/>
                    <a:pt x="6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9"/>
            <p:cNvSpPr/>
            <p:nvPr/>
          </p:nvSpPr>
          <p:spPr>
            <a:xfrm>
              <a:off x="5445463" y="4152375"/>
              <a:ext cx="455675" cy="444600"/>
            </a:xfrm>
            <a:custGeom>
              <a:rect b="b" l="l" r="r" t="t"/>
              <a:pathLst>
                <a:path extrusionOk="0" h="17784" w="18227">
                  <a:moveTo>
                    <a:pt x="8065" y="526"/>
                  </a:moveTo>
                  <a:cubicBezTo>
                    <a:pt x="12217" y="526"/>
                    <a:pt x="15604" y="3913"/>
                    <a:pt x="15604" y="8065"/>
                  </a:cubicBezTo>
                  <a:cubicBezTo>
                    <a:pt x="15604" y="12258"/>
                    <a:pt x="12217" y="15606"/>
                    <a:pt x="8065" y="15606"/>
                  </a:cubicBezTo>
                  <a:cubicBezTo>
                    <a:pt x="3910" y="15606"/>
                    <a:pt x="523" y="12258"/>
                    <a:pt x="523" y="8065"/>
                  </a:cubicBezTo>
                  <a:cubicBezTo>
                    <a:pt x="523" y="3913"/>
                    <a:pt x="3910" y="526"/>
                    <a:pt x="8065" y="526"/>
                  </a:cubicBezTo>
                  <a:close/>
                  <a:moveTo>
                    <a:pt x="8065" y="0"/>
                  </a:moveTo>
                  <a:cubicBezTo>
                    <a:pt x="5927" y="0"/>
                    <a:pt x="3872" y="849"/>
                    <a:pt x="2340" y="2381"/>
                  </a:cubicBezTo>
                  <a:cubicBezTo>
                    <a:pt x="846" y="3871"/>
                    <a:pt x="1" y="5929"/>
                    <a:pt x="1" y="8065"/>
                  </a:cubicBezTo>
                  <a:cubicBezTo>
                    <a:pt x="1" y="10242"/>
                    <a:pt x="846" y="12258"/>
                    <a:pt x="2340" y="13790"/>
                  </a:cubicBezTo>
                  <a:cubicBezTo>
                    <a:pt x="3872" y="15322"/>
                    <a:pt x="5927" y="16171"/>
                    <a:pt x="8065" y="16171"/>
                  </a:cubicBezTo>
                  <a:cubicBezTo>
                    <a:pt x="9920" y="16171"/>
                    <a:pt x="11652" y="15564"/>
                    <a:pt x="13104" y="14397"/>
                  </a:cubicBezTo>
                  <a:lnTo>
                    <a:pt x="16330" y="17500"/>
                  </a:lnTo>
                  <a:cubicBezTo>
                    <a:pt x="16533" y="17703"/>
                    <a:pt x="16813" y="17784"/>
                    <a:pt x="17097" y="17784"/>
                  </a:cubicBezTo>
                  <a:lnTo>
                    <a:pt x="17136" y="17784"/>
                  </a:lnTo>
                  <a:cubicBezTo>
                    <a:pt x="17420" y="17784"/>
                    <a:pt x="17701" y="17661"/>
                    <a:pt x="17904" y="17461"/>
                  </a:cubicBezTo>
                  <a:cubicBezTo>
                    <a:pt x="18104" y="17258"/>
                    <a:pt x="18226" y="16977"/>
                    <a:pt x="18226" y="16655"/>
                  </a:cubicBezTo>
                  <a:cubicBezTo>
                    <a:pt x="18184" y="16371"/>
                    <a:pt x="18065" y="16090"/>
                    <a:pt x="17862" y="15887"/>
                  </a:cubicBezTo>
                  <a:lnTo>
                    <a:pt x="15888" y="13993"/>
                  </a:lnTo>
                  <a:cubicBezTo>
                    <a:pt x="15826" y="13932"/>
                    <a:pt x="15755" y="13902"/>
                    <a:pt x="15685" y="13902"/>
                  </a:cubicBezTo>
                  <a:cubicBezTo>
                    <a:pt x="15614" y="13902"/>
                    <a:pt x="15544" y="13932"/>
                    <a:pt x="15484" y="13993"/>
                  </a:cubicBezTo>
                  <a:cubicBezTo>
                    <a:pt x="15404" y="14113"/>
                    <a:pt x="15404" y="14274"/>
                    <a:pt x="15523" y="14355"/>
                  </a:cubicBezTo>
                  <a:lnTo>
                    <a:pt x="17501" y="16251"/>
                  </a:lnTo>
                  <a:cubicBezTo>
                    <a:pt x="17620" y="16371"/>
                    <a:pt x="17662" y="16532"/>
                    <a:pt x="17662" y="16655"/>
                  </a:cubicBezTo>
                  <a:cubicBezTo>
                    <a:pt x="17662" y="16816"/>
                    <a:pt x="17620" y="16977"/>
                    <a:pt x="17501" y="17097"/>
                  </a:cubicBezTo>
                  <a:cubicBezTo>
                    <a:pt x="17420" y="17177"/>
                    <a:pt x="17259" y="17258"/>
                    <a:pt x="17097" y="17258"/>
                  </a:cubicBezTo>
                  <a:cubicBezTo>
                    <a:pt x="16936" y="17258"/>
                    <a:pt x="16813" y="17219"/>
                    <a:pt x="16694" y="17097"/>
                  </a:cubicBezTo>
                  <a:lnTo>
                    <a:pt x="13507" y="14074"/>
                  </a:lnTo>
                  <a:lnTo>
                    <a:pt x="13791" y="13790"/>
                  </a:lnTo>
                  <a:cubicBezTo>
                    <a:pt x="13952" y="13629"/>
                    <a:pt x="14152" y="13429"/>
                    <a:pt x="14314" y="13226"/>
                  </a:cubicBezTo>
                  <a:lnTo>
                    <a:pt x="14678" y="13590"/>
                  </a:lnTo>
                  <a:cubicBezTo>
                    <a:pt x="14717" y="13629"/>
                    <a:pt x="14797" y="13671"/>
                    <a:pt x="14878" y="13671"/>
                  </a:cubicBezTo>
                  <a:cubicBezTo>
                    <a:pt x="14920" y="13671"/>
                    <a:pt x="15001" y="13629"/>
                    <a:pt x="15039" y="13590"/>
                  </a:cubicBezTo>
                  <a:cubicBezTo>
                    <a:pt x="15162" y="13468"/>
                    <a:pt x="15162" y="13306"/>
                    <a:pt x="15039" y="13187"/>
                  </a:cubicBezTo>
                  <a:lnTo>
                    <a:pt x="14636" y="12784"/>
                  </a:lnTo>
                  <a:cubicBezTo>
                    <a:pt x="15604" y="11452"/>
                    <a:pt x="16168" y="9800"/>
                    <a:pt x="16168" y="8065"/>
                  </a:cubicBezTo>
                  <a:cubicBezTo>
                    <a:pt x="16168" y="5929"/>
                    <a:pt x="15323" y="3871"/>
                    <a:pt x="13791" y="2381"/>
                  </a:cubicBezTo>
                  <a:cubicBezTo>
                    <a:pt x="12259" y="849"/>
                    <a:pt x="10243" y="0"/>
                    <a:pt x="8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9"/>
            <p:cNvSpPr/>
            <p:nvPr/>
          </p:nvSpPr>
          <p:spPr>
            <a:xfrm>
              <a:off x="5572488" y="4255175"/>
              <a:ext cx="192525" cy="182525"/>
            </a:xfrm>
            <a:custGeom>
              <a:rect b="b" l="l" r="r" t="t"/>
              <a:pathLst>
                <a:path extrusionOk="0" h="7301" w="7701">
                  <a:moveTo>
                    <a:pt x="1613" y="1"/>
                  </a:moveTo>
                  <a:cubicBezTo>
                    <a:pt x="726" y="1"/>
                    <a:pt x="0" y="727"/>
                    <a:pt x="0" y="1614"/>
                  </a:cubicBezTo>
                  <a:lnTo>
                    <a:pt x="0" y="5688"/>
                  </a:lnTo>
                  <a:cubicBezTo>
                    <a:pt x="0" y="6575"/>
                    <a:pt x="726" y="7301"/>
                    <a:pt x="1613" y="7301"/>
                  </a:cubicBezTo>
                  <a:lnTo>
                    <a:pt x="7420" y="7301"/>
                  </a:lnTo>
                  <a:cubicBezTo>
                    <a:pt x="7581" y="7301"/>
                    <a:pt x="7700" y="7178"/>
                    <a:pt x="7700" y="7017"/>
                  </a:cubicBezTo>
                  <a:cubicBezTo>
                    <a:pt x="7700" y="6856"/>
                    <a:pt x="7581" y="6736"/>
                    <a:pt x="7420" y="6736"/>
                  </a:cubicBezTo>
                  <a:lnTo>
                    <a:pt x="1613" y="6736"/>
                  </a:lnTo>
                  <a:cubicBezTo>
                    <a:pt x="1007" y="6736"/>
                    <a:pt x="523" y="6252"/>
                    <a:pt x="523" y="5688"/>
                  </a:cubicBezTo>
                  <a:lnTo>
                    <a:pt x="523" y="1614"/>
                  </a:lnTo>
                  <a:cubicBezTo>
                    <a:pt x="523" y="1011"/>
                    <a:pt x="1007" y="527"/>
                    <a:pt x="1613" y="527"/>
                  </a:cubicBezTo>
                  <a:lnTo>
                    <a:pt x="6894" y="527"/>
                  </a:lnTo>
                  <a:cubicBezTo>
                    <a:pt x="7016" y="527"/>
                    <a:pt x="7136" y="404"/>
                    <a:pt x="7136" y="243"/>
                  </a:cubicBezTo>
                  <a:cubicBezTo>
                    <a:pt x="7136" y="124"/>
                    <a:pt x="7016" y="1"/>
                    <a:pt x="6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9"/>
            <p:cNvSpPr/>
            <p:nvPr/>
          </p:nvSpPr>
          <p:spPr>
            <a:xfrm>
              <a:off x="5599663" y="4281400"/>
              <a:ext cx="179450" cy="129050"/>
            </a:xfrm>
            <a:custGeom>
              <a:rect b="b" l="l" r="r" t="t"/>
              <a:pathLst>
                <a:path extrusionOk="0" h="5162" w="7178">
                  <a:moveTo>
                    <a:pt x="526" y="0"/>
                  </a:moveTo>
                  <a:cubicBezTo>
                    <a:pt x="242" y="0"/>
                    <a:pt x="1" y="242"/>
                    <a:pt x="1" y="565"/>
                  </a:cubicBezTo>
                  <a:lnTo>
                    <a:pt x="1" y="4639"/>
                  </a:lnTo>
                  <a:cubicBezTo>
                    <a:pt x="1" y="4920"/>
                    <a:pt x="242" y="5162"/>
                    <a:pt x="526" y="5162"/>
                  </a:cubicBezTo>
                  <a:lnTo>
                    <a:pt x="6897" y="5162"/>
                  </a:lnTo>
                  <a:cubicBezTo>
                    <a:pt x="7058" y="5162"/>
                    <a:pt x="7178" y="5042"/>
                    <a:pt x="7178" y="4881"/>
                  </a:cubicBezTo>
                  <a:cubicBezTo>
                    <a:pt x="7178" y="4758"/>
                    <a:pt x="7058" y="4639"/>
                    <a:pt x="6897" y="4639"/>
                  </a:cubicBezTo>
                  <a:lnTo>
                    <a:pt x="526" y="4639"/>
                  </a:lnTo>
                  <a:lnTo>
                    <a:pt x="526" y="565"/>
                  </a:lnTo>
                  <a:lnTo>
                    <a:pt x="3591" y="565"/>
                  </a:lnTo>
                  <a:cubicBezTo>
                    <a:pt x="3710" y="565"/>
                    <a:pt x="3833" y="445"/>
                    <a:pt x="3833" y="284"/>
                  </a:cubicBezTo>
                  <a:cubicBezTo>
                    <a:pt x="3833" y="123"/>
                    <a:pt x="3710" y="0"/>
                    <a:pt x="3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9"/>
            <p:cNvSpPr/>
            <p:nvPr/>
          </p:nvSpPr>
          <p:spPr>
            <a:xfrm>
              <a:off x="5710538" y="4281400"/>
              <a:ext cx="60525" cy="14125"/>
            </a:xfrm>
            <a:custGeom>
              <a:rect b="b" l="l" r="r" t="t"/>
              <a:pathLst>
                <a:path extrusionOk="0" h="565" w="2421">
                  <a:moveTo>
                    <a:pt x="285" y="0"/>
                  </a:moveTo>
                  <a:cubicBezTo>
                    <a:pt x="123" y="0"/>
                    <a:pt x="1" y="123"/>
                    <a:pt x="1" y="284"/>
                  </a:cubicBezTo>
                  <a:cubicBezTo>
                    <a:pt x="1" y="445"/>
                    <a:pt x="123" y="565"/>
                    <a:pt x="285" y="565"/>
                  </a:cubicBezTo>
                  <a:lnTo>
                    <a:pt x="2140" y="565"/>
                  </a:lnTo>
                  <a:cubicBezTo>
                    <a:pt x="2301" y="565"/>
                    <a:pt x="2420" y="445"/>
                    <a:pt x="2420" y="284"/>
                  </a:cubicBezTo>
                  <a:cubicBezTo>
                    <a:pt x="2420" y="123"/>
                    <a:pt x="2301" y="0"/>
                    <a:pt x="2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9"/>
            <p:cNvSpPr/>
            <p:nvPr/>
          </p:nvSpPr>
          <p:spPr>
            <a:xfrm>
              <a:off x="5852713" y="4281400"/>
              <a:ext cx="51400" cy="14125"/>
            </a:xfrm>
            <a:custGeom>
              <a:rect b="b" l="l" r="r" t="t"/>
              <a:pathLst>
                <a:path extrusionOk="0" h="565" w="2056">
                  <a:moveTo>
                    <a:pt x="282" y="0"/>
                  </a:moveTo>
                  <a:cubicBezTo>
                    <a:pt x="120" y="0"/>
                    <a:pt x="1" y="123"/>
                    <a:pt x="1" y="284"/>
                  </a:cubicBezTo>
                  <a:cubicBezTo>
                    <a:pt x="1" y="445"/>
                    <a:pt x="120" y="565"/>
                    <a:pt x="282" y="565"/>
                  </a:cubicBezTo>
                  <a:lnTo>
                    <a:pt x="1814" y="565"/>
                  </a:lnTo>
                  <a:cubicBezTo>
                    <a:pt x="1936" y="565"/>
                    <a:pt x="2056" y="445"/>
                    <a:pt x="2056" y="284"/>
                  </a:cubicBezTo>
                  <a:cubicBezTo>
                    <a:pt x="2056" y="123"/>
                    <a:pt x="1936" y="0"/>
                    <a:pt x="1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9"/>
            <p:cNvSpPr/>
            <p:nvPr/>
          </p:nvSpPr>
          <p:spPr>
            <a:xfrm>
              <a:off x="5856763" y="4397350"/>
              <a:ext cx="47350" cy="13100"/>
            </a:xfrm>
            <a:custGeom>
              <a:rect b="b" l="l" r="r" t="t"/>
              <a:pathLst>
                <a:path extrusionOk="0" h="524" w="1894">
                  <a:moveTo>
                    <a:pt x="281" y="1"/>
                  </a:moveTo>
                  <a:cubicBezTo>
                    <a:pt x="120" y="1"/>
                    <a:pt x="0" y="120"/>
                    <a:pt x="0" y="243"/>
                  </a:cubicBezTo>
                  <a:cubicBezTo>
                    <a:pt x="0" y="404"/>
                    <a:pt x="120" y="524"/>
                    <a:pt x="281" y="524"/>
                  </a:cubicBezTo>
                  <a:lnTo>
                    <a:pt x="1652" y="524"/>
                  </a:lnTo>
                  <a:cubicBezTo>
                    <a:pt x="1774" y="524"/>
                    <a:pt x="1894" y="404"/>
                    <a:pt x="1894" y="243"/>
                  </a:cubicBezTo>
                  <a:cubicBezTo>
                    <a:pt x="1894" y="120"/>
                    <a:pt x="1774" y="1"/>
                    <a:pt x="1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9"/>
            <p:cNvSpPr/>
            <p:nvPr/>
          </p:nvSpPr>
          <p:spPr>
            <a:xfrm>
              <a:off x="5859738" y="4308650"/>
              <a:ext cx="44375" cy="13100"/>
            </a:xfrm>
            <a:custGeom>
              <a:rect b="b" l="l" r="r" t="t"/>
              <a:pathLst>
                <a:path extrusionOk="0" h="524" w="1775">
                  <a:moveTo>
                    <a:pt x="242" y="1"/>
                  </a:moveTo>
                  <a:cubicBezTo>
                    <a:pt x="123" y="1"/>
                    <a:pt x="1" y="120"/>
                    <a:pt x="1" y="281"/>
                  </a:cubicBezTo>
                  <a:cubicBezTo>
                    <a:pt x="1" y="404"/>
                    <a:pt x="123" y="523"/>
                    <a:pt x="242" y="523"/>
                  </a:cubicBezTo>
                  <a:lnTo>
                    <a:pt x="1533" y="523"/>
                  </a:lnTo>
                  <a:cubicBezTo>
                    <a:pt x="1655" y="523"/>
                    <a:pt x="1775" y="404"/>
                    <a:pt x="1775" y="281"/>
                  </a:cubicBezTo>
                  <a:cubicBezTo>
                    <a:pt x="1775" y="120"/>
                    <a:pt x="1655" y="1"/>
                    <a:pt x="1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9"/>
            <p:cNvSpPr/>
            <p:nvPr/>
          </p:nvSpPr>
          <p:spPr>
            <a:xfrm>
              <a:off x="5861763" y="4370100"/>
              <a:ext cx="42350" cy="13175"/>
            </a:xfrm>
            <a:custGeom>
              <a:rect b="b" l="l" r="r" t="t"/>
              <a:pathLst>
                <a:path extrusionOk="0" h="527" w="1694">
                  <a:moveTo>
                    <a:pt x="242" y="1"/>
                  </a:moveTo>
                  <a:cubicBezTo>
                    <a:pt x="123" y="1"/>
                    <a:pt x="0" y="123"/>
                    <a:pt x="0" y="285"/>
                  </a:cubicBezTo>
                  <a:cubicBezTo>
                    <a:pt x="0" y="404"/>
                    <a:pt x="123" y="526"/>
                    <a:pt x="242" y="526"/>
                  </a:cubicBezTo>
                  <a:lnTo>
                    <a:pt x="1452" y="526"/>
                  </a:lnTo>
                  <a:cubicBezTo>
                    <a:pt x="1574" y="526"/>
                    <a:pt x="1694" y="404"/>
                    <a:pt x="1694" y="285"/>
                  </a:cubicBezTo>
                  <a:cubicBezTo>
                    <a:pt x="1694" y="123"/>
                    <a:pt x="1574" y="1"/>
                    <a:pt x="1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9"/>
            <p:cNvSpPr/>
            <p:nvPr/>
          </p:nvSpPr>
          <p:spPr>
            <a:xfrm>
              <a:off x="5634988" y="4325750"/>
              <a:ext cx="40350" cy="40350"/>
            </a:xfrm>
            <a:custGeom>
              <a:rect b="b" l="l" r="r" t="t"/>
              <a:pathLst>
                <a:path extrusionOk="0" h="1614" w="1614">
                  <a:moveTo>
                    <a:pt x="807" y="565"/>
                  </a:moveTo>
                  <a:cubicBezTo>
                    <a:pt x="968" y="565"/>
                    <a:pt x="1087" y="688"/>
                    <a:pt x="1087" y="807"/>
                  </a:cubicBezTo>
                  <a:cubicBezTo>
                    <a:pt x="1087" y="968"/>
                    <a:pt x="968" y="1091"/>
                    <a:pt x="807" y="1091"/>
                  </a:cubicBezTo>
                  <a:cubicBezTo>
                    <a:pt x="646" y="1091"/>
                    <a:pt x="523" y="968"/>
                    <a:pt x="523" y="807"/>
                  </a:cubicBezTo>
                  <a:cubicBezTo>
                    <a:pt x="523" y="688"/>
                    <a:pt x="646" y="565"/>
                    <a:pt x="807" y="565"/>
                  </a:cubicBezTo>
                  <a:close/>
                  <a:moveTo>
                    <a:pt x="807" y="0"/>
                  </a:moveTo>
                  <a:cubicBezTo>
                    <a:pt x="362" y="0"/>
                    <a:pt x="0" y="365"/>
                    <a:pt x="0" y="807"/>
                  </a:cubicBezTo>
                  <a:cubicBezTo>
                    <a:pt x="0" y="1252"/>
                    <a:pt x="362" y="1613"/>
                    <a:pt x="807" y="1613"/>
                  </a:cubicBezTo>
                  <a:cubicBezTo>
                    <a:pt x="1249" y="1613"/>
                    <a:pt x="1613" y="1252"/>
                    <a:pt x="1613" y="807"/>
                  </a:cubicBezTo>
                  <a:cubicBezTo>
                    <a:pt x="1613" y="365"/>
                    <a:pt x="1249" y="0"/>
                    <a:pt x="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9"/>
            <p:cNvSpPr/>
            <p:nvPr/>
          </p:nvSpPr>
          <p:spPr>
            <a:xfrm>
              <a:off x="5687413" y="4325750"/>
              <a:ext cx="40325" cy="40350"/>
            </a:xfrm>
            <a:custGeom>
              <a:rect b="b" l="l" r="r" t="t"/>
              <a:pathLst>
                <a:path extrusionOk="0" h="1614" w="1613">
                  <a:moveTo>
                    <a:pt x="807" y="565"/>
                  </a:moveTo>
                  <a:cubicBezTo>
                    <a:pt x="968" y="565"/>
                    <a:pt x="1087" y="688"/>
                    <a:pt x="1087" y="807"/>
                  </a:cubicBezTo>
                  <a:cubicBezTo>
                    <a:pt x="1087" y="968"/>
                    <a:pt x="968" y="1091"/>
                    <a:pt x="807" y="1091"/>
                  </a:cubicBezTo>
                  <a:cubicBezTo>
                    <a:pt x="684" y="1091"/>
                    <a:pt x="565" y="968"/>
                    <a:pt x="565" y="807"/>
                  </a:cubicBezTo>
                  <a:cubicBezTo>
                    <a:pt x="565" y="688"/>
                    <a:pt x="684" y="565"/>
                    <a:pt x="807" y="565"/>
                  </a:cubicBezTo>
                  <a:close/>
                  <a:moveTo>
                    <a:pt x="807" y="0"/>
                  </a:moveTo>
                  <a:cubicBezTo>
                    <a:pt x="361" y="0"/>
                    <a:pt x="0" y="365"/>
                    <a:pt x="0" y="807"/>
                  </a:cubicBezTo>
                  <a:cubicBezTo>
                    <a:pt x="0" y="1252"/>
                    <a:pt x="361" y="1613"/>
                    <a:pt x="807" y="1613"/>
                  </a:cubicBezTo>
                  <a:cubicBezTo>
                    <a:pt x="1248" y="1613"/>
                    <a:pt x="1613" y="1252"/>
                    <a:pt x="1613" y="807"/>
                  </a:cubicBezTo>
                  <a:cubicBezTo>
                    <a:pt x="1613" y="365"/>
                    <a:pt x="1248" y="0"/>
                    <a:pt x="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9"/>
            <p:cNvSpPr/>
            <p:nvPr/>
          </p:nvSpPr>
          <p:spPr>
            <a:xfrm>
              <a:off x="5740788" y="4325750"/>
              <a:ext cx="39375" cy="40350"/>
            </a:xfrm>
            <a:custGeom>
              <a:rect b="b" l="l" r="r" t="t"/>
              <a:pathLst>
                <a:path extrusionOk="0" h="1614" w="1575">
                  <a:moveTo>
                    <a:pt x="768" y="565"/>
                  </a:moveTo>
                  <a:cubicBezTo>
                    <a:pt x="930" y="565"/>
                    <a:pt x="1049" y="688"/>
                    <a:pt x="1049" y="807"/>
                  </a:cubicBezTo>
                  <a:cubicBezTo>
                    <a:pt x="1049" y="968"/>
                    <a:pt x="930" y="1091"/>
                    <a:pt x="768" y="1091"/>
                  </a:cubicBezTo>
                  <a:cubicBezTo>
                    <a:pt x="646" y="1091"/>
                    <a:pt x="526" y="968"/>
                    <a:pt x="526" y="807"/>
                  </a:cubicBezTo>
                  <a:cubicBezTo>
                    <a:pt x="526" y="688"/>
                    <a:pt x="646" y="565"/>
                    <a:pt x="768" y="565"/>
                  </a:cubicBezTo>
                  <a:close/>
                  <a:moveTo>
                    <a:pt x="768" y="0"/>
                  </a:moveTo>
                  <a:cubicBezTo>
                    <a:pt x="323" y="0"/>
                    <a:pt x="1" y="365"/>
                    <a:pt x="1" y="807"/>
                  </a:cubicBezTo>
                  <a:cubicBezTo>
                    <a:pt x="1" y="1252"/>
                    <a:pt x="323" y="1613"/>
                    <a:pt x="768" y="1613"/>
                  </a:cubicBezTo>
                  <a:cubicBezTo>
                    <a:pt x="1210" y="1613"/>
                    <a:pt x="1575" y="1252"/>
                    <a:pt x="1575" y="807"/>
                  </a:cubicBezTo>
                  <a:cubicBezTo>
                    <a:pt x="1575" y="365"/>
                    <a:pt x="1210"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9"/>
            <p:cNvSpPr/>
            <p:nvPr/>
          </p:nvSpPr>
          <p:spPr>
            <a:xfrm>
              <a:off x="5874888" y="4339875"/>
              <a:ext cx="17125" cy="13150"/>
            </a:xfrm>
            <a:custGeom>
              <a:rect b="b" l="l" r="r" t="t"/>
              <a:pathLst>
                <a:path extrusionOk="0" h="526" w="685">
                  <a:moveTo>
                    <a:pt x="282" y="0"/>
                  </a:moveTo>
                  <a:cubicBezTo>
                    <a:pt x="120" y="0"/>
                    <a:pt x="1" y="123"/>
                    <a:pt x="1" y="242"/>
                  </a:cubicBezTo>
                  <a:cubicBezTo>
                    <a:pt x="1" y="403"/>
                    <a:pt x="120" y="526"/>
                    <a:pt x="282" y="526"/>
                  </a:cubicBezTo>
                  <a:lnTo>
                    <a:pt x="443" y="526"/>
                  </a:lnTo>
                  <a:cubicBezTo>
                    <a:pt x="566" y="526"/>
                    <a:pt x="685" y="403"/>
                    <a:pt x="685" y="242"/>
                  </a:cubicBezTo>
                  <a:cubicBezTo>
                    <a:pt x="685" y="123"/>
                    <a:pt x="566"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49"/>
          <p:cNvGrpSpPr/>
          <p:nvPr/>
        </p:nvGrpSpPr>
        <p:grpSpPr>
          <a:xfrm>
            <a:off x="4186552" y="3824248"/>
            <a:ext cx="413316" cy="354380"/>
            <a:chOff x="4698463" y="4177600"/>
            <a:chExt cx="459700" cy="394150"/>
          </a:xfrm>
        </p:grpSpPr>
        <p:sp>
          <p:nvSpPr>
            <p:cNvPr id="1763" name="Google Shape;1763;p49"/>
            <p:cNvSpPr/>
            <p:nvPr/>
          </p:nvSpPr>
          <p:spPr>
            <a:xfrm>
              <a:off x="4698463" y="4177600"/>
              <a:ext cx="459700" cy="394150"/>
            </a:xfrm>
            <a:custGeom>
              <a:rect b="b" l="l" r="r" t="t"/>
              <a:pathLst>
                <a:path extrusionOk="0" h="15766" w="18388">
                  <a:moveTo>
                    <a:pt x="1978" y="1"/>
                  </a:moveTo>
                  <a:cubicBezTo>
                    <a:pt x="888" y="1"/>
                    <a:pt x="1" y="888"/>
                    <a:pt x="1" y="1975"/>
                  </a:cubicBezTo>
                  <a:lnTo>
                    <a:pt x="1" y="13830"/>
                  </a:lnTo>
                  <a:cubicBezTo>
                    <a:pt x="1" y="14878"/>
                    <a:pt x="888" y="15765"/>
                    <a:pt x="1978" y="15765"/>
                  </a:cubicBezTo>
                  <a:lnTo>
                    <a:pt x="3914" y="15765"/>
                  </a:lnTo>
                  <a:cubicBezTo>
                    <a:pt x="4075" y="15765"/>
                    <a:pt x="4194" y="15646"/>
                    <a:pt x="4194" y="15484"/>
                  </a:cubicBezTo>
                  <a:cubicBezTo>
                    <a:pt x="4194" y="15362"/>
                    <a:pt x="4075" y="15242"/>
                    <a:pt x="3914" y="15242"/>
                  </a:cubicBezTo>
                  <a:lnTo>
                    <a:pt x="1978" y="15242"/>
                  </a:lnTo>
                  <a:cubicBezTo>
                    <a:pt x="1172" y="15242"/>
                    <a:pt x="527" y="14597"/>
                    <a:pt x="527" y="13830"/>
                  </a:cubicBezTo>
                  <a:lnTo>
                    <a:pt x="527" y="2743"/>
                  </a:lnTo>
                  <a:lnTo>
                    <a:pt x="13791" y="2743"/>
                  </a:lnTo>
                  <a:cubicBezTo>
                    <a:pt x="13952" y="2743"/>
                    <a:pt x="14075" y="2620"/>
                    <a:pt x="14075" y="2501"/>
                  </a:cubicBezTo>
                  <a:cubicBezTo>
                    <a:pt x="14075" y="2339"/>
                    <a:pt x="13952" y="2217"/>
                    <a:pt x="13791" y="2217"/>
                  </a:cubicBezTo>
                  <a:lnTo>
                    <a:pt x="527" y="2217"/>
                  </a:lnTo>
                  <a:lnTo>
                    <a:pt x="527" y="1975"/>
                  </a:lnTo>
                  <a:cubicBezTo>
                    <a:pt x="527" y="1169"/>
                    <a:pt x="1172" y="565"/>
                    <a:pt x="1978" y="565"/>
                  </a:cubicBezTo>
                  <a:lnTo>
                    <a:pt x="16413" y="565"/>
                  </a:lnTo>
                  <a:cubicBezTo>
                    <a:pt x="17220" y="565"/>
                    <a:pt x="17823" y="1169"/>
                    <a:pt x="17823" y="1975"/>
                  </a:cubicBezTo>
                  <a:lnTo>
                    <a:pt x="17823" y="2217"/>
                  </a:lnTo>
                  <a:lnTo>
                    <a:pt x="14920" y="2217"/>
                  </a:lnTo>
                  <a:cubicBezTo>
                    <a:pt x="14800" y="2217"/>
                    <a:pt x="14678" y="2339"/>
                    <a:pt x="14678" y="2501"/>
                  </a:cubicBezTo>
                  <a:cubicBezTo>
                    <a:pt x="14678" y="2620"/>
                    <a:pt x="14800" y="2743"/>
                    <a:pt x="14920" y="2743"/>
                  </a:cubicBezTo>
                  <a:lnTo>
                    <a:pt x="17823" y="2743"/>
                  </a:lnTo>
                  <a:lnTo>
                    <a:pt x="17823" y="13830"/>
                  </a:lnTo>
                  <a:cubicBezTo>
                    <a:pt x="17823" y="14597"/>
                    <a:pt x="17220" y="15242"/>
                    <a:pt x="16413" y="15242"/>
                  </a:cubicBezTo>
                  <a:lnTo>
                    <a:pt x="5043" y="15242"/>
                  </a:lnTo>
                  <a:cubicBezTo>
                    <a:pt x="4920" y="15242"/>
                    <a:pt x="4801" y="15362"/>
                    <a:pt x="4801" y="15484"/>
                  </a:cubicBezTo>
                  <a:cubicBezTo>
                    <a:pt x="4801" y="15646"/>
                    <a:pt x="4920" y="15765"/>
                    <a:pt x="5043" y="15765"/>
                  </a:cubicBezTo>
                  <a:lnTo>
                    <a:pt x="16413" y="15765"/>
                  </a:lnTo>
                  <a:cubicBezTo>
                    <a:pt x="17500" y="15765"/>
                    <a:pt x="18388" y="14878"/>
                    <a:pt x="18388" y="13830"/>
                  </a:cubicBezTo>
                  <a:lnTo>
                    <a:pt x="18388" y="1975"/>
                  </a:lnTo>
                  <a:cubicBezTo>
                    <a:pt x="18388" y="888"/>
                    <a:pt x="17500" y="1"/>
                    <a:pt x="16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9"/>
            <p:cNvSpPr/>
            <p:nvPr/>
          </p:nvSpPr>
          <p:spPr>
            <a:xfrm>
              <a:off x="4744838" y="4265275"/>
              <a:ext cx="365975" cy="189525"/>
            </a:xfrm>
            <a:custGeom>
              <a:rect b="b" l="l" r="r" t="t"/>
              <a:pathLst>
                <a:path extrusionOk="0" h="7581" w="14639">
                  <a:moveTo>
                    <a:pt x="7300" y="565"/>
                  </a:moveTo>
                  <a:cubicBezTo>
                    <a:pt x="7984" y="565"/>
                    <a:pt x="8629" y="645"/>
                    <a:pt x="9275" y="849"/>
                  </a:cubicBezTo>
                  <a:lnTo>
                    <a:pt x="8871" y="2097"/>
                  </a:lnTo>
                  <a:cubicBezTo>
                    <a:pt x="8349" y="1978"/>
                    <a:pt x="7865" y="1897"/>
                    <a:pt x="7300" y="1897"/>
                  </a:cubicBezTo>
                  <a:cubicBezTo>
                    <a:pt x="6775" y="1897"/>
                    <a:pt x="6252" y="1978"/>
                    <a:pt x="5768" y="2097"/>
                  </a:cubicBezTo>
                  <a:lnTo>
                    <a:pt x="5365" y="849"/>
                  </a:lnTo>
                  <a:cubicBezTo>
                    <a:pt x="6010" y="645"/>
                    <a:pt x="6655" y="565"/>
                    <a:pt x="7300" y="565"/>
                  </a:cubicBezTo>
                  <a:close/>
                  <a:moveTo>
                    <a:pt x="9758" y="1010"/>
                  </a:moveTo>
                  <a:cubicBezTo>
                    <a:pt x="10607" y="1332"/>
                    <a:pt x="11371" y="1816"/>
                    <a:pt x="12058" y="2461"/>
                  </a:cubicBezTo>
                  <a:cubicBezTo>
                    <a:pt x="12381" y="2784"/>
                    <a:pt x="12662" y="3145"/>
                    <a:pt x="12904" y="3510"/>
                  </a:cubicBezTo>
                  <a:lnTo>
                    <a:pt x="11816" y="4274"/>
                  </a:lnTo>
                  <a:cubicBezTo>
                    <a:pt x="11613" y="3952"/>
                    <a:pt x="11371" y="3671"/>
                    <a:pt x="11091" y="3429"/>
                  </a:cubicBezTo>
                  <a:cubicBezTo>
                    <a:pt x="10607" y="2903"/>
                    <a:pt x="10000" y="2542"/>
                    <a:pt x="9355" y="2300"/>
                  </a:cubicBezTo>
                  <a:lnTo>
                    <a:pt x="9758" y="1010"/>
                  </a:lnTo>
                  <a:close/>
                  <a:moveTo>
                    <a:pt x="1452" y="3952"/>
                  </a:moveTo>
                  <a:lnTo>
                    <a:pt x="2542" y="4719"/>
                  </a:lnTo>
                  <a:cubicBezTo>
                    <a:pt x="2139" y="5445"/>
                    <a:pt x="1936" y="6252"/>
                    <a:pt x="1897" y="7058"/>
                  </a:cubicBezTo>
                  <a:lnTo>
                    <a:pt x="565" y="7058"/>
                  </a:lnTo>
                  <a:cubicBezTo>
                    <a:pt x="607" y="5968"/>
                    <a:pt x="888" y="4881"/>
                    <a:pt x="1452" y="3952"/>
                  </a:cubicBezTo>
                  <a:close/>
                  <a:moveTo>
                    <a:pt x="13187" y="3952"/>
                  </a:moveTo>
                  <a:cubicBezTo>
                    <a:pt x="13710" y="4881"/>
                    <a:pt x="14033" y="5968"/>
                    <a:pt x="14074" y="7058"/>
                  </a:cubicBezTo>
                  <a:lnTo>
                    <a:pt x="12742" y="7058"/>
                  </a:lnTo>
                  <a:cubicBezTo>
                    <a:pt x="12704" y="6210"/>
                    <a:pt x="12500" y="5445"/>
                    <a:pt x="12097" y="4719"/>
                  </a:cubicBezTo>
                  <a:lnTo>
                    <a:pt x="13187" y="3952"/>
                  </a:lnTo>
                  <a:close/>
                  <a:moveTo>
                    <a:pt x="7300" y="0"/>
                  </a:moveTo>
                  <a:cubicBezTo>
                    <a:pt x="5404" y="0"/>
                    <a:pt x="3591" y="768"/>
                    <a:pt x="2220" y="2097"/>
                  </a:cubicBezTo>
                  <a:cubicBezTo>
                    <a:pt x="849" y="3429"/>
                    <a:pt x="42" y="5203"/>
                    <a:pt x="1" y="7139"/>
                  </a:cubicBezTo>
                  <a:cubicBezTo>
                    <a:pt x="1" y="7258"/>
                    <a:pt x="42" y="7381"/>
                    <a:pt x="123" y="7461"/>
                  </a:cubicBezTo>
                  <a:cubicBezTo>
                    <a:pt x="242" y="7542"/>
                    <a:pt x="323" y="7581"/>
                    <a:pt x="446" y="7581"/>
                  </a:cubicBezTo>
                  <a:lnTo>
                    <a:pt x="1978" y="7581"/>
                  </a:lnTo>
                  <a:cubicBezTo>
                    <a:pt x="2220" y="7581"/>
                    <a:pt x="2420" y="7419"/>
                    <a:pt x="2420" y="7139"/>
                  </a:cubicBezTo>
                  <a:cubicBezTo>
                    <a:pt x="2462" y="5929"/>
                    <a:pt x="2946" y="4800"/>
                    <a:pt x="3791" y="3913"/>
                  </a:cubicBezTo>
                  <a:cubicBezTo>
                    <a:pt x="3913" y="3790"/>
                    <a:pt x="3913" y="3629"/>
                    <a:pt x="3791" y="3510"/>
                  </a:cubicBezTo>
                  <a:cubicBezTo>
                    <a:pt x="3737" y="3473"/>
                    <a:pt x="3675" y="3453"/>
                    <a:pt x="3615" y="3453"/>
                  </a:cubicBezTo>
                  <a:cubicBezTo>
                    <a:pt x="3542" y="3453"/>
                    <a:pt x="3474" y="3483"/>
                    <a:pt x="3430" y="3549"/>
                  </a:cubicBezTo>
                  <a:cubicBezTo>
                    <a:pt x="3188" y="3752"/>
                    <a:pt x="2984" y="3994"/>
                    <a:pt x="2823" y="4274"/>
                  </a:cubicBezTo>
                  <a:lnTo>
                    <a:pt x="1736" y="3510"/>
                  </a:lnTo>
                  <a:cubicBezTo>
                    <a:pt x="1978" y="3145"/>
                    <a:pt x="2259" y="2784"/>
                    <a:pt x="2581" y="2461"/>
                  </a:cubicBezTo>
                  <a:cubicBezTo>
                    <a:pt x="3268" y="1816"/>
                    <a:pt x="4033" y="1332"/>
                    <a:pt x="4839" y="1010"/>
                  </a:cubicBezTo>
                  <a:lnTo>
                    <a:pt x="5242" y="2300"/>
                  </a:lnTo>
                  <a:cubicBezTo>
                    <a:pt x="4962" y="2419"/>
                    <a:pt x="4639" y="2581"/>
                    <a:pt x="4355" y="2742"/>
                  </a:cubicBezTo>
                  <a:cubicBezTo>
                    <a:pt x="4236" y="2823"/>
                    <a:pt x="4194" y="3026"/>
                    <a:pt x="4275" y="3145"/>
                  </a:cubicBezTo>
                  <a:cubicBezTo>
                    <a:pt x="4327" y="3224"/>
                    <a:pt x="4412" y="3268"/>
                    <a:pt x="4499" y="3268"/>
                  </a:cubicBezTo>
                  <a:cubicBezTo>
                    <a:pt x="4547" y="3268"/>
                    <a:pt x="4595" y="3255"/>
                    <a:pt x="4639" y="3226"/>
                  </a:cubicBezTo>
                  <a:cubicBezTo>
                    <a:pt x="5446" y="2703"/>
                    <a:pt x="6371" y="2419"/>
                    <a:pt x="7300" y="2419"/>
                  </a:cubicBezTo>
                  <a:cubicBezTo>
                    <a:pt x="8591" y="2419"/>
                    <a:pt x="9800" y="2903"/>
                    <a:pt x="10726" y="3790"/>
                  </a:cubicBezTo>
                  <a:cubicBezTo>
                    <a:pt x="11655" y="4678"/>
                    <a:pt x="12178" y="5887"/>
                    <a:pt x="12220" y="7139"/>
                  </a:cubicBezTo>
                  <a:cubicBezTo>
                    <a:pt x="12220" y="7419"/>
                    <a:pt x="12420" y="7581"/>
                    <a:pt x="12662" y="7581"/>
                  </a:cubicBezTo>
                  <a:lnTo>
                    <a:pt x="14155" y="7581"/>
                  </a:lnTo>
                  <a:cubicBezTo>
                    <a:pt x="14274" y="7581"/>
                    <a:pt x="14397" y="7542"/>
                    <a:pt x="14478" y="7461"/>
                  </a:cubicBezTo>
                  <a:cubicBezTo>
                    <a:pt x="14597" y="7381"/>
                    <a:pt x="14639" y="7258"/>
                    <a:pt x="14639" y="7139"/>
                  </a:cubicBezTo>
                  <a:cubicBezTo>
                    <a:pt x="14558" y="5203"/>
                    <a:pt x="13791" y="3429"/>
                    <a:pt x="12420" y="2097"/>
                  </a:cubicBezTo>
                  <a:cubicBezTo>
                    <a:pt x="11049" y="768"/>
                    <a:pt x="9236" y="0"/>
                    <a:pt x="7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9"/>
            <p:cNvSpPr/>
            <p:nvPr/>
          </p:nvSpPr>
          <p:spPr>
            <a:xfrm>
              <a:off x="4892013" y="4399100"/>
              <a:ext cx="82675" cy="97075"/>
            </a:xfrm>
            <a:custGeom>
              <a:rect b="b" l="l" r="r" t="t"/>
              <a:pathLst>
                <a:path extrusionOk="0" h="3883" w="3307">
                  <a:moveTo>
                    <a:pt x="2704" y="576"/>
                  </a:moveTo>
                  <a:lnTo>
                    <a:pt x="2500" y="1502"/>
                  </a:lnTo>
                  <a:cubicBezTo>
                    <a:pt x="2339" y="1341"/>
                    <a:pt x="2139" y="1179"/>
                    <a:pt x="1897" y="1099"/>
                  </a:cubicBezTo>
                  <a:lnTo>
                    <a:pt x="2704" y="576"/>
                  </a:lnTo>
                  <a:close/>
                  <a:moveTo>
                    <a:pt x="1413" y="1544"/>
                  </a:moveTo>
                  <a:cubicBezTo>
                    <a:pt x="1936" y="1544"/>
                    <a:pt x="2300" y="1947"/>
                    <a:pt x="2300" y="2431"/>
                  </a:cubicBezTo>
                  <a:cubicBezTo>
                    <a:pt x="2300" y="2915"/>
                    <a:pt x="1936" y="3318"/>
                    <a:pt x="1413" y="3318"/>
                  </a:cubicBezTo>
                  <a:cubicBezTo>
                    <a:pt x="930" y="3318"/>
                    <a:pt x="526" y="2915"/>
                    <a:pt x="526" y="2431"/>
                  </a:cubicBezTo>
                  <a:cubicBezTo>
                    <a:pt x="526" y="1947"/>
                    <a:pt x="930" y="1544"/>
                    <a:pt x="1413" y="1544"/>
                  </a:cubicBezTo>
                  <a:close/>
                  <a:moveTo>
                    <a:pt x="2768" y="0"/>
                  </a:moveTo>
                  <a:cubicBezTo>
                    <a:pt x="2672" y="0"/>
                    <a:pt x="2581" y="31"/>
                    <a:pt x="2500" y="92"/>
                  </a:cubicBezTo>
                  <a:lnTo>
                    <a:pt x="849" y="1141"/>
                  </a:lnTo>
                  <a:cubicBezTo>
                    <a:pt x="365" y="1341"/>
                    <a:pt x="1" y="1866"/>
                    <a:pt x="1" y="2431"/>
                  </a:cubicBezTo>
                  <a:cubicBezTo>
                    <a:pt x="1" y="3237"/>
                    <a:pt x="646" y="3883"/>
                    <a:pt x="1413" y="3883"/>
                  </a:cubicBezTo>
                  <a:cubicBezTo>
                    <a:pt x="2178" y="3883"/>
                    <a:pt x="2823" y="3237"/>
                    <a:pt x="2865" y="2470"/>
                  </a:cubicBezTo>
                  <a:lnTo>
                    <a:pt x="3268" y="615"/>
                  </a:lnTo>
                  <a:cubicBezTo>
                    <a:pt x="3307" y="415"/>
                    <a:pt x="3226" y="212"/>
                    <a:pt x="3065" y="92"/>
                  </a:cubicBezTo>
                  <a:cubicBezTo>
                    <a:pt x="2965" y="31"/>
                    <a:pt x="2864" y="0"/>
                    <a:pt x="2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9"/>
            <p:cNvSpPr/>
            <p:nvPr/>
          </p:nvSpPr>
          <p:spPr>
            <a:xfrm>
              <a:off x="4739838" y="4205825"/>
              <a:ext cx="16150" cy="14150"/>
            </a:xfrm>
            <a:custGeom>
              <a:rect b="b" l="l" r="r" t="t"/>
              <a:pathLst>
                <a:path extrusionOk="0" h="566" w="646">
                  <a:moveTo>
                    <a:pt x="281" y="1"/>
                  </a:moveTo>
                  <a:cubicBezTo>
                    <a:pt x="120" y="1"/>
                    <a:pt x="1" y="120"/>
                    <a:pt x="1" y="281"/>
                  </a:cubicBezTo>
                  <a:cubicBezTo>
                    <a:pt x="1" y="443"/>
                    <a:pt x="120" y="565"/>
                    <a:pt x="281" y="565"/>
                  </a:cubicBezTo>
                  <a:lnTo>
                    <a:pt x="404" y="565"/>
                  </a:lnTo>
                  <a:cubicBezTo>
                    <a:pt x="523" y="565"/>
                    <a:pt x="646" y="443"/>
                    <a:pt x="646" y="281"/>
                  </a:cubicBezTo>
                  <a:cubicBezTo>
                    <a:pt x="646" y="120"/>
                    <a:pt x="523" y="1"/>
                    <a:pt x="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9"/>
            <p:cNvSpPr/>
            <p:nvPr/>
          </p:nvSpPr>
          <p:spPr>
            <a:xfrm>
              <a:off x="4773063" y="4205825"/>
              <a:ext cx="16150" cy="14150"/>
            </a:xfrm>
            <a:custGeom>
              <a:rect b="b" l="l" r="r" t="t"/>
              <a:pathLst>
                <a:path extrusionOk="0" h="566" w="646">
                  <a:moveTo>
                    <a:pt x="242" y="1"/>
                  </a:moveTo>
                  <a:cubicBezTo>
                    <a:pt x="123" y="1"/>
                    <a:pt x="1" y="120"/>
                    <a:pt x="1" y="281"/>
                  </a:cubicBezTo>
                  <a:cubicBezTo>
                    <a:pt x="1" y="443"/>
                    <a:pt x="123" y="565"/>
                    <a:pt x="242" y="565"/>
                  </a:cubicBezTo>
                  <a:lnTo>
                    <a:pt x="365" y="565"/>
                  </a:lnTo>
                  <a:cubicBezTo>
                    <a:pt x="526" y="565"/>
                    <a:pt x="646" y="443"/>
                    <a:pt x="646" y="281"/>
                  </a:cubicBezTo>
                  <a:cubicBezTo>
                    <a:pt x="646" y="120"/>
                    <a:pt x="526" y="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9"/>
            <p:cNvSpPr/>
            <p:nvPr/>
          </p:nvSpPr>
          <p:spPr>
            <a:xfrm>
              <a:off x="4806363" y="4205825"/>
              <a:ext cx="16150" cy="14150"/>
            </a:xfrm>
            <a:custGeom>
              <a:rect b="b" l="l" r="r" t="t"/>
              <a:pathLst>
                <a:path extrusionOk="0" h="566" w="646">
                  <a:moveTo>
                    <a:pt x="243" y="1"/>
                  </a:moveTo>
                  <a:cubicBezTo>
                    <a:pt x="120" y="1"/>
                    <a:pt x="1" y="120"/>
                    <a:pt x="1" y="281"/>
                  </a:cubicBezTo>
                  <a:cubicBezTo>
                    <a:pt x="1" y="443"/>
                    <a:pt x="120" y="565"/>
                    <a:pt x="243" y="565"/>
                  </a:cubicBezTo>
                  <a:lnTo>
                    <a:pt x="362" y="565"/>
                  </a:lnTo>
                  <a:cubicBezTo>
                    <a:pt x="523" y="565"/>
                    <a:pt x="646" y="443"/>
                    <a:pt x="646" y="281"/>
                  </a:cubicBezTo>
                  <a:cubicBezTo>
                    <a:pt x="646" y="120"/>
                    <a:pt x="523" y="1"/>
                    <a:pt x="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49"/>
          <p:cNvGrpSpPr/>
          <p:nvPr/>
        </p:nvGrpSpPr>
        <p:grpSpPr>
          <a:xfrm>
            <a:off x="3561183" y="3795252"/>
            <a:ext cx="370744" cy="412372"/>
            <a:chOff x="4002913" y="4145350"/>
            <a:chExt cx="412350" cy="458650"/>
          </a:xfrm>
        </p:grpSpPr>
        <p:sp>
          <p:nvSpPr>
            <p:cNvPr id="1770" name="Google Shape;1770;p49"/>
            <p:cNvSpPr/>
            <p:nvPr/>
          </p:nvSpPr>
          <p:spPr>
            <a:xfrm>
              <a:off x="4293238" y="4184825"/>
              <a:ext cx="77675" cy="124825"/>
            </a:xfrm>
            <a:custGeom>
              <a:rect b="b" l="l" r="r" t="t"/>
              <a:pathLst>
                <a:path extrusionOk="0" h="4993" w="3107">
                  <a:moveTo>
                    <a:pt x="321" y="1"/>
                  </a:moveTo>
                  <a:cubicBezTo>
                    <a:pt x="244" y="1"/>
                    <a:pt x="170" y="44"/>
                    <a:pt x="123" y="115"/>
                  </a:cubicBezTo>
                  <a:cubicBezTo>
                    <a:pt x="0" y="234"/>
                    <a:pt x="42" y="396"/>
                    <a:pt x="162" y="476"/>
                  </a:cubicBezTo>
                  <a:cubicBezTo>
                    <a:pt x="1452" y="1567"/>
                    <a:pt x="2339" y="3099"/>
                    <a:pt x="2542" y="4792"/>
                  </a:cubicBezTo>
                  <a:cubicBezTo>
                    <a:pt x="2581" y="4912"/>
                    <a:pt x="2662" y="4992"/>
                    <a:pt x="2823" y="4992"/>
                  </a:cubicBezTo>
                  <a:lnTo>
                    <a:pt x="2865" y="4992"/>
                  </a:lnTo>
                  <a:cubicBezTo>
                    <a:pt x="2984" y="4992"/>
                    <a:pt x="3107" y="4873"/>
                    <a:pt x="3065" y="4712"/>
                  </a:cubicBezTo>
                  <a:cubicBezTo>
                    <a:pt x="2823" y="2896"/>
                    <a:pt x="1936" y="1244"/>
                    <a:pt x="484" y="73"/>
                  </a:cubicBezTo>
                  <a:cubicBezTo>
                    <a:pt x="434" y="23"/>
                    <a:pt x="377"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9"/>
            <p:cNvSpPr/>
            <p:nvPr/>
          </p:nvSpPr>
          <p:spPr>
            <a:xfrm>
              <a:off x="4076538" y="4145350"/>
              <a:ext cx="208650" cy="49375"/>
            </a:xfrm>
            <a:custGeom>
              <a:rect b="b" l="l" r="r" t="t"/>
              <a:pathLst>
                <a:path extrusionOk="0" h="1975" w="8346">
                  <a:moveTo>
                    <a:pt x="4555" y="0"/>
                  </a:moveTo>
                  <a:cubicBezTo>
                    <a:pt x="2943" y="0"/>
                    <a:pt x="1410" y="523"/>
                    <a:pt x="162" y="1491"/>
                  </a:cubicBezTo>
                  <a:cubicBezTo>
                    <a:pt x="39" y="1571"/>
                    <a:pt x="1" y="1733"/>
                    <a:pt x="81" y="1855"/>
                  </a:cubicBezTo>
                  <a:cubicBezTo>
                    <a:pt x="162" y="1936"/>
                    <a:pt x="243" y="1975"/>
                    <a:pt x="323" y="1975"/>
                  </a:cubicBezTo>
                  <a:cubicBezTo>
                    <a:pt x="362" y="1975"/>
                    <a:pt x="443" y="1936"/>
                    <a:pt x="485" y="1894"/>
                  </a:cubicBezTo>
                  <a:cubicBezTo>
                    <a:pt x="1652" y="1007"/>
                    <a:pt x="3065" y="523"/>
                    <a:pt x="4555" y="523"/>
                  </a:cubicBezTo>
                  <a:cubicBezTo>
                    <a:pt x="5726" y="523"/>
                    <a:pt x="6894" y="846"/>
                    <a:pt x="7904" y="1410"/>
                  </a:cubicBezTo>
                  <a:cubicBezTo>
                    <a:pt x="7946" y="1439"/>
                    <a:pt x="7994" y="1452"/>
                    <a:pt x="8042" y="1452"/>
                  </a:cubicBezTo>
                  <a:cubicBezTo>
                    <a:pt x="8128" y="1452"/>
                    <a:pt x="8213" y="1408"/>
                    <a:pt x="8265" y="1330"/>
                  </a:cubicBezTo>
                  <a:cubicBezTo>
                    <a:pt x="8346" y="1210"/>
                    <a:pt x="8307" y="1007"/>
                    <a:pt x="8146" y="968"/>
                  </a:cubicBezTo>
                  <a:cubicBezTo>
                    <a:pt x="7055" y="323"/>
                    <a:pt x="5807" y="0"/>
                    <a:pt x="4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9"/>
            <p:cNvSpPr/>
            <p:nvPr/>
          </p:nvSpPr>
          <p:spPr>
            <a:xfrm>
              <a:off x="4008963" y="4257975"/>
              <a:ext cx="349850" cy="346025"/>
            </a:xfrm>
            <a:custGeom>
              <a:rect b="b" l="l" r="r" t="t"/>
              <a:pathLst>
                <a:path extrusionOk="0" h="13841" w="13994">
                  <a:moveTo>
                    <a:pt x="1775" y="7511"/>
                  </a:moveTo>
                  <a:cubicBezTo>
                    <a:pt x="2462" y="8276"/>
                    <a:pt x="3268" y="8882"/>
                    <a:pt x="4236" y="9324"/>
                  </a:cubicBezTo>
                  <a:lnTo>
                    <a:pt x="4236" y="10415"/>
                  </a:lnTo>
                  <a:lnTo>
                    <a:pt x="3226" y="9850"/>
                  </a:lnTo>
                  <a:cubicBezTo>
                    <a:pt x="3167" y="9810"/>
                    <a:pt x="3086" y="9790"/>
                    <a:pt x="3000" y="9790"/>
                  </a:cubicBezTo>
                  <a:cubicBezTo>
                    <a:pt x="2914" y="9790"/>
                    <a:pt x="2823" y="9810"/>
                    <a:pt x="2742" y="9850"/>
                  </a:cubicBezTo>
                  <a:lnTo>
                    <a:pt x="1775" y="10415"/>
                  </a:lnTo>
                  <a:lnTo>
                    <a:pt x="1775" y="7511"/>
                  </a:lnTo>
                  <a:close/>
                  <a:moveTo>
                    <a:pt x="5688" y="9850"/>
                  </a:moveTo>
                  <a:cubicBezTo>
                    <a:pt x="6210" y="9931"/>
                    <a:pt x="6736" y="10011"/>
                    <a:pt x="7258" y="10011"/>
                  </a:cubicBezTo>
                  <a:cubicBezTo>
                    <a:pt x="7784" y="10011"/>
                    <a:pt x="8307" y="9931"/>
                    <a:pt x="8833" y="9850"/>
                  </a:cubicBezTo>
                  <a:lnTo>
                    <a:pt x="8833" y="9850"/>
                  </a:lnTo>
                  <a:lnTo>
                    <a:pt x="8388" y="11382"/>
                  </a:lnTo>
                  <a:lnTo>
                    <a:pt x="6129" y="11382"/>
                  </a:lnTo>
                  <a:lnTo>
                    <a:pt x="5688" y="9850"/>
                  </a:lnTo>
                  <a:close/>
                  <a:moveTo>
                    <a:pt x="9558" y="11947"/>
                  </a:moveTo>
                  <a:cubicBezTo>
                    <a:pt x="9678" y="11947"/>
                    <a:pt x="9758" y="12027"/>
                    <a:pt x="9758" y="12147"/>
                  </a:cubicBezTo>
                  <a:lnTo>
                    <a:pt x="9758" y="13076"/>
                  </a:lnTo>
                  <a:cubicBezTo>
                    <a:pt x="9758" y="13237"/>
                    <a:pt x="9678" y="13318"/>
                    <a:pt x="9558" y="13318"/>
                  </a:cubicBezTo>
                  <a:lnTo>
                    <a:pt x="4962" y="13318"/>
                  </a:lnTo>
                  <a:cubicBezTo>
                    <a:pt x="4839" y="13318"/>
                    <a:pt x="4759" y="13237"/>
                    <a:pt x="4759" y="13076"/>
                  </a:cubicBezTo>
                  <a:lnTo>
                    <a:pt x="4759" y="12147"/>
                  </a:lnTo>
                  <a:cubicBezTo>
                    <a:pt x="4759" y="12027"/>
                    <a:pt x="4839" y="11947"/>
                    <a:pt x="4962" y="11947"/>
                  </a:cubicBezTo>
                  <a:close/>
                  <a:moveTo>
                    <a:pt x="739" y="0"/>
                  </a:moveTo>
                  <a:cubicBezTo>
                    <a:pt x="633" y="0"/>
                    <a:pt x="519" y="73"/>
                    <a:pt x="484" y="173"/>
                  </a:cubicBezTo>
                  <a:cubicBezTo>
                    <a:pt x="162" y="1018"/>
                    <a:pt x="1" y="1866"/>
                    <a:pt x="1" y="2753"/>
                  </a:cubicBezTo>
                  <a:cubicBezTo>
                    <a:pt x="1" y="4244"/>
                    <a:pt x="446" y="5615"/>
                    <a:pt x="1252" y="6786"/>
                  </a:cubicBezTo>
                  <a:lnTo>
                    <a:pt x="1252" y="10576"/>
                  </a:lnTo>
                  <a:cubicBezTo>
                    <a:pt x="1252" y="10737"/>
                    <a:pt x="1333" y="10898"/>
                    <a:pt x="1452" y="10979"/>
                  </a:cubicBezTo>
                  <a:cubicBezTo>
                    <a:pt x="1533" y="11018"/>
                    <a:pt x="1613" y="11018"/>
                    <a:pt x="1694" y="11018"/>
                  </a:cubicBezTo>
                  <a:cubicBezTo>
                    <a:pt x="1775" y="11018"/>
                    <a:pt x="1855" y="11018"/>
                    <a:pt x="1936" y="10979"/>
                  </a:cubicBezTo>
                  <a:lnTo>
                    <a:pt x="2984" y="10334"/>
                  </a:lnTo>
                  <a:lnTo>
                    <a:pt x="4075" y="10979"/>
                  </a:lnTo>
                  <a:cubicBezTo>
                    <a:pt x="4155" y="11019"/>
                    <a:pt x="4236" y="11040"/>
                    <a:pt x="4311" y="11040"/>
                  </a:cubicBezTo>
                  <a:cubicBezTo>
                    <a:pt x="4387" y="11040"/>
                    <a:pt x="4457" y="11019"/>
                    <a:pt x="4517" y="10979"/>
                  </a:cubicBezTo>
                  <a:cubicBezTo>
                    <a:pt x="4678" y="10898"/>
                    <a:pt x="4759" y="10737"/>
                    <a:pt x="4759" y="10576"/>
                  </a:cubicBezTo>
                  <a:lnTo>
                    <a:pt x="4759" y="9566"/>
                  </a:lnTo>
                  <a:cubicBezTo>
                    <a:pt x="4881" y="9608"/>
                    <a:pt x="4962" y="9647"/>
                    <a:pt x="5081" y="9689"/>
                  </a:cubicBezTo>
                  <a:lnTo>
                    <a:pt x="5565" y="11382"/>
                  </a:lnTo>
                  <a:lnTo>
                    <a:pt x="4962" y="11382"/>
                  </a:lnTo>
                  <a:cubicBezTo>
                    <a:pt x="4559" y="11382"/>
                    <a:pt x="4194" y="11744"/>
                    <a:pt x="4194" y="12147"/>
                  </a:cubicBezTo>
                  <a:lnTo>
                    <a:pt x="4194" y="13076"/>
                  </a:lnTo>
                  <a:cubicBezTo>
                    <a:pt x="4194" y="13518"/>
                    <a:pt x="4559" y="13840"/>
                    <a:pt x="4962" y="13840"/>
                  </a:cubicBezTo>
                  <a:lnTo>
                    <a:pt x="9558" y="13840"/>
                  </a:lnTo>
                  <a:cubicBezTo>
                    <a:pt x="9962" y="13840"/>
                    <a:pt x="10323" y="13518"/>
                    <a:pt x="10323" y="13076"/>
                  </a:cubicBezTo>
                  <a:lnTo>
                    <a:pt x="10323" y="12147"/>
                  </a:lnTo>
                  <a:cubicBezTo>
                    <a:pt x="10323" y="11744"/>
                    <a:pt x="9962" y="11382"/>
                    <a:pt x="9558" y="11382"/>
                  </a:cubicBezTo>
                  <a:lnTo>
                    <a:pt x="8952" y="11382"/>
                  </a:lnTo>
                  <a:lnTo>
                    <a:pt x="9436" y="9689"/>
                  </a:lnTo>
                  <a:cubicBezTo>
                    <a:pt x="9558" y="9647"/>
                    <a:pt x="9678" y="9608"/>
                    <a:pt x="9758" y="9566"/>
                  </a:cubicBezTo>
                  <a:lnTo>
                    <a:pt x="9758" y="10576"/>
                  </a:lnTo>
                  <a:cubicBezTo>
                    <a:pt x="9758" y="10737"/>
                    <a:pt x="9881" y="10898"/>
                    <a:pt x="10000" y="10979"/>
                  </a:cubicBezTo>
                  <a:cubicBezTo>
                    <a:pt x="10081" y="11018"/>
                    <a:pt x="10162" y="11018"/>
                    <a:pt x="10242" y="11018"/>
                  </a:cubicBezTo>
                  <a:cubicBezTo>
                    <a:pt x="10323" y="11018"/>
                    <a:pt x="10404" y="11018"/>
                    <a:pt x="10446" y="10979"/>
                  </a:cubicBezTo>
                  <a:lnTo>
                    <a:pt x="11533" y="10334"/>
                  </a:lnTo>
                  <a:lnTo>
                    <a:pt x="12623" y="10979"/>
                  </a:lnTo>
                  <a:cubicBezTo>
                    <a:pt x="12683" y="11019"/>
                    <a:pt x="12763" y="11040"/>
                    <a:pt x="12844" y="11040"/>
                  </a:cubicBezTo>
                  <a:cubicBezTo>
                    <a:pt x="12925" y="11040"/>
                    <a:pt x="13005" y="11019"/>
                    <a:pt x="13065" y="10979"/>
                  </a:cubicBezTo>
                  <a:cubicBezTo>
                    <a:pt x="13226" y="10898"/>
                    <a:pt x="13307" y="10737"/>
                    <a:pt x="13307" y="10576"/>
                  </a:cubicBezTo>
                  <a:lnTo>
                    <a:pt x="13307" y="9286"/>
                  </a:lnTo>
                  <a:cubicBezTo>
                    <a:pt x="13307" y="9163"/>
                    <a:pt x="13187" y="9044"/>
                    <a:pt x="13026" y="9044"/>
                  </a:cubicBezTo>
                  <a:cubicBezTo>
                    <a:pt x="12865" y="9044"/>
                    <a:pt x="12742" y="9163"/>
                    <a:pt x="12742" y="9286"/>
                  </a:cubicBezTo>
                  <a:lnTo>
                    <a:pt x="12742" y="10415"/>
                  </a:lnTo>
                  <a:lnTo>
                    <a:pt x="11775" y="9850"/>
                  </a:lnTo>
                  <a:cubicBezTo>
                    <a:pt x="11694" y="9810"/>
                    <a:pt x="11613" y="9790"/>
                    <a:pt x="11533" y="9790"/>
                  </a:cubicBezTo>
                  <a:cubicBezTo>
                    <a:pt x="11452" y="9790"/>
                    <a:pt x="11371" y="9810"/>
                    <a:pt x="11291" y="9850"/>
                  </a:cubicBezTo>
                  <a:lnTo>
                    <a:pt x="10323" y="10415"/>
                  </a:lnTo>
                  <a:lnTo>
                    <a:pt x="10323" y="9324"/>
                  </a:lnTo>
                  <a:cubicBezTo>
                    <a:pt x="11252" y="8882"/>
                    <a:pt x="12097" y="8276"/>
                    <a:pt x="12742" y="7469"/>
                  </a:cubicBezTo>
                  <a:lnTo>
                    <a:pt x="12742" y="8157"/>
                  </a:lnTo>
                  <a:cubicBezTo>
                    <a:pt x="12742" y="8318"/>
                    <a:pt x="12865" y="8437"/>
                    <a:pt x="13026" y="8437"/>
                  </a:cubicBezTo>
                  <a:cubicBezTo>
                    <a:pt x="13187" y="8437"/>
                    <a:pt x="13307" y="8318"/>
                    <a:pt x="13307" y="8157"/>
                  </a:cubicBezTo>
                  <a:lnTo>
                    <a:pt x="13307" y="6786"/>
                  </a:lnTo>
                  <a:cubicBezTo>
                    <a:pt x="13549" y="6382"/>
                    <a:pt x="13752" y="5979"/>
                    <a:pt x="13952" y="5576"/>
                  </a:cubicBezTo>
                  <a:cubicBezTo>
                    <a:pt x="13994" y="5415"/>
                    <a:pt x="13952" y="5253"/>
                    <a:pt x="13791" y="5211"/>
                  </a:cubicBezTo>
                  <a:cubicBezTo>
                    <a:pt x="13763" y="5202"/>
                    <a:pt x="13732" y="5198"/>
                    <a:pt x="13702" y="5198"/>
                  </a:cubicBezTo>
                  <a:cubicBezTo>
                    <a:pt x="13602" y="5198"/>
                    <a:pt x="13500" y="5249"/>
                    <a:pt x="13468" y="5373"/>
                  </a:cubicBezTo>
                  <a:cubicBezTo>
                    <a:pt x="12381" y="7834"/>
                    <a:pt x="9962" y="9447"/>
                    <a:pt x="7258" y="9447"/>
                  </a:cubicBezTo>
                  <a:cubicBezTo>
                    <a:pt x="3549" y="9447"/>
                    <a:pt x="526" y="6463"/>
                    <a:pt x="526" y="2753"/>
                  </a:cubicBezTo>
                  <a:cubicBezTo>
                    <a:pt x="526" y="1947"/>
                    <a:pt x="688" y="1141"/>
                    <a:pt x="968" y="373"/>
                  </a:cubicBezTo>
                  <a:cubicBezTo>
                    <a:pt x="1010" y="253"/>
                    <a:pt x="968" y="92"/>
                    <a:pt x="807" y="12"/>
                  </a:cubicBezTo>
                  <a:cubicBezTo>
                    <a:pt x="785" y="4"/>
                    <a:pt x="762"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9"/>
            <p:cNvSpPr/>
            <p:nvPr/>
          </p:nvSpPr>
          <p:spPr>
            <a:xfrm>
              <a:off x="4048313" y="4184625"/>
              <a:ext cx="284300" cy="284300"/>
            </a:xfrm>
            <a:custGeom>
              <a:rect b="b" l="l" r="r" t="t"/>
              <a:pathLst>
                <a:path extrusionOk="0" h="11372" w="11372">
                  <a:moveTo>
                    <a:pt x="5684" y="0"/>
                  </a:moveTo>
                  <a:cubicBezTo>
                    <a:pt x="2539" y="0"/>
                    <a:pt x="1" y="2542"/>
                    <a:pt x="1" y="5687"/>
                  </a:cubicBezTo>
                  <a:cubicBezTo>
                    <a:pt x="1" y="7178"/>
                    <a:pt x="604" y="8629"/>
                    <a:pt x="1652" y="9678"/>
                  </a:cubicBezTo>
                  <a:cubicBezTo>
                    <a:pt x="1714" y="9739"/>
                    <a:pt x="1785" y="9770"/>
                    <a:pt x="1855" y="9770"/>
                  </a:cubicBezTo>
                  <a:cubicBezTo>
                    <a:pt x="1926" y="9770"/>
                    <a:pt x="1996" y="9739"/>
                    <a:pt x="2056" y="9678"/>
                  </a:cubicBezTo>
                  <a:cubicBezTo>
                    <a:pt x="2136" y="9597"/>
                    <a:pt x="2136" y="9397"/>
                    <a:pt x="2056" y="9316"/>
                  </a:cubicBezTo>
                  <a:cubicBezTo>
                    <a:pt x="1088" y="8349"/>
                    <a:pt x="565" y="7058"/>
                    <a:pt x="565" y="5687"/>
                  </a:cubicBezTo>
                  <a:cubicBezTo>
                    <a:pt x="565" y="2865"/>
                    <a:pt x="2862" y="526"/>
                    <a:pt x="5684" y="526"/>
                  </a:cubicBezTo>
                  <a:cubicBezTo>
                    <a:pt x="8507" y="526"/>
                    <a:pt x="10807" y="2865"/>
                    <a:pt x="10807" y="5687"/>
                  </a:cubicBezTo>
                  <a:cubicBezTo>
                    <a:pt x="10807" y="8510"/>
                    <a:pt x="8507" y="10807"/>
                    <a:pt x="5684" y="10807"/>
                  </a:cubicBezTo>
                  <a:cubicBezTo>
                    <a:pt x="4678" y="10807"/>
                    <a:pt x="3710" y="10526"/>
                    <a:pt x="2904" y="10000"/>
                  </a:cubicBezTo>
                  <a:cubicBezTo>
                    <a:pt x="2861" y="9972"/>
                    <a:pt x="2808" y="9959"/>
                    <a:pt x="2754" y="9959"/>
                  </a:cubicBezTo>
                  <a:cubicBezTo>
                    <a:pt x="2655" y="9959"/>
                    <a:pt x="2553" y="10004"/>
                    <a:pt x="2501" y="10081"/>
                  </a:cubicBezTo>
                  <a:cubicBezTo>
                    <a:pt x="2420" y="10203"/>
                    <a:pt x="2459" y="10365"/>
                    <a:pt x="2581" y="10445"/>
                  </a:cubicBezTo>
                  <a:cubicBezTo>
                    <a:pt x="3507" y="11049"/>
                    <a:pt x="4597" y="11371"/>
                    <a:pt x="5684" y="11371"/>
                  </a:cubicBezTo>
                  <a:cubicBezTo>
                    <a:pt x="8830" y="11371"/>
                    <a:pt x="11371" y="8833"/>
                    <a:pt x="11371" y="5687"/>
                  </a:cubicBezTo>
                  <a:cubicBezTo>
                    <a:pt x="11371" y="2542"/>
                    <a:pt x="8830" y="0"/>
                    <a:pt x="5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9"/>
            <p:cNvSpPr/>
            <p:nvPr/>
          </p:nvSpPr>
          <p:spPr>
            <a:xfrm>
              <a:off x="4147113" y="4566725"/>
              <a:ext cx="88725" cy="14125"/>
            </a:xfrm>
            <a:custGeom>
              <a:rect b="b" l="l" r="r" t="t"/>
              <a:pathLst>
                <a:path extrusionOk="0" h="565" w="3549">
                  <a:moveTo>
                    <a:pt x="281" y="0"/>
                  </a:moveTo>
                  <a:cubicBezTo>
                    <a:pt x="120" y="0"/>
                    <a:pt x="0" y="119"/>
                    <a:pt x="0" y="281"/>
                  </a:cubicBezTo>
                  <a:cubicBezTo>
                    <a:pt x="0" y="442"/>
                    <a:pt x="120" y="565"/>
                    <a:pt x="281" y="565"/>
                  </a:cubicBezTo>
                  <a:lnTo>
                    <a:pt x="3265" y="565"/>
                  </a:lnTo>
                  <a:cubicBezTo>
                    <a:pt x="3426" y="565"/>
                    <a:pt x="3549" y="442"/>
                    <a:pt x="3549" y="281"/>
                  </a:cubicBezTo>
                  <a:cubicBezTo>
                    <a:pt x="3549" y="119"/>
                    <a:pt x="3426" y="0"/>
                    <a:pt x="3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9"/>
            <p:cNvSpPr/>
            <p:nvPr/>
          </p:nvSpPr>
          <p:spPr>
            <a:xfrm>
              <a:off x="4092663" y="4231000"/>
              <a:ext cx="197600" cy="187525"/>
            </a:xfrm>
            <a:custGeom>
              <a:rect b="b" l="l" r="r" t="t"/>
              <a:pathLst>
                <a:path extrusionOk="0" h="7501" w="7904">
                  <a:moveTo>
                    <a:pt x="3952" y="526"/>
                  </a:moveTo>
                  <a:cubicBezTo>
                    <a:pt x="3991" y="526"/>
                    <a:pt x="4072" y="565"/>
                    <a:pt x="4152" y="645"/>
                  </a:cubicBezTo>
                  <a:lnTo>
                    <a:pt x="4878" y="2178"/>
                  </a:lnTo>
                  <a:cubicBezTo>
                    <a:pt x="5001" y="2420"/>
                    <a:pt x="5201" y="2542"/>
                    <a:pt x="5443" y="2581"/>
                  </a:cubicBezTo>
                  <a:lnTo>
                    <a:pt x="7136" y="2823"/>
                  </a:lnTo>
                  <a:cubicBezTo>
                    <a:pt x="7259" y="2865"/>
                    <a:pt x="7298" y="2945"/>
                    <a:pt x="7298" y="2984"/>
                  </a:cubicBezTo>
                  <a:cubicBezTo>
                    <a:pt x="7298" y="3026"/>
                    <a:pt x="7339" y="3107"/>
                    <a:pt x="7259" y="3187"/>
                  </a:cubicBezTo>
                  <a:lnTo>
                    <a:pt x="6049" y="4355"/>
                  </a:lnTo>
                  <a:cubicBezTo>
                    <a:pt x="5846" y="4558"/>
                    <a:pt x="5765" y="4800"/>
                    <a:pt x="5807" y="5042"/>
                  </a:cubicBezTo>
                  <a:lnTo>
                    <a:pt x="6088" y="6694"/>
                  </a:lnTo>
                  <a:cubicBezTo>
                    <a:pt x="6130" y="6816"/>
                    <a:pt x="6049" y="6897"/>
                    <a:pt x="6007" y="6897"/>
                  </a:cubicBezTo>
                  <a:cubicBezTo>
                    <a:pt x="6007" y="6924"/>
                    <a:pt x="5967" y="6953"/>
                    <a:pt x="5902" y="6953"/>
                  </a:cubicBezTo>
                  <a:cubicBezTo>
                    <a:pt x="5874" y="6953"/>
                    <a:pt x="5842" y="6948"/>
                    <a:pt x="5807" y="6936"/>
                  </a:cubicBezTo>
                  <a:lnTo>
                    <a:pt x="4314" y="6129"/>
                  </a:lnTo>
                  <a:cubicBezTo>
                    <a:pt x="4193" y="6069"/>
                    <a:pt x="4072" y="6040"/>
                    <a:pt x="3956" y="6040"/>
                  </a:cubicBezTo>
                  <a:cubicBezTo>
                    <a:pt x="3840" y="6040"/>
                    <a:pt x="3730" y="6069"/>
                    <a:pt x="3630" y="6129"/>
                  </a:cubicBezTo>
                  <a:lnTo>
                    <a:pt x="2098" y="6936"/>
                  </a:lnTo>
                  <a:cubicBezTo>
                    <a:pt x="2074" y="6948"/>
                    <a:pt x="2050" y="6953"/>
                    <a:pt x="2027" y="6953"/>
                  </a:cubicBezTo>
                  <a:cubicBezTo>
                    <a:pt x="1973" y="6953"/>
                    <a:pt x="1924" y="6924"/>
                    <a:pt x="1894" y="6897"/>
                  </a:cubicBezTo>
                  <a:cubicBezTo>
                    <a:pt x="1856" y="6897"/>
                    <a:pt x="1775" y="6816"/>
                    <a:pt x="1814" y="6694"/>
                  </a:cubicBezTo>
                  <a:lnTo>
                    <a:pt x="2098" y="5042"/>
                  </a:lnTo>
                  <a:cubicBezTo>
                    <a:pt x="2136" y="4800"/>
                    <a:pt x="2056" y="4558"/>
                    <a:pt x="1894" y="4355"/>
                  </a:cubicBezTo>
                  <a:lnTo>
                    <a:pt x="646" y="3187"/>
                  </a:lnTo>
                  <a:cubicBezTo>
                    <a:pt x="565" y="3107"/>
                    <a:pt x="604" y="3026"/>
                    <a:pt x="604" y="2984"/>
                  </a:cubicBezTo>
                  <a:cubicBezTo>
                    <a:pt x="604" y="2945"/>
                    <a:pt x="646" y="2865"/>
                    <a:pt x="765" y="2823"/>
                  </a:cubicBezTo>
                  <a:lnTo>
                    <a:pt x="2459" y="2581"/>
                  </a:lnTo>
                  <a:cubicBezTo>
                    <a:pt x="2701" y="2542"/>
                    <a:pt x="2904" y="2420"/>
                    <a:pt x="3023" y="2178"/>
                  </a:cubicBezTo>
                  <a:lnTo>
                    <a:pt x="3791" y="645"/>
                  </a:lnTo>
                  <a:cubicBezTo>
                    <a:pt x="3830" y="565"/>
                    <a:pt x="3910" y="526"/>
                    <a:pt x="3952" y="526"/>
                  </a:cubicBezTo>
                  <a:close/>
                  <a:moveTo>
                    <a:pt x="3952" y="0"/>
                  </a:moveTo>
                  <a:cubicBezTo>
                    <a:pt x="3669" y="0"/>
                    <a:pt x="3427" y="162"/>
                    <a:pt x="3307" y="403"/>
                  </a:cubicBezTo>
                  <a:lnTo>
                    <a:pt x="2540" y="1936"/>
                  </a:lnTo>
                  <a:cubicBezTo>
                    <a:pt x="2501" y="2016"/>
                    <a:pt x="2459" y="2058"/>
                    <a:pt x="2378" y="2058"/>
                  </a:cubicBezTo>
                  <a:lnTo>
                    <a:pt x="685" y="2300"/>
                  </a:lnTo>
                  <a:cubicBezTo>
                    <a:pt x="404" y="2339"/>
                    <a:pt x="201" y="2542"/>
                    <a:pt x="82" y="2823"/>
                  </a:cubicBezTo>
                  <a:cubicBezTo>
                    <a:pt x="1" y="3065"/>
                    <a:pt x="82" y="3387"/>
                    <a:pt x="282" y="3549"/>
                  </a:cubicBezTo>
                  <a:lnTo>
                    <a:pt x="1491" y="4758"/>
                  </a:lnTo>
                  <a:cubicBezTo>
                    <a:pt x="1533" y="4800"/>
                    <a:pt x="1572" y="4881"/>
                    <a:pt x="1572" y="4920"/>
                  </a:cubicBezTo>
                  <a:lnTo>
                    <a:pt x="1291" y="6613"/>
                  </a:lnTo>
                  <a:cubicBezTo>
                    <a:pt x="1211" y="6897"/>
                    <a:pt x="1330" y="7178"/>
                    <a:pt x="1572" y="7339"/>
                  </a:cubicBezTo>
                  <a:cubicBezTo>
                    <a:pt x="1694" y="7419"/>
                    <a:pt x="1856" y="7500"/>
                    <a:pt x="2017" y="7500"/>
                  </a:cubicBezTo>
                  <a:cubicBezTo>
                    <a:pt x="2136" y="7500"/>
                    <a:pt x="2259" y="7461"/>
                    <a:pt x="2340" y="7381"/>
                  </a:cubicBezTo>
                  <a:lnTo>
                    <a:pt x="3872" y="6613"/>
                  </a:lnTo>
                  <a:cubicBezTo>
                    <a:pt x="3891" y="6594"/>
                    <a:pt x="3921" y="6584"/>
                    <a:pt x="3951" y="6584"/>
                  </a:cubicBezTo>
                  <a:cubicBezTo>
                    <a:pt x="3981" y="6584"/>
                    <a:pt x="4012" y="6594"/>
                    <a:pt x="4033" y="6613"/>
                  </a:cubicBezTo>
                  <a:lnTo>
                    <a:pt x="5565" y="7381"/>
                  </a:lnTo>
                  <a:cubicBezTo>
                    <a:pt x="5671" y="7451"/>
                    <a:pt x="5784" y="7483"/>
                    <a:pt x="5897" y="7483"/>
                  </a:cubicBezTo>
                  <a:cubicBezTo>
                    <a:pt x="6045" y="7483"/>
                    <a:pt x="6193" y="7430"/>
                    <a:pt x="6330" y="7339"/>
                  </a:cubicBezTo>
                  <a:cubicBezTo>
                    <a:pt x="6572" y="7178"/>
                    <a:pt x="6694" y="6897"/>
                    <a:pt x="6652" y="6613"/>
                  </a:cubicBezTo>
                  <a:lnTo>
                    <a:pt x="6330" y="4920"/>
                  </a:lnTo>
                  <a:cubicBezTo>
                    <a:pt x="6330" y="4881"/>
                    <a:pt x="6372" y="4800"/>
                    <a:pt x="6410" y="4758"/>
                  </a:cubicBezTo>
                  <a:lnTo>
                    <a:pt x="7620" y="3549"/>
                  </a:lnTo>
                  <a:cubicBezTo>
                    <a:pt x="7823" y="3387"/>
                    <a:pt x="7904" y="3065"/>
                    <a:pt x="7823" y="2823"/>
                  </a:cubicBezTo>
                  <a:cubicBezTo>
                    <a:pt x="7743" y="2542"/>
                    <a:pt x="7501" y="2339"/>
                    <a:pt x="7217" y="2300"/>
                  </a:cubicBezTo>
                  <a:lnTo>
                    <a:pt x="5523" y="2058"/>
                  </a:lnTo>
                  <a:cubicBezTo>
                    <a:pt x="5443" y="2058"/>
                    <a:pt x="5404" y="2016"/>
                    <a:pt x="5362" y="1936"/>
                  </a:cubicBezTo>
                  <a:lnTo>
                    <a:pt x="4636" y="403"/>
                  </a:lnTo>
                  <a:cubicBezTo>
                    <a:pt x="4517" y="162"/>
                    <a:pt x="4233" y="0"/>
                    <a:pt x="39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9"/>
            <p:cNvSpPr/>
            <p:nvPr/>
          </p:nvSpPr>
          <p:spPr>
            <a:xfrm>
              <a:off x="4344688" y="4319700"/>
              <a:ext cx="70575" cy="69625"/>
            </a:xfrm>
            <a:custGeom>
              <a:rect b="b" l="l" r="r" t="t"/>
              <a:pathLst>
                <a:path extrusionOk="0" h="2785" w="2823">
                  <a:moveTo>
                    <a:pt x="1410" y="565"/>
                  </a:moveTo>
                  <a:cubicBezTo>
                    <a:pt x="1613" y="888"/>
                    <a:pt x="1894" y="1172"/>
                    <a:pt x="2258" y="1372"/>
                  </a:cubicBezTo>
                  <a:cubicBezTo>
                    <a:pt x="1894" y="1575"/>
                    <a:pt x="1613" y="1855"/>
                    <a:pt x="1371" y="2220"/>
                  </a:cubicBezTo>
                  <a:cubicBezTo>
                    <a:pt x="1210" y="1855"/>
                    <a:pt x="926" y="1575"/>
                    <a:pt x="565" y="1372"/>
                  </a:cubicBezTo>
                  <a:cubicBezTo>
                    <a:pt x="926" y="1172"/>
                    <a:pt x="1210" y="888"/>
                    <a:pt x="1410" y="565"/>
                  </a:cubicBezTo>
                  <a:close/>
                  <a:moveTo>
                    <a:pt x="1371" y="1"/>
                  </a:moveTo>
                  <a:cubicBezTo>
                    <a:pt x="1168" y="1"/>
                    <a:pt x="1007" y="123"/>
                    <a:pt x="926" y="284"/>
                  </a:cubicBezTo>
                  <a:cubicBezTo>
                    <a:pt x="765" y="565"/>
                    <a:pt x="565" y="768"/>
                    <a:pt x="281" y="930"/>
                  </a:cubicBezTo>
                  <a:cubicBezTo>
                    <a:pt x="120" y="1010"/>
                    <a:pt x="0" y="1210"/>
                    <a:pt x="0" y="1372"/>
                  </a:cubicBezTo>
                  <a:cubicBezTo>
                    <a:pt x="0" y="1575"/>
                    <a:pt x="81" y="1736"/>
                    <a:pt x="281" y="1855"/>
                  </a:cubicBezTo>
                  <a:cubicBezTo>
                    <a:pt x="565" y="2017"/>
                    <a:pt x="765" y="2220"/>
                    <a:pt x="926" y="2501"/>
                  </a:cubicBezTo>
                  <a:cubicBezTo>
                    <a:pt x="1007" y="2662"/>
                    <a:pt x="1168" y="2784"/>
                    <a:pt x="1371" y="2784"/>
                  </a:cubicBezTo>
                  <a:cubicBezTo>
                    <a:pt x="1571" y="2784"/>
                    <a:pt x="1733" y="2704"/>
                    <a:pt x="1813" y="2542"/>
                  </a:cubicBezTo>
                  <a:cubicBezTo>
                    <a:pt x="2016" y="2220"/>
                    <a:pt x="2258" y="1978"/>
                    <a:pt x="2539" y="1817"/>
                  </a:cubicBezTo>
                  <a:cubicBezTo>
                    <a:pt x="2700" y="1736"/>
                    <a:pt x="2823" y="1575"/>
                    <a:pt x="2823" y="1372"/>
                  </a:cubicBezTo>
                  <a:cubicBezTo>
                    <a:pt x="2823" y="1210"/>
                    <a:pt x="2742" y="1010"/>
                    <a:pt x="2581" y="930"/>
                  </a:cubicBezTo>
                  <a:cubicBezTo>
                    <a:pt x="2258" y="726"/>
                    <a:pt x="2016" y="526"/>
                    <a:pt x="1813" y="242"/>
                  </a:cubicBezTo>
                  <a:cubicBezTo>
                    <a:pt x="1733" y="81"/>
                    <a:pt x="1571"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9"/>
            <p:cNvSpPr/>
            <p:nvPr/>
          </p:nvSpPr>
          <p:spPr>
            <a:xfrm>
              <a:off x="4002913" y="4176550"/>
              <a:ext cx="70600" cy="70600"/>
            </a:xfrm>
            <a:custGeom>
              <a:rect b="b" l="l" r="r" t="t"/>
              <a:pathLst>
                <a:path extrusionOk="0" h="2824" w="2824">
                  <a:moveTo>
                    <a:pt x="1413" y="565"/>
                  </a:moveTo>
                  <a:cubicBezTo>
                    <a:pt x="1613" y="888"/>
                    <a:pt x="1936" y="1172"/>
                    <a:pt x="2301" y="1414"/>
                  </a:cubicBezTo>
                  <a:cubicBezTo>
                    <a:pt x="1936" y="1614"/>
                    <a:pt x="1613" y="1898"/>
                    <a:pt x="1413" y="2259"/>
                  </a:cubicBezTo>
                  <a:cubicBezTo>
                    <a:pt x="1210" y="1898"/>
                    <a:pt x="930" y="1614"/>
                    <a:pt x="565" y="1414"/>
                  </a:cubicBezTo>
                  <a:cubicBezTo>
                    <a:pt x="930" y="1211"/>
                    <a:pt x="1210" y="930"/>
                    <a:pt x="1413" y="565"/>
                  </a:cubicBezTo>
                  <a:close/>
                  <a:moveTo>
                    <a:pt x="1413" y="1"/>
                  </a:moveTo>
                  <a:cubicBezTo>
                    <a:pt x="1210" y="1"/>
                    <a:pt x="1049" y="123"/>
                    <a:pt x="968" y="285"/>
                  </a:cubicBezTo>
                  <a:cubicBezTo>
                    <a:pt x="807" y="565"/>
                    <a:pt x="607" y="807"/>
                    <a:pt x="284" y="969"/>
                  </a:cubicBezTo>
                  <a:cubicBezTo>
                    <a:pt x="123" y="1049"/>
                    <a:pt x="43" y="1211"/>
                    <a:pt x="43" y="1414"/>
                  </a:cubicBezTo>
                  <a:cubicBezTo>
                    <a:pt x="1" y="1614"/>
                    <a:pt x="123" y="1775"/>
                    <a:pt x="284" y="1856"/>
                  </a:cubicBezTo>
                  <a:cubicBezTo>
                    <a:pt x="565" y="2017"/>
                    <a:pt x="807" y="2259"/>
                    <a:pt x="968" y="2543"/>
                  </a:cubicBezTo>
                  <a:cubicBezTo>
                    <a:pt x="1049" y="2704"/>
                    <a:pt x="1210" y="2823"/>
                    <a:pt x="1413" y="2823"/>
                  </a:cubicBezTo>
                  <a:cubicBezTo>
                    <a:pt x="1575" y="2823"/>
                    <a:pt x="1775" y="2704"/>
                    <a:pt x="1855" y="2543"/>
                  </a:cubicBezTo>
                  <a:cubicBezTo>
                    <a:pt x="2059" y="2259"/>
                    <a:pt x="2259" y="2017"/>
                    <a:pt x="2581" y="1856"/>
                  </a:cubicBezTo>
                  <a:cubicBezTo>
                    <a:pt x="2743" y="1736"/>
                    <a:pt x="2823" y="1575"/>
                    <a:pt x="2823" y="1414"/>
                  </a:cubicBezTo>
                  <a:cubicBezTo>
                    <a:pt x="2823" y="1211"/>
                    <a:pt x="2743" y="1049"/>
                    <a:pt x="2581" y="930"/>
                  </a:cubicBezTo>
                  <a:cubicBezTo>
                    <a:pt x="2259" y="769"/>
                    <a:pt x="2017" y="527"/>
                    <a:pt x="1855" y="243"/>
                  </a:cubicBezTo>
                  <a:cubicBezTo>
                    <a:pt x="1775" y="82"/>
                    <a:pt x="1575" y="1"/>
                    <a:pt x="1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49"/>
          <p:cNvGrpSpPr/>
          <p:nvPr/>
        </p:nvGrpSpPr>
        <p:grpSpPr>
          <a:xfrm>
            <a:off x="2859683" y="3824248"/>
            <a:ext cx="412440" cy="354380"/>
            <a:chOff x="3222688" y="4177600"/>
            <a:chExt cx="458725" cy="394150"/>
          </a:xfrm>
        </p:grpSpPr>
        <p:sp>
          <p:nvSpPr>
            <p:cNvPr id="1779" name="Google Shape;1779;p49"/>
            <p:cNvSpPr/>
            <p:nvPr/>
          </p:nvSpPr>
          <p:spPr>
            <a:xfrm>
              <a:off x="3222688" y="4177600"/>
              <a:ext cx="458725" cy="394150"/>
            </a:xfrm>
            <a:custGeom>
              <a:rect b="b" l="l" r="r" t="t"/>
              <a:pathLst>
                <a:path extrusionOk="0" h="15766" w="18349">
                  <a:moveTo>
                    <a:pt x="3226" y="523"/>
                  </a:moveTo>
                  <a:cubicBezTo>
                    <a:pt x="3307" y="523"/>
                    <a:pt x="3388" y="565"/>
                    <a:pt x="3468" y="646"/>
                  </a:cubicBezTo>
                  <a:cubicBezTo>
                    <a:pt x="3510" y="685"/>
                    <a:pt x="3510" y="765"/>
                    <a:pt x="3510" y="846"/>
                  </a:cubicBezTo>
                  <a:lnTo>
                    <a:pt x="3388" y="1572"/>
                  </a:lnTo>
                  <a:cubicBezTo>
                    <a:pt x="3388" y="1694"/>
                    <a:pt x="3268" y="1775"/>
                    <a:pt x="3146" y="1775"/>
                  </a:cubicBezTo>
                  <a:cubicBezTo>
                    <a:pt x="2984" y="1775"/>
                    <a:pt x="2865" y="1694"/>
                    <a:pt x="2865" y="1572"/>
                  </a:cubicBezTo>
                  <a:lnTo>
                    <a:pt x="2742" y="846"/>
                  </a:lnTo>
                  <a:cubicBezTo>
                    <a:pt x="2742" y="765"/>
                    <a:pt x="2742" y="685"/>
                    <a:pt x="2823" y="646"/>
                  </a:cubicBezTo>
                  <a:cubicBezTo>
                    <a:pt x="2865" y="565"/>
                    <a:pt x="2946" y="523"/>
                    <a:pt x="3026" y="523"/>
                  </a:cubicBezTo>
                  <a:close/>
                  <a:moveTo>
                    <a:pt x="6252" y="523"/>
                  </a:moveTo>
                  <a:cubicBezTo>
                    <a:pt x="6333" y="523"/>
                    <a:pt x="6413" y="565"/>
                    <a:pt x="6452" y="646"/>
                  </a:cubicBezTo>
                  <a:cubicBezTo>
                    <a:pt x="6533" y="685"/>
                    <a:pt x="6533" y="765"/>
                    <a:pt x="6533" y="846"/>
                  </a:cubicBezTo>
                  <a:lnTo>
                    <a:pt x="6413" y="1572"/>
                  </a:lnTo>
                  <a:cubicBezTo>
                    <a:pt x="6371" y="1694"/>
                    <a:pt x="6291" y="1775"/>
                    <a:pt x="6129" y="1775"/>
                  </a:cubicBezTo>
                  <a:cubicBezTo>
                    <a:pt x="6010" y="1775"/>
                    <a:pt x="5887" y="1694"/>
                    <a:pt x="5887" y="1572"/>
                  </a:cubicBezTo>
                  <a:lnTo>
                    <a:pt x="5768" y="846"/>
                  </a:lnTo>
                  <a:cubicBezTo>
                    <a:pt x="5726" y="765"/>
                    <a:pt x="5768" y="685"/>
                    <a:pt x="5807" y="646"/>
                  </a:cubicBezTo>
                  <a:cubicBezTo>
                    <a:pt x="5887" y="565"/>
                    <a:pt x="5929" y="523"/>
                    <a:pt x="6010" y="523"/>
                  </a:cubicBezTo>
                  <a:close/>
                  <a:moveTo>
                    <a:pt x="9275" y="523"/>
                  </a:moveTo>
                  <a:cubicBezTo>
                    <a:pt x="9355" y="523"/>
                    <a:pt x="9436" y="565"/>
                    <a:pt x="9478" y="646"/>
                  </a:cubicBezTo>
                  <a:cubicBezTo>
                    <a:pt x="9516" y="685"/>
                    <a:pt x="9558" y="765"/>
                    <a:pt x="9558" y="846"/>
                  </a:cubicBezTo>
                  <a:lnTo>
                    <a:pt x="9436" y="1572"/>
                  </a:lnTo>
                  <a:cubicBezTo>
                    <a:pt x="9397" y="1694"/>
                    <a:pt x="9275" y="1775"/>
                    <a:pt x="9155" y="1775"/>
                  </a:cubicBezTo>
                  <a:cubicBezTo>
                    <a:pt x="9033" y="1775"/>
                    <a:pt x="8913" y="1694"/>
                    <a:pt x="8871" y="1572"/>
                  </a:cubicBezTo>
                  <a:lnTo>
                    <a:pt x="8791" y="846"/>
                  </a:lnTo>
                  <a:cubicBezTo>
                    <a:pt x="8752" y="765"/>
                    <a:pt x="8791" y="685"/>
                    <a:pt x="8833" y="646"/>
                  </a:cubicBezTo>
                  <a:cubicBezTo>
                    <a:pt x="8871" y="565"/>
                    <a:pt x="8952" y="523"/>
                    <a:pt x="9033" y="523"/>
                  </a:cubicBezTo>
                  <a:close/>
                  <a:moveTo>
                    <a:pt x="12300" y="523"/>
                  </a:moveTo>
                  <a:cubicBezTo>
                    <a:pt x="12381" y="523"/>
                    <a:pt x="12462" y="565"/>
                    <a:pt x="12500" y="646"/>
                  </a:cubicBezTo>
                  <a:cubicBezTo>
                    <a:pt x="12542" y="685"/>
                    <a:pt x="12581" y="765"/>
                    <a:pt x="12542" y="846"/>
                  </a:cubicBezTo>
                  <a:lnTo>
                    <a:pt x="12462" y="1572"/>
                  </a:lnTo>
                  <a:cubicBezTo>
                    <a:pt x="12420" y="1694"/>
                    <a:pt x="12300" y="1775"/>
                    <a:pt x="12178" y="1775"/>
                  </a:cubicBezTo>
                  <a:cubicBezTo>
                    <a:pt x="12058" y="1775"/>
                    <a:pt x="11936" y="1694"/>
                    <a:pt x="11897" y="1572"/>
                  </a:cubicBezTo>
                  <a:lnTo>
                    <a:pt x="11774" y="846"/>
                  </a:lnTo>
                  <a:cubicBezTo>
                    <a:pt x="11774" y="765"/>
                    <a:pt x="11816" y="685"/>
                    <a:pt x="11855" y="646"/>
                  </a:cubicBezTo>
                  <a:cubicBezTo>
                    <a:pt x="11897" y="565"/>
                    <a:pt x="11978" y="523"/>
                    <a:pt x="12058" y="523"/>
                  </a:cubicBezTo>
                  <a:close/>
                  <a:moveTo>
                    <a:pt x="15323" y="523"/>
                  </a:moveTo>
                  <a:cubicBezTo>
                    <a:pt x="15403" y="523"/>
                    <a:pt x="15445" y="565"/>
                    <a:pt x="15526" y="646"/>
                  </a:cubicBezTo>
                  <a:cubicBezTo>
                    <a:pt x="15565" y="685"/>
                    <a:pt x="15607" y="765"/>
                    <a:pt x="15565" y="846"/>
                  </a:cubicBezTo>
                  <a:lnTo>
                    <a:pt x="15445" y="1572"/>
                  </a:lnTo>
                  <a:cubicBezTo>
                    <a:pt x="15445" y="1694"/>
                    <a:pt x="15323" y="1775"/>
                    <a:pt x="15203" y="1775"/>
                  </a:cubicBezTo>
                  <a:cubicBezTo>
                    <a:pt x="15042" y="1775"/>
                    <a:pt x="14962" y="1694"/>
                    <a:pt x="14920" y="1572"/>
                  </a:cubicBezTo>
                  <a:lnTo>
                    <a:pt x="14800" y="846"/>
                  </a:lnTo>
                  <a:cubicBezTo>
                    <a:pt x="14800" y="765"/>
                    <a:pt x="14800" y="685"/>
                    <a:pt x="14881" y="646"/>
                  </a:cubicBezTo>
                  <a:cubicBezTo>
                    <a:pt x="14920" y="565"/>
                    <a:pt x="15000" y="523"/>
                    <a:pt x="15081" y="523"/>
                  </a:cubicBezTo>
                  <a:close/>
                  <a:moveTo>
                    <a:pt x="16694" y="1410"/>
                  </a:moveTo>
                  <a:cubicBezTo>
                    <a:pt x="17300" y="1410"/>
                    <a:pt x="17823" y="1936"/>
                    <a:pt x="17823" y="2539"/>
                  </a:cubicBezTo>
                  <a:lnTo>
                    <a:pt x="17823" y="3023"/>
                  </a:lnTo>
                  <a:lnTo>
                    <a:pt x="4881" y="3023"/>
                  </a:lnTo>
                  <a:cubicBezTo>
                    <a:pt x="4720" y="3023"/>
                    <a:pt x="4597" y="3104"/>
                    <a:pt x="4597" y="3265"/>
                  </a:cubicBezTo>
                  <a:cubicBezTo>
                    <a:pt x="4597" y="3427"/>
                    <a:pt x="4720" y="3549"/>
                    <a:pt x="4881" y="3549"/>
                  </a:cubicBezTo>
                  <a:lnTo>
                    <a:pt x="17823" y="3549"/>
                  </a:lnTo>
                  <a:lnTo>
                    <a:pt x="17823" y="14113"/>
                  </a:lnTo>
                  <a:cubicBezTo>
                    <a:pt x="17823" y="14717"/>
                    <a:pt x="17300" y="15242"/>
                    <a:pt x="16694" y="15242"/>
                  </a:cubicBezTo>
                  <a:lnTo>
                    <a:pt x="1655" y="15242"/>
                  </a:lnTo>
                  <a:cubicBezTo>
                    <a:pt x="1049" y="15242"/>
                    <a:pt x="526" y="14717"/>
                    <a:pt x="526" y="14113"/>
                  </a:cubicBezTo>
                  <a:lnTo>
                    <a:pt x="526" y="3549"/>
                  </a:lnTo>
                  <a:lnTo>
                    <a:pt x="3752" y="3549"/>
                  </a:lnTo>
                  <a:cubicBezTo>
                    <a:pt x="3871" y="3549"/>
                    <a:pt x="3994" y="3427"/>
                    <a:pt x="3994" y="3265"/>
                  </a:cubicBezTo>
                  <a:cubicBezTo>
                    <a:pt x="3994" y="3104"/>
                    <a:pt x="3871" y="3023"/>
                    <a:pt x="3752" y="3023"/>
                  </a:cubicBezTo>
                  <a:lnTo>
                    <a:pt x="526" y="3023"/>
                  </a:lnTo>
                  <a:lnTo>
                    <a:pt x="526" y="2539"/>
                  </a:lnTo>
                  <a:cubicBezTo>
                    <a:pt x="526" y="1936"/>
                    <a:pt x="1049" y="1410"/>
                    <a:pt x="1655" y="1410"/>
                  </a:cubicBezTo>
                  <a:lnTo>
                    <a:pt x="2300" y="1410"/>
                  </a:lnTo>
                  <a:lnTo>
                    <a:pt x="2339" y="1652"/>
                  </a:lnTo>
                  <a:cubicBezTo>
                    <a:pt x="2381" y="2056"/>
                    <a:pt x="2742" y="2339"/>
                    <a:pt x="3146" y="2339"/>
                  </a:cubicBezTo>
                  <a:cubicBezTo>
                    <a:pt x="3510" y="2339"/>
                    <a:pt x="3871" y="2056"/>
                    <a:pt x="3913" y="1652"/>
                  </a:cubicBezTo>
                  <a:lnTo>
                    <a:pt x="3952" y="1410"/>
                  </a:lnTo>
                  <a:lnTo>
                    <a:pt x="5323" y="1410"/>
                  </a:lnTo>
                  <a:lnTo>
                    <a:pt x="5323" y="1652"/>
                  </a:lnTo>
                  <a:cubicBezTo>
                    <a:pt x="5404" y="2056"/>
                    <a:pt x="5726" y="2339"/>
                    <a:pt x="6129" y="2339"/>
                  </a:cubicBezTo>
                  <a:cubicBezTo>
                    <a:pt x="6533" y="2339"/>
                    <a:pt x="6897" y="2056"/>
                    <a:pt x="6936" y="1652"/>
                  </a:cubicBezTo>
                  <a:lnTo>
                    <a:pt x="6978" y="1410"/>
                  </a:lnTo>
                  <a:lnTo>
                    <a:pt x="8307" y="1410"/>
                  </a:lnTo>
                  <a:lnTo>
                    <a:pt x="8349" y="1652"/>
                  </a:lnTo>
                  <a:cubicBezTo>
                    <a:pt x="8429" y="2056"/>
                    <a:pt x="8752" y="2339"/>
                    <a:pt x="9155" y="2339"/>
                  </a:cubicBezTo>
                  <a:cubicBezTo>
                    <a:pt x="9558" y="2339"/>
                    <a:pt x="9881" y="2056"/>
                    <a:pt x="9962" y="1652"/>
                  </a:cubicBezTo>
                  <a:lnTo>
                    <a:pt x="10000" y="1410"/>
                  </a:lnTo>
                  <a:lnTo>
                    <a:pt x="11333" y="1410"/>
                  </a:lnTo>
                  <a:lnTo>
                    <a:pt x="11371" y="1652"/>
                  </a:lnTo>
                  <a:cubicBezTo>
                    <a:pt x="11452" y="2056"/>
                    <a:pt x="11774" y="2339"/>
                    <a:pt x="12178" y="2339"/>
                  </a:cubicBezTo>
                  <a:cubicBezTo>
                    <a:pt x="12581" y="2339"/>
                    <a:pt x="12903" y="2056"/>
                    <a:pt x="12984" y="1652"/>
                  </a:cubicBezTo>
                  <a:lnTo>
                    <a:pt x="13026" y="1410"/>
                  </a:lnTo>
                  <a:lnTo>
                    <a:pt x="14355" y="1410"/>
                  </a:lnTo>
                  <a:lnTo>
                    <a:pt x="14397" y="1652"/>
                  </a:lnTo>
                  <a:cubicBezTo>
                    <a:pt x="14436" y="2056"/>
                    <a:pt x="14800" y="2339"/>
                    <a:pt x="15203" y="2339"/>
                  </a:cubicBezTo>
                  <a:cubicBezTo>
                    <a:pt x="15607" y="2339"/>
                    <a:pt x="15929" y="2056"/>
                    <a:pt x="16010" y="1652"/>
                  </a:cubicBezTo>
                  <a:lnTo>
                    <a:pt x="16010" y="1410"/>
                  </a:lnTo>
                  <a:close/>
                  <a:moveTo>
                    <a:pt x="3026" y="1"/>
                  </a:moveTo>
                  <a:cubicBezTo>
                    <a:pt x="2784" y="1"/>
                    <a:pt x="2542" y="81"/>
                    <a:pt x="2381" y="281"/>
                  </a:cubicBezTo>
                  <a:cubicBezTo>
                    <a:pt x="2258" y="443"/>
                    <a:pt x="2178" y="646"/>
                    <a:pt x="2220" y="888"/>
                  </a:cubicBezTo>
                  <a:lnTo>
                    <a:pt x="1655" y="888"/>
                  </a:lnTo>
                  <a:cubicBezTo>
                    <a:pt x="726" y="888"/>
                    <a:pt x="0" y="1614"/>
                    <a:pt x="0" y="2539"/>
                  </a:cubicBezTo>
                  <a:lnTo>
                    <a:pt x="0" y="14113"/>
                  </a:lnTo>
                  <a:cubicBezTo>
                    <a:pt x="0" y="15039"/>
                    <a:pt x="726" y="15765"/>
                    <a:pt x="1655" y="15765"/>
                  </a:cubicBezTo>
                  <a:lnTo>
                    <a:pt x="16694" y="15765"/>
                  </a:lnTo>
                  <a:cubicBezTo>
                    <a:pt x="17623" y="15765"/>
                    <a:pt x="18349" y="15039"/>
                    <a:pt x="18349" y="14113"/>
                  </a:cubicBezTo>
                  <a:lnTo>
                    <a:pt x="18349" y="2539"/>
                  </a:lnTo>
                  <a:cubicBezTo>
                    <a:pt x="18349" y="1614"/>
                    <a:pt x="17623" y="888"/>
                    <a:pt x="16694" y="888"/>
                  </a:cubicBezTo>
                  <a:lnTo>
                    <a:pt x="16129" y="888"/>
                  </a:lnTo>
                  <a:cubicBezTo>
                    <a:pt x="16129" y="646"/>
                    <a:pt x="16049" y="443"/>
                    <a:pt x="15929" y="281"/>
                  </a:cubicBezTo>
                  <a:cubicBezTo>
                    <a:pt x="15768" y="81"/>
                    <a:pt x="15526" y="1"/>
                    <a:pt x="15323" y="1"/>
                  </a:cubicBezTo>
                  <a:lnTo>
                    <a:pt x="15081" y="1"/>
                  </a:lnTo>
                  <a:cubicBezTo>
                    <a:pt x="14839" y="1"/>
                    <a:pt x="14597" y="81"/>
                    <a:pt x="14478" y="281"/>
                  </a:cubicBezTo>
                  <a:cubicBezTo>
                    <a:pt x="14316" y="443"/>
                    <a:pt x="14236" y="646"/>
                    <a:pt x="14274" y="888"/>
                  </a:cubicBezTo>
                  <a:lnTo>
                    <a:pt x="13107" y="888"/>
                  </a:lnTo>
                  <a:cubicBezTo>
                    <a:pt x="13107" y="646"/>
                    <a:pt x="13065" y="443"/>
                    <a:pt x="12903" y="281"/>
                  </a:cubicBezTo>
                  <a:cubicBezTo>
                    <a:pt x="12742" y="81"/>
                    <a:pt x="12542" y="1"/>
                    <a:pt x="12300" y="1"/>
                  </a:cubicBezTo>
                  <a:lnTo>
                    <a:pt x="12058" y="1"/>
                  </a:lnTo>
                  <a:cubicBezTo>
                    <a:pt x="11816" y="1"/>
                    <a:pt x="11613" y="81"/>
                    <a:pt x="11452" y="281"/>
                  </a:cubicBezTo>
                  <a:cubicBezTo>
                    <a:pt x="11291" y="443"/>
                    <a:pt x="11252" y="646"/>
                    <a:pt x="11252" y="888"/>
                  </a:cubicBezTo>
                  <a:lnTo>
                    <a:pt x="10081" y="888"/>
                  </a:lnTo>
                  <a:cubicBezTo>
                    <a:pt x="10081" y="646"/>
                    <a:pt x="10042" y="443"/>
                    <a:pt x="9881" y="281"/>
                  </a:cubicBezTo>
                  <a:cubicBezTo>
                    <a:pt x="9720" y="81"/>
                    <a:pt x="9516" y="1"/>
                    <a:pt x="9275" y="1"/>
                  </a:cubicBezTo>
                  <a:lnTo>
                    <a:pt x="9033" y="1"/>
                  </a:lnTo>
                  <a:cubicBezTo>
                    <a:pt x="8791" y="1"/>
                    <a:pt x="8591" y="81"/>
                    <a:pt x="8429" y="281"/>
                  </a:cubicBezTo>
                  <a:cubicBezTo>
                    <a:pt x="8268" y="443"/>
                    <a:pt x="8226" y="646"/>
                    <a:pt x="8226" y="888"/>
                  </a:cubicBezTo>
                  <a:lnTo>
                    <a:pt x="7058" y="888"/>
                  </a:lnTo>
                  <a:cubicBezTo>
                    <a:pt x="7097" y="646"/>
                    <a:pt x="7016" y="443"/>
                    <a:pt x="6855" y="281"/>
                  </a:cubicBezTo>
                  <a:cubicBezTo>
                    <a:pt x="6736" y="81"/>
                    <a:pt x="6494" y="1"/>
                    <a:pt x="6252" y="1"/>
                  </a:cubicBezTo>
                  <a:lnTo>
                    <a:pt x="6010" y="1"/>
                  </a:lnTo>
                  <a:cubicBezTo>
                    <a:pt x="5807" y="1"/>
                    <a:pt x="5565" y="81"/>
                    <a:pt x="5404" y="281"/>
                  </a:cubicBezTo>
                  <a:cubicBezTo>
                    <a:pt x="5284" y="443"/>
                    <a:pt x="5204" y="646"/>
                    <a:pt x="5204" y="888"/>
                  </a:cubicBezTo>
                  <a:lnTo>
                    <a:pt x="4033" y="888"/>
                  </a:lnTo>
                  <a:cubicBezTo>
                    <a:pt x="4075" y="646"/>
                    <a:pt x="3994" y="443"/>
                    <a:pt x="3871" y="281"/>
                  </a:cubicBezTo>
                  <a:cubicBezTo>
                    <a:pt x="3710" y="81"/>
                    <a:pt x="3468" y="1"/>
                    <a:pt x="3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9"/>
            <p:cNvSpPr/>
            <p:nvPr/>
          </p:nvSpPr>
          <p:spPr>
            <a:xfrm>
              <a:off x="3416238" y="4284450"/>
              <a:ext cx="70575" cy="71575"/>
            </a:xfrm>
            <a:custGeom>
              <a:rect b="b" l="l" r="r" t="t"/>
              <a:pathLst>
                <a:path extrusionOk="0" h="2863" w="2823">
                  <a:moveTo>
                    <a:pt x="2258" y="523"/>
                  </a:moveTo>
                  <a:cubicBezTo>
                    <a:pt x="2258" y="523"/>
                    <a:pt x="2300" y="565"/>
                    <a:pt x="2300" y="604"/>
                  </a:cubicBezTo>
                  <a:lnTo>
                    <a:pt x="2300" y="2259"/>
                  </a:lnTo>
                  <a:cubicBezTo>
                    <a:pt x="2300" y="2298"/>
                    <a:pt x="2258" y="2298"/>
                    <a:pt x="2258" y="2298"/>
                  </a:cubicBezTo>
                  <a:lnTo>
                    <a:pt x="565" y="2298"/>
                  </a:lnTo>
                  <a:cubicBezTo>
                    <a:pt x="565" y="2298"/>
                    <a:pt x="526" y="2298"/>
                    <a:pt x="526" y="2259"/>
                  </a:cubicBezTo>
                  <a:lnTo>
                    <a:pt x="526" y="604"/>
                  </a:lnTo>
                  <a:cubicBezTo>
                    <a:pt x="526" y="565"/>
                    <a:pt x="565" y="523"/>
                    <a:pt x="565" y="523"/>
                  </a:cubicBezTo>
                  <a:close/>
                  <a:moveTo>
                    <a:pt x="565" y="1"/>
                  </a:moveTo>
                  <a:cubicBezTo>
                    <a:pt x="242" y="1"/>
                    <a:pt x="0" y="282"/>
                    <a:pt x="0" y="604"/>
                  </a:cubicBezTo>
                  <a:lnTo>
                    <a:pt x="0" y="2259"/>
                  </a:lnTo>
                  <a:cubicBezTo>
                    <a:pt x="0" y="2582"/>
                    <a:pt x="242" y="2862"/>
                    <a:pt x="565" y="2862"/>
                  </a:cubicBezTo>
                  <a:lnTo>
                    <a:pt x="2258" y="2862"/>
                  </a:lnTo>
                  <a:cubicBezTo>
                    <a:pt x="2581" y="2862"/>
                    <a:pt x="2823" y="2582"/>
                    <a:pt x="2823" y="2259"/>
                  </a:cubicBezTo>
                  <a:lnTo>
                    <a:pt x="2823" y="604"/>
                  </a:lnTo>
                  <a:cubicBezTo>
                    <a:pt x="2823" y="282"/>
                    <a:pt x="2581" y="1"/>
                    <a:pt x="2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9"/>
            <p:cNvSpPr/>
            <p:nvPr/>
          </p:nvSpPr>
          <p:spPr>
            <a:xfrm>
              <a:off x="3332613" y="4284450"/>
              <a:ext cx="71550" cy="71575"/>
            </a:xfrm>
            <a:custGeom>
              <a:rect b="b" l="l" r="r" t="t"/>
              <a:pathLst>
                <a:path extrusionOk="0" h="2863" w="2862">
                  <a:moveTo>
                    <a:pt x="2258" y="523"/>
                  </a:moveTo>
                  <a:cubicBezTo>
                    <a:pt x="2297" y="523"/>
                    <a:pt x="2297" y="565"/>
                    <a:pt x="2297" y="604"/>
                  </a:cubicBezTo>
                  <a:lnTo>
                    <a:pt x="2297" y="2259"/>
                  </a:lnTo>
                  <a:cubicBezTo>
                    <a:pt x="2297" y="2298"/>
                    <a:pt x="2297" y="2298"/>
                    <a:pt x="2258" y="2298"/>
                  </a:cubicBezTo>
                  <a:lnTo>
                    <a:pt x="603" y="2298"/>
                  </a:lnTo>
                  <a:cubicBezTo>
                    <a:pt x="565" y="2298"/>
                    <a:pt x="523" y="2298"/>
                    <a:pt x="523" y="2259"/>
                  </a:cubicBezTo>
                  <a:lnTo>
                    <a:pt x="523" y="604"/>
                  </a:lnTo>
                  <a:cubicBezTo>
                    <a:pt x="523" y="565"/>
                    <a:pt x="565" y="523"/>
                    <a:pt x="603" y="523"/>
                  </a:cubicBezTo>
                  <a:close/>
                  <a:moveTo>
                    <a:pt x="603" y="1"/>
                  </a:moveTo>
                  <a:cubicBezTo>
                    <a:pt x="281" y="1"/>
                    <a:pt x="0" y="282"/>
                    <a:pt x="0" y="604"/>
                  </a:cubicBezTo>
                  <a:lnTo>
                    <a:pt x="0" y="2259"/>
                  </a:lnTo>
                  <a:cubicBezTo>
                    <a:pt x="0" y="2582"/>
                    <a:pt x="281" y="2862"/>
                    <a:pt x="603" y="2862"/>
                  </a:cubicBezTo>
                  <a:lnTo>
                    <a:pt x="2258" y="2862"/>
                  </a:lnTo>
                  <a:cubicBezTo>
                    <a:pt x="2581" y="2862"/>
                    <a:pt x="2861" y="2582"/>
                    <a:pt x="2861" y="2259"/>
                  </a:cubicBezTo>
                  <a:lnTo>
                    <a:pt x="2861" y="604"/>
                  </a:lnTo>
                  <a:cubicBezTo>
                    <a:pt x="2861" y="282"/>
                    <a:pt x="2581" y="1"/>
                    <a:pt x="2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9"/>
            <p:cNvSpPr/>
            <p:nvPr/>
          </p:nvSpPr>
          <p:spPr>
            <a:xfrm>
              <a:off x="3248888" y="4284450"/>
              <a:ext cx="71650" cy="71575"/>
            </a:xfrm>
            <a:custGeom>
              <a:rect b="b" l="l" r="r" t="t"/>
              <a:pathLst>
                <a:path extrusionOk="0" h="2863" w="2866">
                  <a:moveTo>
                    <a:pt x="2259" y="523"/>
                  </a:moveTo>
                  <a:cubicBezTo>
                    <a:pt x="2301" y="523"/>
                    <a:pt x="2301" y="565"/>
                    <a:pt x="2301" y="604"/>
                  </a:cubicBezTo>
                  <a:lnTo>
                    <a:pt x="2301" y="2259"/>
                  </a:lnTo>
                  <a:cubicBezTo>
                    <a:pt x="2301" y="2298"/>
                    <a:pt x="2301" y="2298"/>
                    <a:pt x="2259" y="2298"/>
                  </a:cubicBezTo>
                  <a:lnTo>
                    <a:pt x="607" y="2298"/>
                  </a:lnTo>
                  <a:cubicBezTo>
                    <a:pt x="565" y="2298"/>
                    <a:pt x="565" y="2298"/>
                    <a:pt x="565" y="2259"/>
                  </a:cubicBezTo>
                  <a:lnTo>
                    <a:pt x="565" y="604"/>
                  </a:lnTo>
                  <a:cubicBezTo>
                    <a:pt x="565" y="565"/>
                    <a:pt x="565" y="523"/>
                    <a:pt x="607" y="523"/>
                  </a:cubicBezTo>
                  <a:close/>
                  <a:moveTo>
                    <a:pt x="607" y="1"/>
                  </a:moveTo>
                  <a:cubicBezTo>
                    <a:pt x="285" y="1"/>
                    <a:pt x="1" y="282"/>
                    <a:pt x="1" y="604"/>
                  </a:cubicBezTo>
                  <a:lnTo>
                    <a:pt x="1" y="2259"/>
                  </a:lnTo>
                  <a:cubicBezTo>
                    <a:pt x="1" y="2582"/>
                    <a:pt x="285" y="2862"/>
                    <a:pt x="607" y="2862"/>
                  </a:cubicBezTo>
                  <a:lnTo>
                    <a:pt x="2259" y="2862"/>
                  </a:lnTo>
                  <a:cubicBezTo>
                    <a:pt x="2581" y="2862"/>
                    <a:pt x="2865" y="2582"/>
                    <a:pt x="2865" y="2259"/>
                  </a:cubicBezTo>
                  <a:lnTo>
                    <a:pt x="2865" y="604"/>
                  </a:lnTo>
                  <a:cubicBezTo>
                    <a:pt x="2865" y="282"/>
                    <a:pt x="2581"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9"/>
            <p:cNvSpPr/>
            <p:nvPr/>
          </p:nvSpPr>
          <p:spPr>
            <a:xfrm>
              <a:off x="3416238" y="4374125"/>
              <a:ext cx="70575" cy="70600"/>
            </a:xfrm>
            <a:custGeom>
              <a:rect b="b" l="l" r="r" t="t"/>
              <a:pathLst>
                <a:path extrusionOk="0" h="2824" w="2823">
                  <a:moveTo>
                    <a:pt x="2258" y="527"/>
                  </a:moveTo>
                  <a:lnTo>
                    <a:pt x="2300" y="565"/>
                  </a:lnTo>
                  <a:lnTo>
                    <a:pt x="2300" y="2259"/>
                  </a:lnTo>
                  <a:lnTo>
                    <a:pt x="2258" y="2301"/>
                  </a:lnTo>
                  <a:lnTo>
                    <a:pt x="565" y="2301"/>
                  </a:lnTo>
                  <a:lnTo>
                    <a:pt x="526" y="2259"/>
                  </a:lnTo>
                  <a:lnTo>
                    <a:pt x="526" y="565"/>
                  </a:lnTo>
                  <a:lnTo>
                    <a:pt x="565" y="527"/>
                  </a:lnTo>
                  <a:close/>
                  <a:moveTo>
                    <a:pt x="565" y="1"/>
                  </a:moveTo>
                  <a:cubicBezTo>
                    <a:pt x="242" y="1"/>
                    <a:pt x="0" y="243"/>
                    <a:pt x="0" y="565"/>
                  </a:cubicBezTo>
                  <a:lnTo>
                    <a:pt x="0" y="2259"/>
                  </a:lnTo>
                  <a:cubicBezTo>
                    <a:pt x="0" y="2582"/>
                    <a:pt x="242" y="2823"/>
                    <a:pt x="565" y="2823"/>
                  </a:cubicBezTo>
                  <a:lnTo>
                    <a:pt x="2258" y="2823"/>
                  </a:lnTo>
                  <a:cubicBezTo>
                    <a:pt x="2581" y="2823"/>
                    <a:pt x="2823" y="2582"/>
                    <a:pt x="2823" y="2259"/>
                  </a:cubicBezTo>
                  <a:lnTo>
                    <a:pt x="2823" y="565"/>
                  </a:lnTo>
                  <a:cubicBezTo>
                    <a:pt x="2823" y="243"/>
                    <a:pt x="2581" y="1"/>
                    <a:pt x="2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9"/>
            <p:cNvSpPr/>
            <p:nvPr/>
          </p:nvSpPr>
          <p:spPr>
            <a:xfrm>
              <a:off x="3332613" y="4374125"/>
              <a:ext cx="71550" cy="70600"/>
            </a:xfrm>
            <a:custGeom>
              <a:rect b="b" l="l" r="r" t="t"/>
              <a:pathLst>
                <a:path extrusionOk="0" h="2824" w="2862">
                  <a:moveTo>
                    <a:pt x="603" y="1"/>
                  </a:moveTo>
                  <a:cubicBezTo>
                    <a:pt x="281" y="1"/>
                    <a:pt x="0" y="243"/>
                    <a:pt x="0" y="565"/>
                  </a:cubicBezTo>
                  <a:lnTo>
                    <a:pt x="0" y="2259"/>
                  </a:lnTo>
                  <a:cubicBezTo>
                    <a:pt x="0" y="2582"/>
                    <a:pt x="281" y="2823"/>
                    <a:pt x="603" y="2823"/>
                  </a:cubicBezTo>
                  <a:lnTo>
                    <a:pt x="845" y="2823"/>
                  </a:lnTo>
                  <a:cubicBezTo>
                    <a:pt x="1007" y="2823"/>
                    <a:pt x="1129" y="2704"/>
                    <a:pt x="1129" y="2582"/>
                  </a:cubicBezTo>
                  <a:cubicBezTo>
                    <a:pt x="1129" y="2420"/>
                    <a:pt x="1007" y="2301"/>
                    <a:pt x="845" y="2301"/>
                  </a:cubicBezTo>
                  <a:lnTo>
                    <a:pt x="603" y="2301"/>
                  </a:lnTo>
                  <a:cubicBezTo>
                    <a:pt x="565" y="2301"/>
                    <a:pt x="523" y="2259"/>
                    <a:pt x="523" y="2259"/>
                  </a:cubicBezTo>
                  <a:lnTo>
                    <a:pt x="523" y="565"/>
                  </a:lnTo>
                  <a:cubicBezTo>
                    <a:pt x="523" y="565"/>
                    <a:pt x="565" y="527"/>
                    <a:pt x="603" y="527"/>
                  </a:cubicBezTo>
                  <a:lnTo>
                    <a:pt x="2258" y="527"/>
                  </a:lnTo>
                  <a:cubicBezTo>
                    <a:pt x="2297" y="527"/>
                    <a:pt x="2297" y="565"/>
                    <a:pt x="2297" y="565"/>
                  </a:cubicBezTo>
                  <a:lnTo>
                    <a:pt x="2297" y="2259"/>
                  </a:lnTo>
                  <a:cubicBezTo>
                    <a:pt x="2297" y="2259"/>
                    <a:pt x="2297" y="2301"/>
                    <a:pt x="2258" y="2301"/>
                  </a:cubicBezTo>
                  <a:lnTo>
                    <a:pt x="1974" y="2301"/>
                  </a:lnTo>
                  <a:cubicBezTo>
                    <a:pt x="1855" y="2301"/>
                    <a:pt x="1732" y="2420"/>
                    <a:pt x="1732" y="2582"/>
                  </a:cubicBezTo>
                  <a:cubicBezTo>
                    <a:pt x="1732" y="2704"/>
                    <a:pt x="1855" y="2823"/>
                    <a:pt x="1974" y="2823"/>
                  </a:cubicBezTo>
                  <a:lnTo>
                    <a:pt x="2258" y="2823"/>
                  </a:lnTo>
                  <a:cubicBezTo>
                    <a:pt x="2581" y="2823"/>
                    <a:pt x="2861" y="2582"/>
                    <a:pt x="2861" y="2259"/>
                  </a:cubicBezTo>
                  <a:lnTo>
                    <a:pt x="2861" y="565"/>
                  </a:lnTo>
                  <a:cubicBezTo>
                    <a:pt x="2861" y="243"/>
                    <a:pt x="2581" y="1"/>
                    <a:pt x="2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9"/>
            <p:cNvSpPr/>
            <p:nvPr/>
          </p:nvSpPr>
          <p:spPr>
            <a:xfrm>
              <a:off x="3248888" y="4374125"/>
              <a:ext cx="71650" cy="70600"/>
            </a:xfrm>
            <a:custGeom>
              <a:rect b="b" l="l" r="r" t="t"/>
              <a:pathLst>
                <a:path extrusionOk="0" h="2824" w="2866">
                  <a:moveTo>
                    <a:pt x="2259" y="527"/>
                  </a:moveTo>
                  <a:cubicBezTo>
                    <a:pt x="2301" y="527"/>
                    <a:pt x="2301" y="565"/>
                    <a:pt x="2301" y="565"/>
                  </a:cubicBezTo>
                  <a:lnTo>
                    <a:pt x="2301" y="2259"/>
                  </a:lnTo>
                  <a:cubicBezTo>
                    <a:pt x="2301" y="2259"/>
                    <a:pt x="2301" y="2301"/>
                    <a:pt x="2259" y="2301"/>
                  </a:cubicBezTo>
                  <a:lnTo>
                    <a:pt x="607" y="2301"/>
                  </a:lnTo>
                  <a:cubicBezTo>
                    <a:pt x="565" y="2301"/>
                    <a:pt x="565" y="2259"/>
                    <a:pt x="565" y="2259"/>
                  </a:cubicBezTo>
                  <a:lnTo>
                    <a:pt x="565" y="565"/>
                  </a:lnTo>
                  <a:cubicBezTo>
                    <a:pt x="565" y="565"/>
                    <a:pt x="565" y="527"/>
                    <a:pt x="607" y="527"/>
                  </a:cubicBezTo>
                  <a:close/>
                  <a:moveTo>
                    <a:pt x="607" y="1"/>
                  </a:moveTo>
                  <a:cubicBezTo>
                    <a:pt x="285" y="1"/>
                    <a:pt x="1" y="243"/>
                    <a:pt x="1" y="565"/>
                  </a:cubicBezTo>
                  <a:lnTo>
                    <a:pt x="1" y="2259"/>
                  </a:lnTo>
                  <a:cubicBezTo>
                    <a:pt x="1" y="2582"/>
                    <a:pt x="285" y="2823"/>
                    <a:pt x="607" y="2823"/>
                  </a:cubicBezTo>
                  <a:lnTo>
                    <a:pt x="2259" y="2823"/>
                  </a:lnTo>
                  <a:cubicBezTo>
                    <a:pt x="2581" y="2823"/>
                    <a:pt x="2865" y="2582"/>
                    <a:pt x="2865" y="2259"/>
                  </a:cubicBezTo>
                  <a:lnTo>
                    <a:pt x="2865" y="565"/>
                  </a:lnTo>
                  <a:cubicBezTo>
                    <a:pt x="2865" y="243"/>
                    <a:pt x="2581"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9"/>
            <p:cNvSpPr/>
            <p:nvPr/>
          </p:nvSpPr>
          <p:spPr>
            <a:xfrm>
              <a:off x="3416238" y="4462850"/>
              <a:ext cx="70575" cy="71625"/>
            </a:xfrm>
            <a:custGeom>
              <a:rect b="b" l="l" r="r" t="t"/>
              <a:pathLst>
                <a:path extrusionOk="0" h="2865" w="2823">
                  <a:moveTo>
                    <a:pt x="2258" y="565"/>
                  </a:moveTo>
                  <a:cubicBezTo>
                    <a:pt x="2258" y="565"/>
                    <a:pt x="2300" y="565"/>
                    <a:pt x="2300" y="607"/>
                  </a:cubicBezTo>
                  <a:lnTo>
                    <a:pt x="2300" y="2258"/>
                  </a:lnTo>
                  <a:cubicBezTo>
                    <a:pt x="2300" y="2300"/>
                    <a:pt x="2258" y="2339"/>
                    <a:pt x="2258" y="2339"/>
                  </a:cubicBezTo>
                  <a:lnTo>
                    <a:pt x="565" y="2339"/>
                  </a:lnTo>
                  <a:cubicBezTo>
                    <a:pt x="565" y="2339"/>
                    <a:pt x="526" y="2300"/>
                    <a:pt x="526" y="2258"/>
                  </a:cubicBezTo>
                  <a:lnTo>
                    <a:pt x="526" y="607"/>
                  </a:lnTo>
                  <a:cubicBezTo>
                    <a:pt x="526" y="565"/>
                    <a:pt x="565" y="565"/>
                    <a:pt x="565" y="565"/>
                  </a:cubicBezTo>
                  <a:close/>
                  <a:moveTo>
                    <a:pt x="565" y="0"/>
                  </a:moveTo>
                  <a:cubicBezTo>
                    <a:pt x="242" y="0"/>
                    <a:pt x="0" y="284"/>
                    <a:pt x="0" y="607"/>
                  </a:cubicBezTo>
                  <a:lnTo>
                    <a:pt x="0" y="2258"/>
                  </a:lnTo>
                  <a:cubicBezTo>
                    <a:pt x="0" y="2581"/>
                    <a:pt x="242" y="2865"/>
                    <a:pt x="565" y="2865"/>
                  </a:cubicBezTo>
                  <a:lnTo>
                    <a:pt x="2258" y="2865"/>
                  </a:lnTo>
                  <a:cubicBezTo>
                    <a:pt x="2581" y="2865"/>
                    <a:pt x="2823" y="2581"/>
                    <a:pt x="2823" y="2258"/>
                  </a:cubicBezTo>
                  <a:lnTo>
                    <a:pt x="2823" y="607"/>
                  </a:lnTo>
                  <a:cubicBezTo>
                    <a:pt x="2823" y="284"/>
                    <a:pt x="2581" y="0"/>
                    <a:pt x="2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9"/>
            <p:cNvSpPr/>
            <p:nvPr/>
          </p:nvSpPr>
          <p:spPr>
            <a:xfrm>
              <a:off x="3332613" y="4462850"/>
              <a:ext cx="71550" cy="71625"/>
            </a:xfrm>
            <a:custGeom>
              <a:rect b="b" l="l" r="r" t="t"/>
              <a:pathLst>
                <a:path extrusionOk="0" h="2865" w="2862">
                  <a:moveTo>
                    <a:pt x="2258" y="565"/>
                  </a:moveTo>
                  <a:cubicBezTo>
                    <a:pt x="2297" y="565"/>
                    <a:pt x="2297" y="565"/>
                    <a:pt x="2297" y="607"/>
                  </a:cubicBezTo>
                  <a:lnTo>
                    <a:pt x="2297" y="2258"/>
                  </a:lnTo>
                  <a:cubicBezTo>
                    <a:pt x="2297" y="2300"/>
                    <a:pt x="2297" y="2339"/>
                    <a:pt x="2258" y="2339"/>
                  </a:cubicBezTo>
                  <a:lnTo>
                    <a:pt x="603" y="2339"/>
                  </a:lnTo>
                  <a:cubicBezTo>
                    <a:pt x="565" y="2339"/>
                    <a:pt x="523" y="2300"/>
                    <a:pt x="523" y="2258"/>
                  </a:cubicBezTo>
                  <a:lnTo>
                    <a:pt x="523" y="607"/>
                  </a:lnTo>
                  <a:cubicBezTo>
                    <a:pt x="523" y="565"/>
                    <a:pt x="565" y="565"/>
                    <a:pt x="603" y="565"/>
                  </a:cubicBezTo>
                  <a:close/>
                  <a:moveTo>
                    <a:pt x="603" y="0"/>
                  </a:moveTo>
                  <a:cubicBezTo>
                    <a:pt x="281" y="0"/>
                    <a:pt x="0" y="284"/>
                    <a:pt x="0" y="607"/>
                  </a:cubicBezTo>
                  <a:lnTo>
                    <a:pt x="0" y="2258"/>
                  </a:lnTo>
                  <a:cubicBezTo>
                    <a:pt x="0" y="2581"/>
                    <a:pt x="281" y="2865"/>
                    <a:pt x="603" y="2865"/>
                  </a:cubicBezTo>
                  <a:lnTo>
                    <a:pt x="2258" y="2865"/>
                  </a:lnTo>
                  <a:cubicBezTo>
                    <a:pt x="2581" y="2865"/>
                    <a:pt x="2861" y="2581"/>
                    <a:pt x="2861" y="2258"/>
                  </a:cubicBezTo>
                  <a:lnTo>
                    <a:pt x="2861" y="607"/>
                  </a:lnTo>
                  <a:cubicBezTo>
                    <a:pt x="2861" y="284"/>
                    <a:pt x="2581" y="0"/>
                    <a:pt x="2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9"/>
            <p:cNvSpPr/>
            <p:nvPr/>
          </p:nvSpPr>
          <p:spPr>
            <a:xfrm>
              <a:off x="3248888" y="4462850"/>
              <a:ext cx="71650" cy="71625"/>
            </a:xfrm>
            <a:custGeom>
              <a:rect b="b" l="l" r="r" t="t"/>
              <a:pathLst>
                <a:path extrusionOk="0" h="2865" w="2866">
                  <a:moveTo>
                    <a:pt x="2259" y="565"/>
                  </a:moveTo>
                  <a:cubicBezTo>
                    <a:pt x="2301" y="565"/>
                    <a:pt x="2301" y="565"/>
                    <a:pt x="2301" y="607"/>
                  </a:cubicBezTo>
                  <a:lnTo>
                    <a:pt x="2301" y="2258"/>
                  </a:lnTo>
                  <a:cubicBezTo>
                    <a:pt x="2301" y="2300"/>
                    <a:pt x="2301" y="2339"/>
                    <a:pt x="2259" y="2339"/>
                  </a:cubicBezTo>
                  <a:lnTo>
                    <a:pt x="607" y="2339"/>
                  </a:lnTo>
                  <a:cubicBezTo>
                    <a:pt x="565" y="2339"/>
                    <a:pt x="565" y="2300"/>
                    <a:pt x="565" y="2258"/>
                  </a:cubicBezTo>
                  <a:lnTo>
                    <a:pt x="565" y="607"/>
                  </a:lnTo>
                  <a:cubicBezTo>
                    <a:pt x="565" y="565"/>
                    <a:pt x="565" y="565"/>
                    <a:pt x="607" y="565"/>
                  </a:cubicBezTo>
                  <a:close/>
                  <a:moveTo>
                    <a:pt x="607" y="0"/>
                  </a:moveTo>
                  <a:cubicBezTo>
                    <a:pt x="285" y="0"/>
                    <a:pt x="1" y="284"/>
                    <a:pt x="1" y="607"/>
                  </a:cubicBezTo>
                  <a:lnTo>
                    <a:pt x="1" y="2258"/>
                  </a:lnTo>
                  <a:cubicBezTo>
                    <a:pt x="1" y="2581"/>
                    <a:pt x="285" y="2865"/>
                    <a:pt x="607" y="2865"/>
                  </a:cubicBezTo>
                  <a:lnTo>
                    <a:pt x="2259" y="2865"/>
                  </a:lnTo>
                  <a:cubicBezTo>
                    <a:pt x="2581" y="2865"/>
                    <a:pt x="2865" y="2581"/>
                    <a:pt x="2865" y="2258"/>
                  </a:cubicBezTo>
                  <a:lnTo>
                    <a:pt x="2865" y="607"/>
                  </a:lnTo>
                  <a:cubicBezTo>
                    <a:pt x="2865" y="284"/>
                    <a:pt x="2581"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9"/>
            <p:cNvSpPr/>
            <p:nvPr/>
          </p:nvSpPr>
          <p:spPr>
            <a:xfrm>
              <a:off x="3499938" y="4284450"/>
              <a:ext cx="70600" cy="71575"/>
            </a:xfrm>
            <a:custGeom>
              <a:rect b="b" l="l" r="r" t="t"/>
              <a:pathLst>
                <a:path extrusionOk="0" h="2863" w="2824">
                  <a:moveTo>
                    <a:pt x="2259" y="523"/>
                  </a:moveTo>
                  <a:cubicBezTo>
                    <a:pt x="2259" y="523"/>
                    <a:pt x="2297" y="565"/>
                    <a:pt x="2297" y="604"/>
                  </a:cubicBezTo>
                  <a:lnTo>
                    <a:pt x="2297" y="2259"/>
                  </a:lnTo>
                  <a:cubicBezTo>
                    <a:pt x="2297" y="2298"/>
                    <a:pt x="2259" y="2298"/>
                    <a:pt x="2259" y="2298"/>
                  </a:cubicBezTo>
                  <a:lnTo>
                    <a:pt x="565" y="2298"/>
                  </a:lnTo>
                  <a:cubicBezTo>
                    <a:pt x="565" y="2298"/>
                    <a:pt x="523" y="2298"/>
                    <a:pt x="523" y="2259"/>
                  </a:cubicBezTo>
                  <a:lnTo>
                    <a:pt x="523" y="604"/>
                  </a:lnTo>
                  <a:cubicBezTo>
                    <a:pt x="523" y="565"/>
                    <a:pt x="565" y="523"/>
                    <a:pt x="565" y="523"/>
                  </a:cubicBezTo>
                  <a:close/>
                  <a:moveTo>
                    <a:pt x="565" y="1"/>
                  </a:moveTo>
                  <a:cubicBezTo>
                    <a:pt x="243" y="1"/>
                    <a:pt x="1" y="282"/>
                    <a:pt x="1" y="604"/>
                  </a:cubicBezTo>
                  <a:lnTo>
                    <a:pt x="1" y="2259"/>
                  </a:lnTo>
                  <a:cubicBezTo>
                    <a:pt x="1" y="2582"/>
                    <a:pt x="243" y="2862"/>
                    <a:pt x="565" y="2862"/>
                  </a:cubicBezTo>
                  <a:lnTo>
                    <a:pt x="2259" y="2862"/>
                  </a:lnTo>
                  <a:cubicBezTo>
                    <a:pt x="2581" y="2862"/>
                    <a:pt x="2823" y="2582"/>
                    <a:pt x="2823" y="2259"/>
                  </a:cubicBezTo>
                  <a:lnTo>
                    <a:pt x="2823" y="604"/>
                  </a:lnTo>
                  <a:cubicBezTo>
                    <a:pt x="2823" y="282"/>
                    <a:pt x="2581"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9"/>
            <p:cNvSpPr/>
            <p:nvPr/>
          </p:nvSpPr>
          <p:spPr>
            <a:xfrm>
              <a:off x="3583563" y="4284450"/>
              <a:ext cx="70600" cy="71575"/>
            </a:xfrm>
            <a:custGeom>
              <a:rect b="b" l="l" r="r" t="t"/>
              <a:pathLst>
                <a:path extrusionOk="0" h="2863" w="2824">
                  <a:moveTo>
                    <a:pt x="2220" y="523"/>
                  </a:moveTo>
                  <a:cubicBezTo>
                    <a:pt x="2259" y="523"/>
                    <a:pt x="2301" y="565"/>
                    <a:pt x="2301" y="604"/>
                  </a:cubicBezTo>
                  <a:lnTo>
                    <a:pt x="2301" y="2259"/>
                  </a:lnTo>
                  <a:cubicBezTo>
                    <a:pt x="2301" y="2298"/>
                    <a:pt x="2259" y="2298"/>
                    <a:pt x="2220" y="2298"/>
                  </a:cubicBezTo>
                  <a:lnTo>
                    <a:pt x="565" y="2298"/>
                  </a:lnTo>
                  <a:cubicBezTo>
                    <a:pt x="527" y="2298"/>
                    <a:pt x="527" y="2298"/>
                    <a:pt x="527" y="2259"/>
                  </a:cubicBezTo>
                  <a:lnTo>
                    <a:pt x="527" y="604"/>
                  </a:lnTo>
                  <a:cubicBezTo>
                    <a:pt x="527" y="565"/>
                    <a:pt x="527" y="523"/>
                    <a:pt x="565" y="523"/>
                  </a:cubicBezTo>
                  <a:close/>
                  <a:moveTo>
                    <a:pt x="565" y="1"/>
                  </a:moveTo>
                  <a:cubicBezTo>
                    <a:pt x="243" y="1"/>
                    <a:pt x="1" y="282"/>
                    <a:pt x="1" y="604"/>
                  </a:cubicBezTo>
                  <a:lnTo>
                    <a:pt x="1" y="2259"/>
                  </a:lnTo>
                  <a:cubicBezTo>
                    <a:pt x="1" y="2582"/>
                    <a:pt x="243" y="2862"/>
                    <a:pt x="565" y="2862"/>
                  </a:cubicBezTo>
                  <a:lnTo>
                    <a:pt x="2220" y="2862"/>
                  </a:lnTo>
                  <a:cubicBezTo>
                    <a:pt x="2543" y="2862"/>
                    <a:pt x="2823" y="2582"/>
                    <a:pt x="2823" y="2259"/>
                  </a:cubicBezTo>
                  <a:lnTo>
                    <a:pt x="2823" y="604"/>
                  </a:lnTo>
                  <a:cubicBezTo>
                    <a:pt x="2823" y="282"/>
                    <a:pt x="2543"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9"/>
            <p:cNvSpPr/>
            <p:nvPr/>
          </p:nvSpPr>
          <p:spPr>
            <a:xfrm>
              <a:off x="3499938" y="4383250"/>
              <a:ext cx="153250" cy="150175"/>
            </a:xfrm>
            <a:custGeom>
              <a:rect b="b" l="l" r="r" t="t"/>
              <a:pathLst>
                <a:path extrusionOk="0" h="6007" w="6130">
                  <a:moveTo>
                    <a:pt x="5201" y="2136"/>
                  </a:moveTo>
                  <a:cubicBezTo>
                    <a:pt x="5442" y="2217"/>
                    <a:pt x="5604" y="2458"/>
                    <a:pt x="5604" y="2700"/>
                  </a:cubicBezTo>
                  <a:cubicBezTo>
                    <a:pt x="5604" y="2984"/>
                    <a:pt x="5442" y="3226"/>
                    <a:pt x="5201" y="3307"/>
                  </a:cubicBezTo>
                  <a:lnTo>
                    <a:pt x="5201" y="2136"/>
                  </a:lnTo>
                  <a:close/>
                  <a:moveTo>
                    <a:pt x="4355" y="565"/>
                  </a:moveTo>
                  <a:cubicBezTo>
                    <a:pt x="4517" y="565"/>
                    <a:pt x="4636" y="684"/>
                    <a:pt x="4636" y="846"/>
                  </a:cubicBezTo>
                  <a:lnTo>
                    <a:pt x="4636" y="4597"/>
                  </a:lnTo>
                  <a:cubicBezTo>
                    <a:pt x="4636" y="4758"/>
                    <a:pt x="4517" y="4878"/>
                    <a:pt x="4355" y="4878"/>
                  </a:cubicBezTo>
                  <a:cubicBezTo>
                    <a:pt x="4194" y="4878"/>
                    <a:pt x="4072" y="4758"/>
                    <a:pt x="4072" y="4597"/>
                  </a:cubicBezTo>
                  <a:lnTo>
                    <a:pt x="4072" y="3507"/>
                  </a:lnTo>
                  <a:cubicBezTo>
                    <a:pt x="4072" y="3346"/>
                    <a:pt x="3952" y="3226"/>
                    <a:pt x="3830" y="3226"/>
                  </a:cubicBezTo>
                  <a:cubicBezTo>
                    <a:pt x="3668" y="3226"/>
                    <a:pt x="3549" y="3346"/>
                    <a:pt x="3549" y="3507"/>
                  </a:cubicBezTo>
                  <a:lnTo>
                    <a:pt x="3549" y="4033"/>
                  </a:lnTo>
                  <a:lnTo>
                    <a:pt x="2297" y="3307"/>
                  </a:lnTo>
                  <a:cubicBezTo>
                    <a:pt x="2259" y="3307"/>
                    <a:pt x="2217" y="3265"/>
                    <a:pt x="2178" y="3265"/>
                  </a:cubicBezTo>
                  <a:lnTo>
                    <a:pt x="1007" y="3146"/>
                  </a:lnTo>
                  <a:cubicBezTo>
                    <a:pt x="726" y="3104"/>
                    <a:pt x="523" y="2904"/>
                    <a:pt x="523" y="2620"/>
                  </a:cubicBezTo>
                  <a:cubicBezTo>
                    <a:pt x="523" y="2339"/>
                    <a:pt x="726" y="2097"/>
                    <a:pt x="1007" y="2097"/>
                  </a:cubicBezTo>
                  <a:lnTo>
                    <a:pt x="2178" y="1975"/>
                  </a:lnTo>
                  <a:cubicBezTo>
                    <a:pt x="2217" y="1936"/>
                    <a:pt x="2259" y="1936"/>
                    <a:pt x="2297" y="1936"/>
                  </a:cubicBezTo>
                  <a:lnTo>
                    <a:pt x="3549" y="1168"/>
                  </a:lnTo>
                  <a:lnTo>
                    <a:pt x="3549" y="2339"/>
                  </a:lnTo>
                  <a:cubicBezTo>
                    <a:pt x="3549" y="2500"/>
                    <a:pt x="3668" y="2620"/>
                    <a:pt x="3830" y="2620"/>
                  </a:cubicBezTo>
                  <a:cubicBezTo>
                    <a:pt x="3952" y="2620"/>
                    <a:pt x="4072" y="2500"/>
                    <a:pt x="4072" y="2339"/>
                  </a:cubicBezTo>
                  <a:lnTo>
                    <a:pt x="4072" y="846"/>
                  </a:lnTo>
                  <a:cubicBezTo>
                    <a:pt x="4072" y="684"/>
                    <a:pt x="4194" y="565"/>
                    <a:pt x="4355" y="565"/>
                  </a:cubicBezTo>
                  <a:close/>
                  <a:moveTo>
                    <a:pt x="1410" y="3749"/>
                  </a:moveTo>
                  <a:lnTo>
                    <a:pt x="2055" y="3791"/>
                  </a:lnTo>
                  <a:lnTo>
                    <a:pt x="2420" y="3991"/>
                  </a:lnTo>
                  <a:lnTo>
                    <a:pt x="2178" y="4355"/>
                  </a:lnTo>
                  <a:cubicBezTo>
                    <a:pt x="2136" y="4436"/>
                    <a:pt x="2136" y="4475"/>
                    <a:pt x="2136" y="4517"/>
                  </a:cubicBezTo>
                  <a:lnTo>
                    <a:pt x="2136" y="5442"/>
                  </a:lnTo>
                  <a:lnTo>
                    <a:pt x="2097" y="5484"/>
                  </a:lnTo>
                  <a:lnTo>
                    <a:pt x="1452" y="5484"/>
                  </a:lnTo>
                  <a:lnTo>
                    <a:pt x="1410" y="5442"/>
                  </a:lnTo>
                  <a:lnTo>
                    <a:pt x="1410" y="3749"/>
                  </a:lnTo>
                  <a:close/>
                  <a:moveTo>
                    <a:pt x="4355" y="0"/>
                  </a:moveTo>
                  <a:cubicBezTo>
                    <a:pt x="4033" y="0"/>
                    <a:pt x="3749" y="242"/>
                    <a:pt x="3588" y="523"/>
                  </a:cubicBezTo>
                  <a:lnTo>
                    <a:pt x="2055" y="1410"/>
                  </a:lnTo>
                  <a:lnTo>
                    <a:pt x="968" y="1533"/>
                  </a:lnTo>
                  <a:cubicBezTo>
                    <a:pt x="404" y="1613"/>
                    <a:pt x="1" y="2055"/>
                    <a:pt x="1" y="2620"/>
                  </a:cubicBezTo>
                  <a:cubicBezTo>
                    <a:pt x="1" y="3146"/>
                    <a:pt x="362" y="3587"/>
                    <a:pt x="888" y="3668"/>
                  </a:cubicBezTo>
                  <a:lnTo>
                    <a:pt x="888" y="5442"/>
                  </a:lnTo>
                  <a:cubicBezTo>
                    <a:pt x="888" y="5765"/>
                    <a:pt x="1130" y="6007"/>
                    <a:pt x="1452" y="6007"/>
                  </a:cubicBezTo>
                  <a:lnTo>
                    <a:pt x="2097" y="6007"/>
                  </a:lnTo>
                  <a:cubicBezTo>
                    <a:pt x="2420" y="6007"/>
                    <a:pt x="2662" y="5765"/>
                    <a:pt x="2662" y="5442"/>
                  </a:cubicBezTo>
                  <a:lnTo>
                    <a:pt x="2662" y="4597"/>
                  </a:lnTo>
                  <a:lnTo>
                    <a:pt x="2862" y="4275"/>
                  </a:lnTo>
                  <a:lnTo>
                    <a:pt x="3549" y="4678"/>
                  </a:lnTo>
                  <a:cubicBezTo>
                    <a:pt x="3588" y="5081"/>
                    <a:pt x="3952" y="5442"/>
                    <a:pt x="4355" y="5442"/>
                  </a:cubicBezTo>
                  <a:cubicBezTo>
                    <a:pt x="4797" y="5442"/>
                    <a:pt x="5201" y="5039"/>
                    <a:pt x="5201" y="4597"/>
                  </a:cubicBezTo>
                  <a:lnTo>
                    <a:pt x="5201" y="3871"/>
                  </a:lnTo>
                  <a:cubicBezTo>
                    <a:pt x="5726" y="3749"/>
                    <a:pt x="6130" y="3307"/>
                    <a:pt x="6130" y="2700"/>
                  </a:cubicBezTo>
                  <a:cubicBezTo>
                    <a:pt x="6130" y="2136"/>
                    <a:pt x="5726" y="1694"/>
                    <a:pt x="5201" y="1571"/>
                  </a:cubicBezTo>
                  <a:lnTo>
                    <a:pt x="5201" y="846"/>
                  </a:lnTo>
                  <a:cubicBezTo>
                    <a:pt x="5201" y="404"/>
                    <a:pt x="4797" y="0"/>
                    <a:pt x="4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49"/>
          <p:cNvGrpSpPr/>
          <p:nvPr/>
        </p:nvGrpSpPr>
        <p:grpSpPr>
          <a:xfrm>
            <a:off x="2202620" y="3809750"/>
            <a:ext cx="413316" cy="383376"/>
            <a:chOff x="2491888" y="4161475"/>
            <a:chExt cx="459700" cy="426400"/>
          </a:xfrm>
        </p:grpSpPr>
        <p:sp>
          <p:nvSpPr>
            <p:cNvPr id="1793" name="Google Shape;1793;p49"/>
            <p:cNvSpPr/>
            <p:nvPr/>
          </p:nvSpPr>
          <p:spPr>
            <a:xfrm>
              <a:off x="2491888" y="4254225"/>
              <a:ext cx="458650" cy="333650"/>
            </a:xfrm>
            <a:custGeom>
              <a:rect b="b" l="l" r="r" t="t"/>
              <a:pathLst>
                <a:path extrusionOk="0" h="13346" w="18346">
                  <a:moveTo>
                    <a:pt x="1694" y="0"/>
                  </a:moveTo>
                  <a:cubicBezTo>
                    <a:pt x="1168" y="0"/>
                    <a:pt x="726" y="442"/>
                    <a:pt x="726" y="968"/>
                  </a:cubicBezTo>
                  <a:lnTo>
                    <a:pt x="726" y="10926"/>
                  </a:lnTo>
                  <a:lnTo>
                    <a:pt x="362" y="10926"/>
                  </a:lnTo>
                  <a:cubicBezTo>
                    <a:pt x="162" y="10926"/>
                    <a:pt x="1" y="11087"/>
                    <a:pt x="1" y="11290"/>
                  </a:cubicBezTo>
                  <a:lnTo>
                    <a:pt x="1" y="11813"/>
                  </a:lnTo>
                  <a:cubicBezTo>
                    <a:pt x="1" y="12661"/>
                    <a:pt x="726" y="13345"/>
                    <a:pt x="1572" y="13345"/>
                  </a:cubicBezTo>
                  <a:lnTo>
                    <a:pt x="16813" y="13345"/>
                  </a:lnTo>
                  <a:cubicBezTo>
                    <a:pt x="17662" y="13345"/>
                    <a:pt x="18346" y="12661"/>
                    <a:pt x="18346" y="11813"/>
                  </a:cubicBezTo>
                  <a:lnTo>
                    <a:pt x="18346" y="11290"/>
                  </a:lnTo>
                  <a:cubicBezTo>
                    <a:pt x="18346" y="11087"/>
                    <a:pt x="18184" y="10926"/>
                    <a:pt x="18023" y="10926"/>
                  </a:cubicBezTo>
                  <a:lnTo>
                    <a:pt x="17620" y="10926"/>
                  </a:lnTo>
                  <a:lnTo>
                    <a:pt x="17620" y="3629"/>
                  </a:lnTo>
                  <a:cubicBezTo>
                    <a:pt x="17620" y="3468"/>
                    <a:pt x="17500" y="3345"/>
                    <a:pt x="17378" y="3345"/>
                  </a:cubicBezTo>
                  <a:cubicBezTo>
                    <a:pt x="17217" y="3345"/>
                    <a:pt x="17097" y="3468"/>
                    <a:pt x="17097" y="3629"/>
                  </a:cubicBezTo>
                  <a:lnTo>
                    <a:pt x="17097" y="10926"/>
                  </a:lnTo>
                  <a:lnTo>
                    <a:pt x="14878" y="10926"/>
                  </a:lnTo>
                  <a:cubicBezTo>
                    <a:pt x="14717" y="10926"/>
                    <a:pt x="14597" y="11048"/>
                    <a:pt x="14597" y="11210"/>
                  </a:cubicBezTo>
                  <a:cubicBezTo>
                    <a:pt x="14597" y="11371"/>
                    <a:pt x="14717" y="11490"/>
                    <a:pt x="14878" y="11490"/>
                  </a:cubicBezTo>
                  <a:lnTo>
                    <a:pt x="17823" y="11490"/>
                  </a:lnTo>
                  <a:lnTo>
                    <a:pt x="17823" y="11813"/>
                  </a:lnTo>
                  <a:cubicBezTo>
                    <a:pt x="17823" y="12377"/>
                    <a:pt x="17378" y="12823"/>
                    <a:pt x="16813" y="12823"/>
                  </a:cubicBezTo>
                  <a:lnTo>
                    <a:pt x="1572" y="12823"/>
                  </a:lnTo>
                  <a:cubicBezTo>
                    <a:pt x="1007" y="12823"/>
                    <a:pt x="565" y="12377"/>
                    <a:pt x="565" y="11813"/>
                  </a:cubicBezTo>
                  <a:lnTo>
                    <a:pt x="565" y="11490"/>
                  </a:lnTo>
                  <a:lnTo>
                    <a:pt x="13710" y="11490"/>
                  </a:lnTo>
                  <a:cubicBezTo>
                    <a:pt x="13871" y="11490"/>
                    <a:pt x="13991" y="11371"/>
                    <a:pt x="13991" y="11210"/>
                  </a:cubicBezTo>
                  <a:cubicBezTo>
                    <a:pt x="13991" y="11048"/>
                    <a:pt x="13871" y="10926"/>
                    <a:pt x="13710" y="10926"/>
                  </a:cubicBezTo>
                  <a:lnTo>
                    <a:pt x="1291" y="10926"/>
                  </a:lnTo>
                  <a:lnTo>
                    <a:pt x="1291" y="968"/>
                  </a:lnTo>
                  <a:cubicBezTo>
                    <a:pt x="1291" y="726"/>
                    <a:pt x="1452" y="523"/>
                    <a:pt x="1694" y="523"/>
                  </a:cubicBezTo>
                  <a:lnTo>
                    <a:pt x="8426" y="523"/>
                  </a:lnTo>
                  <a:cubicBezTo>
                    <a:pt x="8588" y="523"/>
                    <a:pt x="8710" y="403"/>
                    <a:pt x="8710" y="281"/>
                  </a:cubicBezTo>
                  <a:cubicBezTo>
                    <a:pt x="8710" y="120"/>
                    <a:pt x="8588"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9"/>
            <p:cNvSpPr/>
            <p:nvPr/>
          </p:nvSpPr>
          <p:spPr>
            <a:xfrm>
              <a:off x="2537213" y="4336875"/>
              <a:ext cx="368975" cy="177450"/>
            </a:xfrm>
            <a:custGeom>
              <a:rect b="b" l="l" r="r" t="t"/>
              <a:pathLst>
                <a:path extrusionOk="0" h="7098" w="14759">
                  <a:moveTo>
                    <a:pt x="284" y="1"/>
                  </a:moveTo>
                  <a:cubicBezTo>
                    <a:pt x="123" y="1"/>
                    <a:pt x="1" y="120"/>
                    <a:pt x="1" y="281"/>
                  </a:cubicBezTo>
                  <a:lnTo>
                    <a:pt x="1" y="6813"/>
                  </a:lnTo>
                  <a:cubicBezTo>
                    <a:pt x="1" y="6975"/>
                    <a:pt x="123" y="7097"/>
                    <a:pt x="284" y="7097"/>
                  </a:cubicBezTo>
                  <a:lnTo>
                    <a:pt x="14478" y="7097"/>
                  </a:lnTo>
                  <a:cubicBezTo>
                    <a:pt x="14639" y="7097"/>
                    <a:pt x="14758" y="6975"/>
                    <a:pt x="14758" y="6813"/>
                  </a:cubicBezTo>
                  <a:lnTo>
                    <a:pt x="14758" y="362"/>
                  </a:lnTo>
                  <a:cubicBezTo>
                    <a:pt x="14758" y="243"/>
                    <a:pt x="14639" y="120"/>
                    <a:pt x="14478" y="120"/>
                  </a:cubicBezTo>
                  <a:cubicBezTo>
                    <a:pt x="14316" y="120"/>
                    <a:pt x="14194" y="243"/>
                    <a:pt x="14194" y="362"/>
                  </a:cubicBezTo>
                  <a:lnTo>
                    <a:pt x="14194" y="6572"/>
                  </a:lnTo>
                  <a:lnTo>
                    <a:pt x="565" y="6572"/>
                  </a:lnTo>
                  <a:lnTo>
                    <a:pt x="565" y="281"/>
                  </a:lnTo>
                  <a:cubicBezTo>
                    <a:pt x="565" y="120"/>
                    <a:pt x="446" y="1"/>
                    <a:pt x="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9"/>
            <p:cNvSpPr/>
            <p:nvPr/>
          </p:nvSpPr>
          <p:spPr>
            <a:xfrm>
              <a:off x="2537213" y="4281400"/>
              <a:ext cx="172450" cy="40350"/>
            </a:xfrm>
            <a:custGeom>
              <a:rect b="b" l="l" r="r" t="t"/>
              <a:pathLst>
                <a:path extrusionOk="0" h="1614" w="6898">
                  <a:moveTo>
                    <a:pt x="284" y="0"/>
                  </a:moveTo>
                  <a:cubicBezTo>
                    <a:pt x="123" y="0"/>
                    <a:pt x="1" y="123"/>
                    <a:pt x="1" y="242"/>
                  </a:cubicBezTo>
                  <a:lnTo>
                    <a:pt x="1" y="1333"/>
                  </a:lnTo>
                  <a:cubicBezTo>
                    <a:pt x="1" y="1494"/>
                    <a:pt x="123" y="1613"/>
                    <a:pt x="284" y="1613"/>
                  </a:cubicBezTo>
                  <a:cubicBezTo>
                    <a:pt x="446" y="1613"/>
                    <a:pt x="565" y="1494"/>
                    <a:pt x="565" y="1333"/>
                  </a:cubicBezTo>
                  <a:lnTo>
                    <a:pt x="565" y="526"/>
                  </a:lnTo>
                  <a:lnTo>
                    <a:pt x="6613" y="526"/>
                  </a:lnTo>
                  <a:cubicBezTo>
                    <a:pt x="6775" y="526"/>
                    <a:pt x="6897" y="404"/>
                    <a:pt x="6897" y="242"/>
                  </a:cubicBezTo>
                  <a:cubicBezTo>
                    <a:pt x="6897" y="123"/>
                    <a:pt x="6775" y="0"/>
                    <a:pt x="6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9"/>
            <p:cNvSpPr/>
            <p:nvPr/>
          </p:nvSpPr>
          <p:spPr>
            <a:xfrm>
              <a:off x="2722688" y="4161475"/>
              <a:ext cx="228900" cy="181475"/>
            </a:xfrm>
            <a:custGeom>
              <a:rect b="b" l="l" r="r" t="t"/>
              <a:pathLst>
                <a:path extrusionOk="0" h="7259" w="9156">
                  <a:moveTo>
                    <a:pt x="1533" y="1"/>
                  </a:moveTo>
                  <a:cubicBezTo>
                    <a:pt x="688" y="1"/>
                    <a:pt x="1" y="685"/>
                    <a:pt x="1" y="1533"/>
                  </a:cubicBezTo>
                  <a:lnTo>
                    <a:pt x="1" y="5039"/>
                  </a:lnTo>
                  <a:cubicBezTo>
                    <a:pt x="1" y="5888"/>
                    <a:pt x="688" y="6571"/>
                    <a:pt x="1533" y="6571"/>
                  </a:cubicBezTo>
                  <a:lnTo>
                    <a:pt x="3710" y="6571"/>
                  </a:lnTo>
                  <a:lnTo>
                    <a:pt x="4275" y="7136"/>
                  </a:lnTo>
                  <a:cubicBezTo>
                    <a:pt x="4356" y="7217"/>
                    <a:pt x="4478" y="7259"/>
                    <a:pt x="4598" y="7259"/>
                  </a:cubicBezTo>
                  <a:cubicBezTo>
                    <a:pt x="4720" y="7259"/>
                    <a:pt x="4801" y="7217"/>
                    <a:pt x="4881" y="7136"/>
                  </a:cubicBezTo>
                  <a:lnTo>
                    <a:pt x="5446" y="6571"/>
                  </a:lnTo>
                  <a:lnTo>
                    <a:pt x="7623" y="6571"/>
                  </a:lnTo>
                  <a:cubicBezTo>
                    <a:pt x="8468" y="6571"/>
                    <a:pt x="9155" y="5888"/>
                    <a:pt x="9155" y="5039"/>
                  </a:cubicBezTo>
                  <a:lnTo>
                    <a:pt x="9155" y="1533"/>
                  </a:lnTo>
                  <a:cubicBezTo>
                    <a:pt x="9155" y="685"/>
                    <a:pt x="8468" y="1"/>
                    <a:pt x="7623" y="1"/>
                  </a:cubicBezTo>
                  <a:lnTo>
                    <a:pt x="6291" y="1"/>
                  </a:lnTo>
                  <a:cubicBezTo>
                    <a:pt x="6130" y="1"/>
                    <a:pt x="6010" y="120"/>
                    <a:pt x="6010" y="281"/>
                  </a:cubicBezTo>
                  <a:cubicBezTo>
                    <a:pt x="6010" y="404"/>
                    <a:pt x="6130" y="523"/>
                    <a:pt x="6291" y="523"/>
                  </a:cubicBezTo>
                  <a:lnTo>
                    <a:pt x="7623" y="523"/>
                  </a:lnTo>
                  <a:cubicBezTo>
                    <a:pt x="8188" y="523"/>
                    <a:pt x="8630" y="968"/>
                    <a:pt x="8630" y="1533"/>
                  </a:cubicBezTo>
                  <a:lnTo>
                    <a:pt x="8630" y="5039"/>
                  </a:lnTo>
                  <a:cubicBezTo>
                    <a:pt x="8630" y="5604"/>
                    <a:pt x="8188" y="6049"/>
                    <a:pt x="7623" y="6049"/>
                  </a:cubicBezTo>
                  <a:lnTo>
                    <a:pt x="5323" y="6049"/>
                  </a:lnTo>
                  <a:cubicBezTo>
                    <a:pt x="5243" y="6049"/>
                    <a:pt x="5204" y="6049"/>
                    <a:pt x="5162" y="6130"/>
                  </a:cubicBezTo>
                  <a:lnTo>
                    <a:pt x="4598" y="6694"/>
                  </a:lnTo>
                  <a:lnTo>
                    <a:pt x="4033" y="6130"/>
                  </a:lnTo>
                  <a:cubicBezTo>
                    <a:pt x="3994" y="6049"/>
                    <a:pt x="3914" y="6049"/>
                    <a:pt x="3833" y="6049"/>
                  </a:cubicBezTo>
                  <a:lnTo>
                    <a:pt x="1533" y="6049"/>
                  </a:lnTo>
                  <a:cubicBezTo>
                    <a:pt x="1010" y="6049"/>
                    <a:pt x="565" y="5604"/>
                    <a:pt x="565" y="5039"/>
                  </a:cubicBezTo>
                  <a:lnTo>
                    <a:pt x="565" y="1533"/>
                  </a:lnTo>
                  <a:cubicBezTo>
                    <a:pt x="565" y="968"/>
                    <a:pt x="1010" y="523"/>
                    <a:pt x="1533" y="523"/>
                  </a:cubicBezTo>
                  <a:lnTo>
                    <a:pt x="5123" y="523"/>
                  </a:lnTo>
                  <a:cubicBezTo>
                    <a:pt x="5285" y="523"/>
                    <a:pt x="5404" y="404"/>
                    <a:pt x="5404" y="281"/>
                  </a:cubicBezTo>
                  <a:cubicBezTo>
                    <a:pt x="5404" y="120"/>
                    <a:pt x="5285" y="1"/>
                    <a:pt x="5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9"/>
            <p:cNvSpPr/>
            <p:nvPr/>
          </p:nvSpPr>
          <p:spPr>
            <a:xfrm>
              <a:off x="2764063" y="4186850"/>
              <a:ext cx="48425" cy="108675"/>
            </a:xfrm>
            <a:custGeom>
              <a:rect b="b" l="l" r="r" t="t"/>
              <a:pathLst>
                <a:path extrusionOk="0" h="4347" w="1937">
                  <a:moveTo>
                    <a:pt x="1609" y="0"/>
                  </a:moveTo>
                  <a:cubicBezTo>
                    <a:pt x="1531" y="0"/>
                    <a:pt x="1457" y="43"/>
                    <a:pt x="1410" y="115"/>
                  </a:cubicBezTo>
                  <a:lnTo>
                    <a:pt x="39" y="2008"/>
                  </a:lnTo>
                  <a:cubicBezTo>
                    <a:pt x="1" y="2131"/>
                    <a:pt x="1" y="2250"/>
                    <a:pt x="39" y="2331"/>
                  </a:cubicBezTo>
                  <a:lnTo>
                    <a:pt x="1410" y="4266"/>
                  </a:lnTo>
                  <a:cubicBezTo>
                    <a:pt x="1452" y="4308"/>
                    <a:pt x="1533" y="4347"/>
                    <a:pt x="1613" y="4347"/>
                  </a:cubicBezTo>
                  <a:cubicBezTo>
                    <a:pt x="1652" y="4347"/>
                    <a:pt x="1733" y="4347"/>
                    <a:pt x="1775" y="4308"/>
                  </a:cubicBezTo>
                  <a:cubicBezTo>
                    <a:pt x="1894" y="4227"/>
                    <a:pt x="1936" y="4066"/>
                    <a:pt x="1855" y="3944"/>
                  </a:cubicBezTo>
                  <a:lnTo>
                    <a:pt x="604" y="2169"/>
                  </a:lnTo>
                  <a:lnTo>
                    <a:pt x="1855" y="437"/>
                  </a:lnTo>
                  <a:cubicBezTo>
                    <a:pt x="1936" y="315"/>
                    <a:pt x="1894" y="153"/>
                    <a:pt x="1775" y="73"/>
                  </a:cubicBezTo>
                  <a:cubicBezTo>
                    <a:pt x="1723" y="23"/>
                    <a:pt x="1665" y="0"/>
                    <a:pt x="1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9"/>
            <p:cNvSpPr/>
            <p:nvPr/>
          </p:nvSpPr>
          <p:spPr>
            <a:xfrm>
              <a:off x="2857763" y="4186850"/>
              <a:ext cx="48425" cy="108675"/>
            </a:xfrm>
            <a:custGeom>
              <a:rect b="b" l="l" r="r" t="t"/>
              <a:pathLst>
                <a:path extrusionOk="0" h="4347" w="1937">
                  <a:moveTo>
                    <a:pt x="328" y="0"/>
                  </a:moveTo>
                  <a:cubicBezTo>
                    <a:pt x="272" y="0"/>
                    <a:pt x="214" y="23"/>
                    <a:pt x="162" y="73"/>
                  </a:cubicBezTo>
                  <a:cubicBezTo>
                    <a:pt x="43" y="153"/>
                    <a:pt x="1" y="315"/>
                    <a:pt x="82" y="437"/>
                  </a:cubicBezTo>
                  <a:lnTo>
                    <a:pt x="1333" y="2169"/>
                  </a:lnTo>
                  <a:lnTo>
                    <a:pt x="82" y="3944"/>
                  </a:lnTo>
                  <a:cubicBezTo>
                    <a:pt x="1" y="4066"/>
                    <a:pt x="43" y="4227"/>
                    <a:pt x="162" y="4308"/>
                  </a:cubicBezTo>
                  <a:cubicBezTo>
                    <a:pt x="204" y="4347"/>
                    <a:pt x="243" y="4347"/>
                    <a:pt x="324" y="4347"/>
                  </a:cubicBezTo>
                  <a:cubicBezTo>
                    <a:pt x="404" y="4347"/>
                    <a:pt x="485" y="4308"/>
                    <a:pt x="527" y="4266"/>
                  </a:cubicBezTo>
                  <a:lnTo>
                    <a:pt x="1898" y="2331"/>
                  </a:lnTo>
                  <a:cubicBezTo>
                    <a:pt x="1936" y="2250"/>
                    <a:pt x="1936" y="2131"/>
                    <a:pt x="1898" y="2008"/>
                  </a:cubicBezTo>
                  <a:lnTo>
                    <a:pt x="527" y="115"/>
                  </a:lnTo>
                  <a:cubicBezTo>
                    <a:pt x="480" y="43"/>
                    <a:pt x="406"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9"/>
            <p:cNvSpPr/>
            <p:nvPr/>
          </p:nvSpPr>
          <p:spPr>
            <a:xfrm>
              <a:off x="2816488" y="4188475"/>
              <a:ext cx="36300" cy="109075"/>
            </a:xfrm>
            <a:custGeom>
              <a:rect b="b" l="l" r="r" t="t"/>
              <a:pathLst>
                <a:path extrusionOk="0" h="4363" w="1452">
                  <a:moveTo>
                    <a:pt x="1149" y="0"/>
                  </a:moveTo>
                  <a:cubicBezTo>
                    <a:pt x="1018" y="0"/>
                    <a:pt x="921" y="104"/>
                    <a:pt x="887" y="211"/>
                  </a:cubicBezTo>
                  <a:lnTo>
                    <a:pt x="39" y="4040"/>
                  </a:lnTo>
                  <a:cubicBezTo>
                    <a:pt x="0" y="4201"/>
                    <a:pt x="81" y="4324"/>
                    <a:pt x="242" y="4362"/>
                  </a:cubicBezTo>
                  <a:lnTo>
                    <a:pt x="323" y="4362"/>
                  </a:lnTo>
                  <a:cubicBezTo>
                    <a:pt x="442" y="4362"/>
                    <a:pt x="523" y="4282"/>
                    <a:pt x="565" y="4162"/>
                  </a:cubicBezTo>
                  <a:lnTo>
                    <a:pt x="1410" y="330"/>
                  </a:lnTo>
                  <a:cubicBezTo>
                    <a:pt x="1452" y="211"/>
                    <a:pt x="1371" y="50"/>
                    <a:pt x="1210" y="8"/>
                  </a:cubicBezTo>
                  <a:cubicBezTo>
                    <a:pt x="1189" y="3"/>
                    <a:pt x="1168"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9"/>
            <p:cNvSpPr/>
            <p:nvPr/>
          </p:nvSpPr>
          <p:spPr>
            <a:xfrm>
              <a:off x="2575513" y="4351950"/>
              <a:ext cx="43425" cy="14150"/>
            </a:xfrm>
            <a:custGeom>
              <a:rect b="b" l="l" r="r" t="t"/>
              <a:pathLst>
                <a:path extrusionOk="0" h="566" w="1737">
                  <a:moveTo>
                    <a:pt x="285" y="1"/>
                  </a:moveTo>
                  <a:cubicBezTo>
                    <a:pt x="123" y="1"/>
                    <a:pt x="1" y="123"/>
                    <a:pt x="1" y="285"/>
                  </a:cubicBezTo>
                  <a:cubicBezTo>
                    <a:pt x="1" y="446"/>
                    <a:pt x="123" y="565"/>
                    <a:pt x="285" y="565"/>
                  </a:cubicBezTo>
                  <a:lnTo>
                    <a:pt x="1494" y="565"/>
                  </a:lnTo>
                  <a:cubicBezTo>
                    <a:pt x="1614" y="565"/>
                    <a:pt x="1736" y="446"/>
                    <a:pt x="1736" y="285"/>
                  </a:cubicBezTo>
                  <a:cubicBezTo>
                    <a:pt x="1736" y="123"/>
                    <a:pt x="1614"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9"/>
            <p:cNvSpPr/>
            <p:nvPr/>
          </p:nvSpPr>
          <p:spPr>
            <a:xfrm>
              <a:off x="2575513" y="4391325"/>
              <a:ext cx="169375" cy="13075"/>
            </a:xfrm>
            <a:custGeom>
              <a:rect b="b" l="l" r="r" t="t"/>
              <a:pathLst>
                <a:path extrusionOk="0" h="523" w="6775">
                  <a:moveTo>
                    <a:pt x="285" y="0"/>
                  </a:moveTo>
                  <a:cubicBezTo>
                    <a:pt x="123" y="0"/>
                    <a:pt x="1" y="119"/>
                    <a:pt x="1" y="242"/>
                  </a:cubicBezTo>
                  <a:cubicBezTo>
                    <a:pt x="1" y="403"/>
                    <a:pt x="123" y="523"/>
                    <a:pt x="285" y="523"/>
                  </a:cubicBezTo>
                  <a:lnTo>
                    <a:pt x="6494" y="523"/>
                  </a:lnTo>
                  <a:cubicBezTo>
                    <a:pt x="6656" y="523"/>
                    <a:pt x="6775" y="403"/>
                    <a:pt x="6775" y="242"/>
                  </a:cubicBezTo>
                  <a:cubicBezTo>
                    <a:pt x="6775" y="119"/>
                    <a:pt x="6656" y="0"/>
                    <a:pt x="6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9"/>
            <p:cNvSpPr/>
            <p:nvPr/>
          </p:nvSpPr>
          <p:spPr>
            <a:xfrm>
              <a:off x="2575513" y="4429625"/>
              <a:ext cx="76650" cy="13075"/>
            </a:xfrm>
            <a:custGeom>
              <a:rect b="b" l="l" r="r" t="t"/>
              <a:pathLst>
                <a:path extrusionOk="0" h="523" w="3066">
                  <a:moveTo>
                    <a:pt x="285" y="0"/>
                  </a:moveTo>
                  <a:cubicBezTo>
                    <a:pt x="123" y="0"/>
                    <a:pt x="1" y="120"/>
                    <a:pt x="1" y="281"/>
                  </a:cubicBezTo>
                  <a:cubicBezTo>
                    <a:pt x="1" y="403"/>
                    <a:pt x="123" y="523"/>
                    <a:pt x="285" y="523"/>
                  </a:cubicBezTo>
                  <a:lnTo>
                    <a:pt x="2785" y="523"/>
                  </a:lnTo>
                  <a:cubicBezTo>
                    <a:pt x="2946" y="523"/>
                    <a:pt x="3065" y="403"/>
                    <a:pt x="3065" y="281"/>
                  </a:cubicBezTo>
                  <a:cubicBezTo>
                    <a:pt x="3065" y="120"/>
                    <a:pt x="2946" y="0"/>
                    <a:pt x="2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9"/>
            <p:cNvSpPr/>
            <p:nvPr/>
          </p:nvSpPr>
          <p:spPr>
            <a:xfrm>
              <a:off x="2575513" y="4468900"/>
              <a:ext cx="94800" cy="13150"/>
            </a:xfrm>
            <a:custGeom>
              <a:rect b="b" l="l" r="r" t="t"/>
              <a:pathLst>
                <a:path extrusionOk="0" h="526" w="3792">
                  <a:moveTo>
                    <a:pt x="285" y="0"/>
                  </a:moveTo>
                  <a:cubicBezTo>
                    <a:pt x="123" y="0"/>
                    <a:pt x="1" y="123"/>
                    <a:pt x="1" y="242"/>
                  </a:cubicBezTo>
                  <a:cubicBezTo>
                    <a:pt x="1" y="403"/>
                    <a:pt x="123" y="526"/>
                    <a:pt x="285" y="526"/>
                  </a:cubicBezTo>
                  <a:lnTo>
                    <a:pt x="3510" y="526"/>
                  </a:lnTo>
                  <a:cubicBezTo>
                    <a:pt x="3672" y="526"/>
                    <a:pt x="3791" y="403"/>
                    <a:pt x="3791" y="242"/>
                  </a:cubicBezTo>
                  <a:cubicBezTo>
                    <a:pt x="3791" y="123"/>
                    <a:pt x="3672" y="0"/>
                    <a:pt x="3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9"/>
            <p:cNvSpPr/>
            <p:nvPr/>
          </p:nvSpPr>
          <p:spPr>
            <a:xfrm>
              <a:off x="2638013" y="4351950"/>
              <a:ext cx="106875" cy="14150"/>
            </a:xfrm>
            <a:custGeom>
              <a:rect b="b" l="l" r="r" t="t"/>
              <a:pathLst>
                <a:path extrusionOk="0" h="566" w="4275">
                  <a:moveTo>
                    <a:pt x="285" y="1"/>
                  </a:moveTo>
                  <a:cubicBezTo>
                    <a:pt x="123" y="1"/>
                    <a:pt x="1" y="123"/>
                    <a:pt x="1" y="285"/>
                  </a:cubicBezTo>
                  <a:cubicBezTo>
                    <a:pt x="1" y="446"/>
                    <a:pt x="123" y="565"/>
                    <a:pt x="285" y="565"/>
                  </a:cubicBezTo>
                  <a:lnTo>
                    <a:pt x="3994" y="565"/>
                  </a:lnTo>
                  <a:cubicBezTo>
                    <a:pt x="4156" y="565"/>
                    <a:pt x="4275" y="446"/>
                    <a:pt x="4275" y="285"/>
                  </a:cubicBezTo>
                  <a:cubicBezTo>
                    <a:pt x="4275" y="123"/>
                    <a:pt x="4156" y="1"/>
                    <a:pt x="3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9"/>
            <p:cNvSpPr/>
            <p:nvPr/>
          </p:nvSpPr>
          <p:spPr>
            <a:xfrm>
              <a:off x="2771088" y="4351950"/>
              <a:ext cx="23250" cy="14150"/>
            </a:xfrm>
            <a:custGeom>
              <a:rect b="b" l="l" r="r" t="t"/>
              <a:pathLst>
                <a:path extrusionOk="0" h="566" w="930">
                  <a:moveTo>
                    <a:pt x="284" y="1"/>
                  </a:moveTo>
                  <a:cubicBezTo>
                    <a:pt x="123" y="1"/>
                    <a:pt x="0" y="123"/>
                    <a:pt x="0" y="285"/>
                  </a:cubicBezTo>
                  <a:cubicBezTo>
                    <a:pt x="0" y="446"/>
                    <a:pt x="123" y="565"/>
                    <a:pt x="284" y="565"/>
                  </a:cubicBezTo>
                  <a:lnTo>
                    <a:pt x="645" y="565"/>
                  </a:lnTo>
                  <a:cubicBezTo>
                    <a:pt x="807" y="565"/>
                    <a:pt x="929" y="446"/>
                    <a:pt x="929" y="285"/>
                  </a:cubicBezTo>
                  <a:cubicBezTo>
                    <a:pt x="929" y="123"/>
                    <a:pt x="807"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9"/>
            <p:cNvSpPr/>
            <p:nvPr/>
          </p:nvSpPr>
          <p:spPr>
            <a:xfrm>
              <a:off x="2764063" y="4391325"/>
              <a:ext cx="55425" cy="13075"/>
            </a:xfrm>
            <a:custGeom>
              <a:rect b="b" l="l" r="r" t="t"/>
              <a:pathLst>
                <a:path extrusionOk="0" h="523" w="2217">
                  <a:moveTo>
                    <a:pt x="281" y="0"/>
                  </a:moveTo>
                  <a:cubicBezTo>
                    <a:pt x="120" y="0"/>
                    <a:pt x="1" y="119"/>
                    <a:pt x="1" y="242"/>
                  </a:cubicBezTo>
                  <a:cubicBezTo>
                    <a:pt x="1" y="403"/>
                    <a:pt x="120" y="523"/>
                    <a:pt x="281" y="523"/>
                  </a:cubicBezTo>
                  <a:lnTo>
                    <a:pt x="1975" y="523"/>
                  </a:lnTo>
                  <a:cubicBezTo>
                    <a:pt x="2097" y="523"/>
                    <a:pt x="2217" y="403"/>
                    <a:pt x="2217" y="242"/>
                  </a:cubicBezTo>
                  <a:cubicBezTo>
                    <a:pt x="2217" y="119"/>
                    <a:pt x="2097" y="0"/>
                    <a:pt x="1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9"/>
            <p:cNvSpPr/>
            <p:nvPr/>
          </p:nvSpPr>
          <p:spPr>
            <a:xfrm>
              <a:off x="2838663" y="4391325"/>
              <a:ext cx="21150" cy="13075"/>
            </a:xfrm>
            <a:custGeom>
              <a:rect b="b" l="l" r="r" t="t"/>
              <a:pathLst>
                <a:path extrusionOk="0" h="523" w="846">
                  <a:moveTo>
                    <a:pt x="281" y="0"/>
                  </a:moveTo>
                  <a:cubicBezTo>
                    <a:pt x="120" y="0"/>
                    <a:pt x="0" y="119"/>
                    <a:pt x="0" y="242"/>
                  </a:cubicBezTo>
                  <a:cubicBezTo>
                    <a:pt x="0" y="403"/>
                    <a:pt x="120" y="523"/>
                    <a:pt x="281" y="523"/>
                  </a:cubicBezTo>
                  <a:lnTo>
                    <a:pt x="565" y="523"/>
                  </a:lnTo>
                  <a:cubicBezTo>
                    <a:pt x="726" y="523"/>
                    <a:pt x="846" y="403"/>
                    <a:pt x="846" y="242"/>
                  </a:cubicBezTo>
                  <a:cubicBezTo>
                    <a:pt x="846" y="119"/>
                    <a:pt x="726" y="0"/>
                    <a:pt x="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9"/>
            <p:cNvSpPr/>
            <p:nvPr/>
          </p:nvSpPr>
          <p:spPr>
            <a:xfrm>
              <a:off x="2669313" y="4429625"/>
              <a:ext cx="34300" cy="13075"/>
            </a:xfrm>
            <a:custGeom>
              <a:rect b="b" l="l" r="r" t="t"/>
              <a:pathLst>
                <a:path extrusionOk="0" h="523" w="1372">
                  <a:moveTo>
                    <a:pt x="281" y="0"/>
                  </a:moveTo>
                  <a:cubicBezTo>
                    <a:pt x="120" y="0"/>
                    <a:pt x="0" y="120"/>
                    <a:pt x="0" y="281"/>
                  </a:cubicBezTo>
                  <a:cubicBezTo>
                    <a:pt x="0" y="403"/>
                    <a:pt x="120" y="523"/>
                    <a:pt x="281" y="523"/>
                  </a:cubicBezTo>
                  <a:lnTo>
                    <a:pt x="1129" y="523"/>
                  </a:lnTo>
                  <a:cubicBezTo>
                    <a:pt x="1249" y="523"/>
                    <a:pt x="1371" y="403"/>
                    <a:pt x="1371" y="281"/>
                  </a:cubicBezTo>
                  <a:cubicBezTo>
                    <a:pt x="1371" y="120"/>
                    <a:pt x="1249" y="0"/>
                    <a:pt x="1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49"/>
          <p:cNvGrpSpPr/>
          <p:nvPr/>
        </p:nvGrpSpPr>
        <p:grpSpPr>
          <a:xfrm>
            <a:off x="1519237" y="3797882"/>
            <a:ext cx="413316" cy="407045"/>
            <a:chOff x="1731813" y="4148275"/>
            <a:chExt cx="459700" cy="452725"/>
          </a:xfrm>
        </p:grpSpPr>
        <p:sp>
          <p:nvSpPr>
            <p:cNvPr id="1810" name="Google Shape;1810;p49"/>
            <p:cNvSpPr/>
            <p:nvPr/>
          </p:nvSpPr>
          <p:spPr>
            <a:xfrm>
              <a:off x="1731813" y="4266325"/>
              <a:ext cx="459700" cy="334675"/>
            </a:xfrm>
            <a:custGeom>
              <a:rect b="b" l="l" r="r" t="t"/>
              <a:pathLst>
                <a:path extrusionOk="0" h="13387" w="18388">
                  <a:moveTo>
                    <a:pt x="17823" y="11532"/>
                  </a:moveTo>
                  <a:lnTo>
                    <a:pt x="17823" y="11855"/>
                  </a:lnTo>
                  <a:cubicBezTo>
                    <a:pt x="17823" y="12419"/>
                    <a:pt x="17378" y="12861"/>
                    <a:pt x="16814" y="12861"/>
                  </a:cubicBezTo>
                  <a:lnTo>
                    <a:pt x="1533" y="12861"/>
                  </a:lnTo>
                  <a:cubicBezTo>
                    <a:pt x="1007" y="12861"/>
                    <a:pt x="524" y="12419"/>
                    <a:pt x="524" y="11855"/>
                  </a:cubicBezTo>
                  <a:lnTo>
                    <a:pt x="524" y="11532"/>
                  </a:lnTo>
                  <a:close/>
                  <a:moveTo>
                    <a:pt x="1695" y="0"/>
                  </a:moveTo>
                  <a:cubicBezTo>
                    <a:pt x="1169" y="0"/>
                    <a:pt x="727" y="442"/>
                    <a:pt x="727" y="968"/>
                  </a:cubicBezTo>
                  <a:lnTo>
                    <a:pt x="727" y="10968"/>
                  </a:lnTo>
                  <a:lnTo>
                    <a:pt x="362" y="10968"/>
                  </a:lnTo>
                  <a:cubicBezTo>
                    <a:pt x="162" y="10968"/>
                    <a:pt x="1" y="11129"/>
                    <a:pt x="1" y="11329"/>
                  </a:cubicBezTo>
                  <a:lnTo>
                    <a:pt x="1" y="11855"/>
                  </a:lnTo>
                  <a:cubicBezTo>
                    <a:pt x="1" y="12700"/>
                    <a:pt x="685" y="13387"/>
                    <a:pt x="1533" y="13387"/>
                  </a:cubicBezTo>
                  <a:lnTo>
                    <a:pt x="16814" y="13387"/>
                  </a:lnTo>
                  <a:cubicBezTo>
                    <a:pt x="17662" y="13387"/>
                    <a:pt x="18388" y="12700"/>
                    <a:pt x="18388" y="11855"/>
                  </a:cubicBezTo>
                  <a:lnTo>
                    <a:pt x="18388" y="11329"/>
                  </a:lnTo>
                  <a:cubicBezTo>
                    <a:pt x="18388" y="11129"/>
                    <a:pt x="18226" y="10968"/>
                    <a:pt x="18023" y="10968"/>
                  </a:cubicBezTo>
                  <a:lnTo>
                    <a:pt x="17620" y="10968"/>
                  </a:lnTo>
                  <a:lnTo>
                    <a:pt x="17620" y="968"/>
                  </a:lnTo>
                  <a:cubicBezTo>
                    <a:pt x="17620" y="442"/>
                    <a:pt x="17217" y="0"/>
                    <a:pt x="16694" y="0"/>
                  </a:cubicBezTo>
                  <a:lnTo>
                    <a:pt x="14356" y="0"/>
                  </a:lnTo>
                  <a:cubicBezTo>
                    <a:pt x="14233" y="0"/>
                    <a:pt x="14114" y="119"/>
                    <a:pt x="14114" y="281"/>
                  </a:cubicBezTo>
                  <a:cubicBezTo>
                    <a:pt x="14114" y="442"/>
                    <a:pt x="14233" y="565"/>
                    <a:pt x="14356" y="565"/>
                  </a:cubicBezTo>
                  <a:lnTo>
                    <a:pt x="16694" y="565"/>
                  </a:lnTo>
                  <a:cubicBezTo>
                    <a:pt x="16894" y="565"/>
                    <a:pt x="17097" y="726"/>
                    <a:pt x="17097" y="968"/>
                  </a:cubicBezTo>
                  <a:lnTo>
                    <a:pt x="17097" y="10968"/>
                  </a:lnTo>
                  <a:lnTo>
                    <a:pt x="1291" y="10968"/>
                  </a:lnTo>
                  <a:lnTo>
                    <a:pt x="1291" y="968"/>
                  </a:lnTo>
                  <a:cubicBezTo>
                    <a:pt x="1291" y="726"/>
                    <a:pt x="1453" y="565"/>
                    <a:pt x="1695" y="565"/>
                  </a:cubicBezTo>
                  <a:lnTo>
                    <a:pt x="4114" y="565"/>
                  </a:lnTo>
                  <a:cubicBezTo>
                    <a:pt x="4275" y="565"/>
                    <a:pt x="4394" y="442"/>
                    <a:pt x="4394" y="281"/>
                  </a:cubicBezTo>
                  <a:cubicBezTo>
                    <a:pt x="4394" y="119"/>
                    <a:pt x="4275" y="0"/>
                    <a:pt x="4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9"/>
            <p:cNvSpPr/>
            <p:nvPr/>
          </p:nvSpPr>
          <p:spPr>
            <a:xfrm>
              <a:off x="1777138" y="4293500"/>
              <a:ext cx="217775" cy="233875"/>
            </a:xfrm>
            <a:custGeom>
              <a:rect b="b" l="l" r="r" t="t"/>
              <a:pathLst>
                <a:path extrusionOk="0" h="9355" w="8711">
                  <a:moveTo>
                    <a:pt x="285" y="0"/>
                  </a:moveTo>
                  <a:cubicBezTo>
                    <a:pt x="123" y="0"/>
                    <a:pt x="1" y="123"/>
                    <a:pt x="1" y="284"/>
                  </a:cubicBezTo>
                  <a:lnTo>
                    <a:pt x="1" y="9074"/>
                  </a:lnTo>
                  <a:cubicBezTo>
                    <a:pt x="1" y="9236"/>
                    <a:pt x="123" y="9355"/>
                    <a:pt x="285" y="9355"/>
                  </a:cubicBezTo>
                  <a:lnTo>
                    <a:pt x="8430" y="9355"/>
                  </a:lnTo>
                  <a:cubicBezTo>
                    <a:pt x="8591" y="9355"/>
                    <a:pt x="8710" y="9236"/>
                    <a:pt x="8710" y="9074"/>
                  </a:cubicBezTo>
                  <a:cubicBezTo>
                    <a:pt x="8710" y="8913"/>
                    <a:pt x="8591" y="8790"/>
                    <a:pt x="8430" y="8790"/>
                  </a:cubicBezTo>
                  <a:lnTo>
                    <a:pt x="527" y="8790"/>
                  </a:lnTo>
                  <a:lnTo>
                    <a:pt x="527" y="565"/>
                  </a:lnTo>
                  <a:lnTo>
                    <a:pt x="2623" y="565"/>
                  </a:lnTo>
                  <a:cubicBezTo>
                    <a:pt x="2785" y="565"/>
                    <a:pt x="2904" y="445"/>
                    <a:pt x="2904" y="284"/>
                  </a:cubicBezTo>
                  <a:cubicBezTo>
                    <a:pt x="2904" y="123"/>
                    <a:pt x="2785" y="0"/>
                    <a:pt x="2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9"/>
            <p:cNvSpPr/>
            <p:nvPr/>
          </p:nvSpPr>
          <p:spPr>
            <a:xfrm>
              <a:off x="2010038" y="4293500"/>
              <a:ext cx="136075" cy="233875"/>
            </a:xfrm>
            <a:custGeom>
              <a:rect b="b" l="l" r="r" t="t"/>
              <a:pathLst>
                <a:path extrusionOk="0" h="9355" w="5443">
                  <a:moveTo>
                    <a:pt x="2501" y="0"/>
                  </a:moveTo>
                  <a:cubicBezTo>
                    <a:pt x="2378" y="0"/>
                    <a:pt x="2259" y="123"/>
                    <a:pt x="2259" y="284"/>
                  </a:cubicBezTo>
                  <a:cubicBezTo>
                    <a:pt x="2259" y="445"/>
                    <a:pt x="2378" y="565"/>
                    <a:pt x="2501" y="565"/>
                  </a:cubicBezTo>
                  <a:lnTo>
                    <a:pt x="4878" y="565"/>
                  </a:lnTo>
                  <a:lnTo>
                    <a:pt x="4878" y="8790"/>
                  </a:lnTo>
                  <a:lnTo>
                    <a:pt x="281" y="8790"/>
                  </a:lnTo>
                  <a:cubicBezTo>
                    <a:pt x="120" y="8790"/>
                    <a:pt x="1" y="8913"/>
                    <a:pt x="1" y="9074"/>
                  </a:cubicBezTo>
                  <a:cubicBezTo>
                    <a:pt x="1" y="9236"/>
                    <a:pt x="120" y="9355"/>
                    <a:pt x="281" y="9355"/>
                  </a:cubicBezTo>
                  <a:lnTo>
                    <a:pt x="5162" y="9355"/>
                  </a:lnTo>
                  <a:cubicBezTo>
                    <a:pt x="5323" y="9355"/>
                    <a:pt x="5443" y="9236"/>
                    <a:pt x="5443" y="9074"/>
                  </a:cubicBezTo>
                  <a:lnTo>
                    <a:pt x="5443" y="284"/>
                  </a:lnTo>
                  <a:cubicBezTo>
                    <a:pt x="5443"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9"/>
            <p:cNvSpPr/>
            <p:nvPr/>
          </p:nvSpPr>
          <p:spPr>
            <a:xfrm>
              <a:off x="1846738" y="4148275"/>
              <a:ext cx="230825" cy="297500"/>
            </a:xfrm>
            <a:custGeom>
              <a:rect b="b" l="l" r="r" t="t"/>
              <a:pathLst>
                <a:path extrusionOk="0" h="11900" w="9233">
                  <a:moveTo>
                    <a:pt x="7984" y="9077"/>
                  </a:moveTo>
                  <a:cubicBezTo>
                    <a:pt x="8065" y="9077"/>
                    <a:pt x="8184" y="9158"/>
                    <a:pt x="8184" y="9277"/>
                  </a:cubicBezTo>
                  <a:lnTo>
                    <a:pt x="8184" y="9841"/>
                  </a:lnTo>
                  <a:lnTo>
                    <a:pt x="1049" y="9841"/>
                  </a:lnTo>
                  <a:lnTo>
                    <a:pt x="1049" y="9277"/>
                  </a:lnTo>
                  <a:cubicBezTo>
                    <a:pt x="1049" y="9158"/>
                    <a:pt x="1130" y="9077"/>
                    <a:pt x="1249" y="9077"/>
                  </a:cubicBezTo>
                  <a:close/>
                  <a:moveTo>
                    <a:pt x="8549" y="10406"/>
                  </a:moveTo>
                  <a:cubicBezTo>
                    <a:pt x="8630" y="10406"/>
                    <a:pt x="8710" y="10487"/>
                    <a:pt x="8710" y="10567"/>
                  </a:cubicBezTo>
                  <a:lnTo>
                    <a:pt x="8710" y="11335"/>
                  </a:lnTo>
                  <a:lnTo>
                    <a:pt x="523" y="11335"/>
                  </a:lnTo>
                  <a:lnTo>
                    <a:pt x="523" y="10567"/>
                  </a:lnTo>
                  <a:cubicBezTo>
                    <a:pt x="523" y="10487"/>
                    <a:pt x="604" y="10406"/>
                    <a:pt x="685" y="10406"/>
                  </a:cubicBezTo>
                  <a:close/>
                  <a:moveTo>
                    <a:pt x="4613" y="0"/>
                  </a:moveTo>
                  <a:cubicBezTo>
                    <a:pt x="4518" y="0"/>
                    <a:pt x="4429" y="34"/>
                    <a:pt x="4355" y="83"/>
                  </a:cubicBezTo>
                  <a:lnTo>
                    <a:pt x="3549" y="690"/>
                  </a:lnTo>
                  <a:lnTo>
                    <a:pt x="3307" y="851"/>
                  </a:lnTo>
                  <a:cubicBezTo>
                    <a:pt x="2539" y="1335"/>
                    <a:pt x="1894" y="1980"/>
                    <a:pt x="1452" y="2745"/>
                  </a:cubicBezTo>
                  <a:cubicBezTo>
                    <a:pt x="1410" y="2906"/>
                    <a:pt x="1452" y="3067"/>
                    <a:pt x="1572" y="3148"/>
                  </a:cubicBezTo>
                  <a:cubicBezTo>
                    <a:pt x="1603" y="3159"/>
                    <a:pt x="1636" y="3164"/>
                    <a:pt x="1670" y="3164"/>
                  </a:cubicBezTo>
                  <a:cubicBezTo>
                    <a:pt x="1771" y="3164"/>
                    <a:pt x="1876" y="3118"/>
                    <a:pt x="1936" y="3029"/>
                  </a:cubicBezTo>
                  <a:cubicBezTo>
                    <a:pt x="2339" y="2342"/>
                    <a:pt x="2904" y="1738"/>
                    <a:pt x="3588" y="1335"/>
                  </a:cubicBezTo>
                  <a:lnTo>
                    <a:pt x="3830" y="1174"/>
                  </a:lnTo>
                  <a:lnTo>
                    <a:pt x="3830" y="1132"/>
                  </a:lnTo>
                  <a:lnTo>
                    <a:pt x="4475" y="690"/>
                  </a:lnTo>
                  <a:lnTo>
                    <a:pt x="4475" y="1293"/>
                  </a:lnTo>
                  <a:cubicBezTo>
                    <a:pt x="4475" y="1416"/>
                    <a:pt x="4555" y="1535"/>
                    <a:pt x="4678" y="1535"/>
                  </a:cubicBezTo>
                  <a:lnTo>
                    <a:pt x="6130" y="1938"/>
                  </a:lnTo>
                  <a:cubicBezTo>
                    <a:pt x="6249" y="1938"/>
                    <a:pt x="6372" y="2019"/>
                    <a:pt x="6452" y="2100"/>
                  </a:cubicBezTo>
                  <a:lnTo>
                    <a:pt x="8184" y="4035"/>
                  </a:lnTo>
                  <a:cubicBezTo>
                    <a:pt x="8346" y="4196"/>
                    <a:pt x="8346" y="4438"/>
                    <a:pt x="8226" y="4641"/>
                  </a:cubicBezTo>
                  <a:cubicBezTo>
                    <a:pt x="8146" y="4722"/>
                    <a:pt x="8065" y="4761"/>
                    <a:pt x="7942" y="4803"/>
                  </a:cubicBezTo>
                  <a:lnTo>
                    <a:pt x="7904" y="4803"/>
                  </a:lnTo>
                  <a:cubicBezTo>
                    <a:pt x="7616" y="4855"/>
                    <a:pt x="7324" y="4882"/>
                    <a:pt x="7031" y="4882"/>
                  </a:cubicBezTo>
                  <a:cubicBezTo>
                    <a:pt x="6419" y="4882"/>
                    <a:pt x="5800" y="4765"/>
                    <a:pt x="5201" y="4519"/>
                  </a:cubicBezTo>
                  <a:cubicBezTo>
                    <a:pt x="5173" y="4510"/>
                    <a:pt x="5142" y="4505"/>
                    <a:pt x="5112" y="4505"/>
                  </a:cubicBezTo>
                  <a:cubicBezTo>
                    <a:pt x="5012" y="4505"/>
                    <a:pt x="4910" y="4557"/>
                    <a:pt x="4878" y="4680"/>
                  </a:cubicBezTo>
                  <a:cubicBezTo>
                    <a:pt x="4797" y="4803"/>
                    <a:pt x="4878" y="4964"/>
                    <a:pt x="5001" y="5045"/>
                  </a:cubicBezTo>
                  <a:cubicBezTo>
                    <a:pt x="5362" y="5164"/>
                    <a:pt x="5684" y="5245"/>
                    <a:pt x="6049" y="5325"/>
                  </a:cubicBezTo>
                  <a:lnTo>
                    <a:pt x="6533" y="5932"/>
                  </a:lnTo>
                  <a:cubicBezTo>
                    <a:pt x="6894" y="6374"/>
                    <a:pt x="7136" y="6900"/>
                    <a:pt x="7217" y="7464"/>
                  </a:cubicBezTo>
                  <a:lnTo>
                    <a:pt x="6049" y="7464"/>
                  </a:lnTo>
                  <a:cubicBezTo>
                    <a:pt x="5888" y="7464"/>
                    <a:pt x="5765" y="7583"/>
                    <a:pt x="5765" y="7745"/>
                  </a:cubicBezTo>
                  <a:cubicBezTo>
                    <a:pt x="5765" y="7906"/>
                    <a:pt x="5888" y="8029"/>
                    <a:pt x="6049" y="8029"/>
                  </a:cubicBezTo>
                  <a:lnTo>
                    <a:pt x="7297" y="8029"/>
                  </a:lnTo>
                  <a:lnTo>
                    <a:pt x="7297" y="8067"/>
                  </a:lnTo>
                  <a:lnTo>
                    <a:pt x="7297" y="8551"/>
                  </a:lnTo>
                  <a:lnTo>
                    <a:pt x="1936" y="8551"/>
                  </a:lnTo>
                  <a:lnTo>
                    <a:pt x="1936" y="8029"/>
                  </a:lnTo>
                  <a:lnTo>
                    <a:pt x="5081" y="8029"/>
                  </a:lnTo>
                  <a:cubicBezTo>
                    <a:pt x="5201" y="8029"/>
                    <a:pt x="5323" y="7906"/>
                    <a:pt x="5323" y="7745"/>
                  </a:cubicBezTo>
                  <a:cubicBezTo>
                    <a:pt x="5323" y="7583"/>
                    <a:pt x="5201" y="7464"/>
                    <a:pt x="5081" y="7464"/>
                  </a:cubicBezTo>
                  <a:lnTo>
                    <a:pt x="1855" y="7464"/>
                  </a:lnTo>
                  <a:cubicBezTo>
                    <a:pt x="1291" y="6416"/>
                    <a:pt x="1168" y="5206"/>
                    <a:pt x="1533" y="4035"/>
                  </a:cubicBezTo>
                  <a:cubicBezTo>
                    <a:pt x="1572" y="3874"/>
                    <a:pt x="1491" y="3754"/>
                    <a:pt x="1330" y="3712"/>
                  </a:cubicBezTo>
                  <a:cubicBezTo>
                    <a:pt x="1309" y="3706"/>
                    <a:pt x="1287" y="3703"/>
                    <a:pt x="1265" y="3703"/>
                  </a:cubicBezTo>
                  <a:cubicBezTo>
                    <a:pt x="1158" y="3703"/>
                    <a:pt x="1042" y="3775"/>
                    <a:pt x="1007" y="3874"/>
                  </a:cubicBezTo>
                  <a:cubicBezTo>
                    <a:pt x="604" y="5206"/>
                    <a:pt x="765" y="6616"/>
                    <a:pt x="1410" y="7825"/>
                  </a:cubicBezTo>
                  <a:lnTo>
                    <a:pt x="1410" y="8551"/>
                  </a:lnTo>
                  <a:lnTo>
                    <a:pt x="1249" y="8551"/>
                  </a:lnTo>
                  <a:cubicBezTo>
                    <a:pt x="846" y="8551"/>
                    <a:pt x="523" y="8874"/>
                    <a:pt x="523" y="9277"/>
                  </a:cubicBezTo>
                  <a:lnTo>
                    <a:pt x="523" y="9883"/>
                  </a:lnTo>
                  <a:cubicBezTo>
                    <a:pt x="201" y="9964"/>
                    <a:pt x="1" y="10245"/>
                    <a:pt x="1" y="10567"/>
                  </a:cubicBezTo>
                  <a:lnTo>
                    <a:pt x="1" y="11374"/>
                  </a:lnTo>
                  <a:cubicBezTo>
                    <a:pt x="1" y="11657"/>
                    <a:pt x="243" y="11899"/>
                    <a:pt x="523" y="11899"/>
                  </a:cubicBezTo>
                  <a:lnTo>
                    <a:pt x="8710" y="11899"/>
                  </a:lnTo>
                  <a:cubicBezTo>
                    <a:pt x="8991" y="11899"/>
                    <a:pt x="9233" y="11657"/>
                    <a:pt x="9233" y="11374"/>
                  </a:cubicBezTo>
                  <a:lnTo>
                    <a:pt x="9233" y="10567"/>
                  </a:lnTo>
                  <a:cubicBezTo>
                    <a:pt x="9233" y="10245"/>
                    <a:pt x="9033" y="9964"/>
                    <a:pt x="8710" y="9883"/>
                  </a:cubicBezTo>
                  <a:lnTo>
                    <a:pt x="8710" y="9277"/>
                  </a:lnTo>
                  <a:cubicBezTo>
                    <a:pt x="8710" y="8874"/>
                    <a:pt x="8388" y="8551"/>
                    <a:pt x="7984" y="8551"/>
                  </a:cubicBezTo>
                  <a:lnTo>
                    <a:pt x="7823" y="8551"/>
                  </a:lnTo>
                  <a:lnTo>
                    <a:pt x="7823" y="8067"/>
                  </a:lnTo>
                  <a:cubicBezTo>
                    <a:pt x="7823" y="7180"/>
                    <a:pt x="7501" y="6293"/>
                    <a:pt x="6975" y="5609"/>
                  </a:cubicBezTo>
                  <a:lnTo>
                    <a:pt x="6813" y="5406"/>
                  </a:lnTo>
                  <a:lnTo>
                    <a:pt x="7055" y="5406"/>
                  </a:lnTo>
                  <a:cubicBezTo>
                    <a:pt x="7378" y="5406"/>
                    <a:pt x="7701" y="5367"/>
                    <a:pt x="8023" y="5325"/>
                  </a:cubicBezTo>
                  <a:cubicBezTo>
                    <a:pt x="8265" y="5287"/>
                    <a:pt x="8507" y="5164"/>
                    <a:pt x="8668" y="4964"/>
                  </a:cubicBezTo>
                  <a:cubicBezTo>
                    <a:pt x="8952" y="4561"/>
                    <a:pt x="8910" y="4035"/>
                    <a:pt x="8588" y="3674"/>
                  </a:cubicBezTo>
                  <a:lnTo>
                    <a:pt x="6813" y="1738"/>
                  </a:lnTo>
                  <a:cubicBezTo>
                    <a:pt x="6694" y="1577"/>
                    <a:pt x="6491" y="1454"/>
                    <a:pt x="6249" y="1416"/>
                  </a:cubicBezTo>
                  <a:lnTo>
                    <a:pt x="5001" y="1093"/>
                  </a:lnTo>
                  <a:lnTo>
                    <a:pt x="5001" y="406"/>
                  </a:lnTo>
                  <a:cubicBezTo>
                    <a:pt x="5001" y="245"/>
                    <a:pt x="4920" y="125"/>
                    <a:pt x="4797" y="45"/>
                  </a:cubicBezTo>
                  <a:cubicBezTo>
                    <a:pt x="4735" y="14"/>
                    <a:pt x="4673" y="0"/>
                    <a:pt x="4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9"/>
            <p:cNvSpPr/>
            <p:nvPr/>
          </p:nvSpPr>
          <p:spPr>
            <a:xfrm>
              <a:off x="1818513" y="4470900"/>
              <a:ext cx="48425" cy="14150"/>
            </a:xfrm>
            <a:custGeom>
              <a:rect b="b" l="l" r="r" t="t"/>
              <a:pathLst>
                <a:path extrusionOk="0" h="566" w="1937">
                  <a:moveTo>
                    <a:pt x="281" y="1"/>
                  </a:moveTo>
                  <a:cubicBezTo>
                    <a:pt x="120" y="1"/>
                    <a:pt x="1" y="123"/>
                    <a:pt x="1" y="285"/>
                  </a:cubicBezTo>
                  <a:cubicBezTo>
                    <a:pt x="1" y="446"/>
                    <a:pt x="120" y="565"/>
                    <a:pt x="281" y="565"/>
                  </a:cubicBezTo>
                  <a:lnTo>
                    <a:pt x="1652" y="565"/>
                  </a:lnTo>
                  <a:cubicBezTo>
                    <a:pt x="1814" y="565"/>
                    <a:pt x="1936" y="446"/>
                    <a:pt x="1936" y="285"/>
                  </a:cubicBezTo>
                  <a:cubicBezTo>
                    <a:pt x="1936" y="123"/>
                    <a:pt x="1814" y="1"/>
                    <a:pt x="1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9"/>
            <p:cNvSpPr/>
            <p:nvPr/>
          </p:nvSpPr>
          <p:spPr>
            <a:xfrm>
              <a:off x="2056413" y="4470900"/>
              <a:ext cx="48425" cy="14150"/>
            </a:xfrm>
            <a:custGeom>
              <a:rect b="b" l="l" r="r" t="t"/>
              <a:pathLst>
                <a:path extrusionOk="0" h="566" w="1937">
                  <a:moveTo>
                    <a:pt x="281" y="1"/>
                  </a:moveTo>
                  <a:cubicBezTo>
                    <a:pt x="120" y="1"/>
                    <a:pt x="1" y="123"/>
                    <a:pt x="1" y="285"/>
                  </a:cubicBezTo>
                  <a:cubicBezTo>
                    <a:pt x="1" y="446"/>
                    <a:pt x="120" y="565"/>
                    <a:pt x="281" y="565"/>
                  </a:cubicBezTo>
                  <a:lnTo>
                    <a:pt x="1694" y="565"/>
                  </a:lnTo>
                  <a:cubicBezTo>
                    <a:pt x="1814" y="565"/>
                    <a:pt x="1936" y="446"/>
                    <a:pt x="1936" y="285"/>
                  </a:cubicBezTo>
                  <a:cubicBezTo>
                    <a:pt x="1936" y="123"/>
                    <a:pt x="1814" y="1"/>
                    <a:pt x="1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9"/>
            <p:cNvSpPr/>
            <p:nvPr/>
          </p:nvSpPr>
          <p:spPr>
            <a:xfrm>
              <a:off x="1877963" y="4470900"/>
              <a:ext cx="166375" cy="14150"/>
            </a:xfrm>
            <a:custGeom>
              <a:rect b="b" l="l" r="r" t="t"/>
              <a:pathLst>
                <a:path extrusionOk="0" h="566" w="6655">
                  <a:moveTo>
                    <a:pt x="284" y="1"/>
                  </a:moveTo>
                  <a:cubicBezTo>
                    <a:pt x="123" y="1"/>
                    <a:pt x="0" y="123"/>
                    <a:pt x="0" y="285"/>
                  </a:cubicBezTo>
                  <a:cubicBezTo>
                    <a:pt x="0" y="446"/>
                    <a:pt x="123" y="565"/>
                    <a:pt x="284" y="565"/>
                  </a:cubicBezTo>
                  <a:lnTo>
                    <a:pt x="6413" y="565"/>
                  </a:lnTo>
                  <a:cubicBezTo>
                    <a:pt x="6532" y="565"/>
                    <a:pt x="6655" y="446"/>
                    <a:pt x="6655" y="285"/>
                  </a:cubicBezTo>
                  <a:cubicBezTo>
                    <a:pt x="6655" y="123"/>
                    <a:pt x="6532" y="1"/>
                    <a:pt x="6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49"/>
          <p:cNvGrpSpPr/>
          <p:nvPr/>
        </p:nvGrpSpPr>
        <p:grpSpPr>
          <a:xfrm>
            <a:off x="862130" y="3824248"/>
            <a:ext cx="412440" cy="354380"/>
            <a:chOff x="1000963" y="4177600"/>
            <a:chExt cx="458725" cy="394150"/>
          </a:xfrm>
        </p:grpSpPr>
        <p:sp>
          <p:nvSpPr>
            <p:cNvPr id="1818" name="Google Shape;1818;p49"/>
            <p:cNvSpPr/>
            <p:nvPr/>
          </p:nvSpPr>
          <p:spPr>
            <a:xfrm>
              <a:off x="1000963" y="4177600"/>
              <a:ext cx="458725" cy="394150"/>
            </a:xfrm>
            <a:custGeom>
              <a:rect b="b" l="l" r="r" t="t"/>
              <a:pathLst>
                <a:path extrusionOk="0" h="15766" w="18349">
                  <a:moveTo>
                    <a:pt x="16413" y="565"/>
                  </a:moveTo>
                  <a:cubicBezTo>
                    <a:pt x="17177" y="565"/>
                    <a:pt x="17822" y="1169"/>
                    <a:pt x="17822" y="1975"/>
                  </a:cubicBezTo>
                  <a:lnTo>
                    <a:pt x="17822" y="2217"/>
                  </a:lnTo>
                  <a:lnTo>
                    <a:pt x="15322" y="2217"/>
                  </a:lnTo>
                  <a:cubicBezTo>
                    <a:pt x="15161" y="2217"/>
                    <a:pt x="15042" y="2339"/>
                    <a:pt x="15042" y="2501"/>
                  </a:cubicBezTo>
                  <a:cubicBezTo>
                    <a:pt x="15042" y="2620"/>
                    <a:pt x="15161" y="2743"/>
                    <a:pt x="15322" y="2743"/>
                  </a:cubicBezTo>
                  <a:lnTo>
                    <a:pt x="17822" y="2743"/>
                  </a:lnTo>
                  <a:lnTo>
                    <a:pt x="17822" y="13830"/>
                  </a:lnTo>
                  <a:cubicBezTo>
                    <a:pt x="17822" y="14597"/>
                    <a:pt x="17177" y="15242"/>
                    <a:pt x="16413" y="15242"/>
                  </a:cubicBezTo>
                  <a:lnTo>
                    <a:pt x="1935" y="15242"/>
                  </a:lnTo>
                  <a:cubicBezTo>
                    <a:pt x="1171" y="15242"/>
                    <a:pt x="526" y="14597"/>
                    <a:pt x="526" y="13830"/>
                  </a:cubicBezTo>
                  <a:lnTo>
                    <a:pt x="526" y="2743"/>
                  </a:lnTo>
                  <a:lnTo>
                    <a:pt x="14155" y="2743"/>
                  </a:lnTo>
                  <a:cubicBezTo>
                    <a:pt x="14316" y="2743"/>
                    <a:pt x="14435" y="2620"/>
                    <a:pt x="14435" y="2501"/>
                  </a:cubicBezTo>
                  <a:cubicBezTo>
                    <a:pt x="14435" y="2339"/>
                    <a:pt x="14316" y="2217"/>
                    <a:pt x="14155" y="2217"/>
                  </a:cubicBezTo>
                  <a:lnTo>
                    <a:pt x="526" y="2217"/>
                  </a:lnTo>
                  <a:lnTo>
                    <a:pt x="526" y="1975"/>
                  </a:lnTo>
                  <a:cubicBezTo>
                    <a:pt x="526" y="1169"/>
                    <a:pt x="1171" y="565"/>
                    <a:pt x="1935" y="565"/>
                  </a:cubicBezTo>
                  <a:close/>
                  <a:moveTo>
                    <a:pt x="1935" y="1"/>
                  </a:moveTo>
                  <a:cubicBezTo>
                    <a:pt x="848" y="1"/>
                    <a:pt x="0" y="888"/>
                    <a:pt x="0" y="1975"/>
                  </a:cubicBezTo>
                  <a:lnTo>
                    <a:pt x="0" y="13830"/>
                  </a:lnTo>
                  <a:cubicBezTo>
                    <a:pt x="0" y="14878"/>
                    <a:pt x="848" y="15765"/>
                    <a:pt x="1935" y="15765"/>
                  </a:cubicBezTo>
                  <a:lnTo>
                    <a:pt x="16413" y="15765"/>
                  </a:lnTo>
                  <a:cubicBezTo>
                    <a:pt x="17461" y="15765"/>
                    <a:pt x="18348" y="14878"/>
                    <a:pt x="18348" y="13830"/>
                  </a:cubicBezTo>
                  <a:lnTo>
                    <a:pt x="18348" y="1975"/>
                  </a:lnTo>
                  <a:cubicBezTo>
                    <a:pt x="18348" y="888"/>
                    <a:pt x="17461" y="1"/>
                    <a:pt x="16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9"/>
            <p:cNvSpPr/>
            <p:nvPr/>
          </p:nvSpPr>
          <p:spPr>
            <a:xfrm>
              <a:off x="1042313" y="4205825"/>
              <a:ext cx="16150" cy="14150"/>
            </a:xfrm>
            <a:custGeom>
              <a:rect b="b" l="l" r="r" t="t"/>
              <a:pathLst>
                <a:path extrusionOk="0" h="566" w="646">
                  <a:moveTo>
                    <a:pt x="243" y="1"/>
                  </a:moveTo>
                  <a:cubicBezTo>
                    <a:pt x="120" y="1"/>
                    <a:pt x="1" y="120"/>
                    <a:pt x="1" y="281"/>
                  </a:cubicBezTo>
                  <a:cubicBezTo>
                    <a:pt x="1" y="443"/>
                    <a:pt x="120" y="565"/>
                    <a:pt x="243" y="565"/>
                  </a:cubicBezTo>
                  <a:lnTo>
                    <a:pt x="362" y="565"/>
                  </a:lnTo>
                  <a:cubicBezTo>
                    <a:pt x="523" y="565"/>
                    <a:pt x="646" y="443"/>
                    <a:pt x="646" y="281"/>
                  </a:cubicBezTo>
                  <a:cubicBezTo>
                    <a:pt x="646" y="120"/>
                    <a:pt x="523" y="1"/>
                    <a:pt x="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9"/>
            <p:cNvSpPr/>
            <p:nvPr/>
          </p:nvSpPr>
          <p:spPr>
            <a:xfrm>
              <a:off x="1074588" y="4205825"/>
              <a:ext cx="16150" cy="14150"/>
            </a:xfrm>
            <a:custGeom>
              <a:rect b="b" l="l" r="r" t="t"/>
              <a:pathLst>
                <a:path extrusionOk="0" h="566" w="646">
                  <a:moveTo>
                    <a:pt x="281" y="1"/>
                  </a:moveTo>
                  <a:cubicBezTo>
                    <a:pt x="119" y="1"/>
                    <a:pt x="0" y="120"/>
                    <a:pt x="0" y="281"/>
                  </a:cubicBezTo>
                  <a:cubicBezTo>
                    <a:pt x="0" y="443"/>
                    <a:pt x="119" y="565"/>
                    <a:pt x="281" y="565"/>
                  </a:cubicBezTo>
                  <a:lnTo>
                    <a:pt x="403" y="565"/>
                  </a:lnTo>
                  <a:cubicBezTo>
                    <a:pt x="523" y="565"/>
                    <a:pt x="645" y="443"/>
                    <a:pt x="645" y="281"/>
                  </a:cubicBezTo>
                  <a:cubicBezTo>
                    <a:pt x="645" y="120"/>
                    <a:pt x="523"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9"/>
            <p:cNvSpPr/>
            <p:nvPr/>
          </p:nvSpPr>
          <p:spPr>
            <a:xfrm>
              <a:off x="1107813" y="4205825"/>
              <a:ext cx="16150" cy="14150"/>
            </a:xfrm>
            <a:custGeom>
              <a:rect b="b" l="l" r="r" t="t"/>
              <a:pathLst>
                <a:path extrusionOk="0" h="566" w="646">
                  <a:moveTo>
                    <a:pt x="284" y="1"/>
                  </a:moveTo>
                  <a:cubicBezTo>
                    <a:pt x="123" y="1"/>
                    <a:pt x="0" y="120"/>
                    <a:pt x="0" y="281"/>
                  </a:cubicBezTo>
                  <a:cubicBezTo>
                    <a:pt x="0" y="443"/>
                    <a:pt x="123" y="565"/>
                    <a:pt x="284" y="565"/>
                  </a:cubicBezTo>
                  <a:lnTo>
                    <a:pt x="403" y="565"/>
                  </a:lnTo>
                  <a:cubicBezTo>
                    <a:pt x="526" y="565"/>
                    <a:pt x="645" y="443"/>
                    <a:pt x="645" y="281"/>
                  </a:cubicBezTo>
                  <a:cubicBezTo>
                    <a:pt x="645" y="120"/>
                    <a:pt x="526"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9"/>
            <p:cNvSpPr/>
            <p:nvPr/>
          </p:nvSpPr>
          <p:spPr>
            <a:xfrm>
              <a:off x="1044338" y="4264300"/>
              <a:ext cx="208650" cy="132050"/>
            </a:xfrm>
            <a:custGeom>
              <a:rect b="b" l="l" r="r" t="t"/>
              <a:pathLst>
                <a:path extrusionOk="0" h="5282" w="8346">
                  <a:moveTo>
                    <a:pt x="604" y="0"/>
                  </a:moveTo>
                  <a:cubicBezTo>
                    <a:pt x="281" y="0"/>
                    <a:pt x="0" y="281"/>
                    <a:pt x="0" y="604"/>
                  </a:cubicBezTo>
                  <a:lnTo>
                    <a:pt x="0" y="4717"/>
                  </a:lnTo>
                  <a:cubicBezTo>
                    <a:pt x="0" y="5039"/>
                    <a:pt x="281" y="5281"/>
                    <a:pt x="604" y="5281"/>
                  </a:cubicBezTo>
                  <a:lnTo>
                    <a:pt x="7742" y="5281"/>
                  </a:lnTo>
                  <a:cubicBezTo>
                    <a:pt x="8065" y="5281"/>
                    <a:pt x="8345" y="5039"/>
                    <a:pt x="8345" y="4717"/>
                  </a:cubicBezTo>
                  <a:lnTo>
                    <a:pt x="8345" y="604"/>
                  </a:lnTo>
                  <a:cubicBezTo>
                    <a:pt x="8345" y="281"/>
                    <a:pt x="8065" y="0"/>
                    <a:pt x="7742" y="0"/>
                  </a:cubicBezTo>
                  <a:lnTo>
                    <a:pt x="3023" y="0"/>
                  </a:lnTo>
                  <a:cubicBezTo>
                    <a:pt x="2862" y="0"/>
                    <a:pt x="2742" y="120"/>
                    <a:pt x="2742" y="281"/>
                  </a:cubicBezTo>
                  <a:cubicBezTo>
                    <a:pt x="2742" y="404"/>
                    <a:pt x="2862" y="523"/>
                    <a:pt x="3023" y="523"/>
                  </a:cubicBezTo>
                  <a:lnTo>
                    <a:pt x="7742" y="523"/>
                  </a:lnTo>
                  <a:cubicBezTo>
                    <a:pt x="7781" y="523"/>
                    <a:pt x="7781" y="565"/>
                    <a:pt x="7781" y="604"/>
                  </a:cubicBezTo>
                  <a:lnTo>
                    <a:pt x="7781" y="4717"/>
                  </a:lnTo>
                  <a:cubicBezTo>
                    <a:pt x="7781" y="4717"/>
                    <a:pt x="7781" y="4758"/>
                    <a:pt x="7742" y="4758"/>
                  </a:cubicBezTo>
                  <a:lnTo>
                    <a:pt x="604" y="4758"/>
                  </a:lnTo>
                  <a:cubicBezTo>
                    <a:pt x="565" y="4758"/>
                    <a:pt x="565" y="4717"/>
                    <a:pt x="565" y="4717"/>
                  </a:cubicBezTo>
                  <a:lnTo>
                    <a:pt x="565" y="604"/>
                  </a:lnTo>
                  <a:cubicBezTo>
                    <a:pt x="565" y="565"/>
                    <a:pt x="565" y="523"/>
                    <a:pt x="604" y="523"/>
                  </a:cubicBezTo>
                  <a:lnTo>
                    <a:pt x="1894" y="523"/>
                  </a:lnTo>
                  <a:cubicBezTo>
                    <a:pt x="2017" y="523"/>
                    <a:pt x="2136" y="404"/>
                    <a:pt x="2136" y="281"/>
                  </a:cubicBezTo>
                  <a:cubicBezTo>
                    <a:pt x="2136" y="120"/>
                    <a:pt x="2017" y="0"/>
                    <a:pt x="1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9"/>
            <p:cNvSpPr/>
            <p:nvPr/>
          </p:nvSpPr>
          <p:spPr>
            <a:xfrm>
              <a:off x="1044338" y="4416475"/>
              <a:ext cx="370975" cy="120025"/>
            </a:xfrm>
            <a:custGeom>
              <a:rect b="b" l="l" r="r" t="t"/>
              <a:pathLst>
                <a:path extrusionOk="0" h="4801" w="14839">
                  <a:moveTo>
                    <a:pt x="13184" y="526"/>
                  </a:moveTo>
                  <a:lnTo>
                    <a:pt x="7458" y="2139"/>
                  </a:lnTo>
                  <a:lnTo>
                    <a:pt x="1694" y="526"/>
                  </a:lnTo>
                  <a:close/>
                  <a:moveTo>
                    <a:pt x="565" y="768"/>
                  </a:moveTo>
                  <a:lnTo>
                    <a:pt x="6452" y="2420"/>
                  </a:lnTo>
                  <a:lnTo>
                    <a:pt x="565" y="4075"/>
                  </a:lnTo>
                  <a:lnTo>
                    <a:pt x="565" y="768"/>
                  </a:lnTo>
                  <a:close/>
                  <a:moveTo>
                    <a:pt x="14313" y="807"/>
                  </a:moveTo>
                  <a:lnTo>
                    <a:pt x="14313" y="4075"/>
                  </a:lnTo>
                  <a:lnTo>
                    <a:pt x="8426" y="2420"/>
                  </a:lnTo>
                  <a:lnTo>
                    <a:pt x="14313" y="807"/>
                  </a:lnTo>
                  <a:close/>
                  <a:moveTo>
                    <a:pt x="565" y="0"/>
                  </a:moveTo>
                  <a:cubicBezTo>
                    <a:pt x="242" y="0"/>
                    <a:pt x="0" y="242"/>
                    <a:pt x="0" y="526"/>
                  </a:cubicBezTo>
                  <a:lnTo>
                    <a:pt x="0" y="4275"/>
                  </a:lnTo>
                  <a:cubicBezTo>
                    <a:pt x="0" y="4558"/>
                    <a:pt x="242" y="4800"/>
                    <a:pt x="565" y="4800"/>
                  </a:cubicBezTo>
                  <a:lnTo>
                    <a:pt x="9436" y="4800"/>
                  </a:lnTo>
                  <a:cubicBezTo>
                    <a:pt x="9555" y="4800"/>
                    <a:pt x="9678" y="4678"/>
                    <a:pt x="9678" y="4517"/>
                  </a:cubicBezTo>
                  <a:cubicBezTo>
                    <a:pt x="9678" y="4397"/>
                    <a:pt x="9555" y="4275"/>
                    <a:pt x="9436" y="4275"/>
                  </a:cubicBezTo>
                  <a:lnTo>
                    <a:pt x="1855" y="4275"/>
                  </a:lnTo>
                  <a:lnTo>
                    <a:pt x="7458" y="2704"/>
                  </a:lnTo>
                  <a:lnTo>
                    <a:pt x="13023" y="4275"/>
                  </a:lnTo>
                  <a:lnTo>
                    <a:pt x="10565" y="4275"/>
                  </a:lnTo>
                  <a:cubicBezTo>
                    <a:pt x="10442" y="4275"/>
                    <a:pt x="10323" y="4397"/>
                    <a:pt x="10323" y="4517"/>
                  </a:cubicBezTo>
                  <a:cubicBezTo>
                    <a:pt x="10323" y="4678"/>
                    <a:pt x="10442" y="4800"/>
                    <a:pt x="10565" y="4800"/>
                  </a:cubicBezTo>
                  <a:lnTo>
                    <a:pt x="14313" y="4800"/>
                  </a:lnTo>
                  <a:cubicBezTo>
                    <a:pt x="14597" y="4800"/>
                    <a:pt x="14839" y="4558"/>
                    <a:pt x="14839" y="4275"/>
                  </a:cubicBezTo>
                  <a:lnTo>
                    <a:pt x="14839" y="526"/>
                  </a:lnTo>
                  <a:cubicBezTo>
                    <a:pt x="14839" y="242"/>
                    <a:pt x="14597" y="0"/>
                    <a:pt x="14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9"/>
            <p:cNvSpPr/>
            <p:nvPr/>
          </p:nvSpPr>
          <p:spPr>
            <a:xfrm>
              <a:off x="1119888" y="4296125"/>
              <a:ext cx="57525" cy="69000"/>
            </a:xfrm>
            <a:custGeom>
              <a:rect b="b" l="l" r="r" t="t"/>
              <a:pathLst>
                <a:path extrusionOk="0" h="2760" w="2301">
                  <a:moveTo>
                    <a:pt x="565" y="540"/>
                  </a:moveTo>
                  <a:lnTo>
                    <a:pt x="1736" y="1347"/>
                  </a:lnTo>
                  <a:cubicBezTo>
                    <a:pt x="1736" y="1347"/>
                    <a:pt x="1775" y="1347"/>
                    <a:pt x="1775" y="1389"/>
                  </a:cubicBezTo>
                  <a:lnTo>
                    <a:pt x="1736" y="1389"/>
                  </a:lnTo>
                  <a:lnTo>
                    <a:pt x="565" y="2195"/>
                  </a:lnTo>
                  <a:lnTo>
                    <a:pt x="565" y="582"/>
                  </a:lnTo>
                  <a:lnTo>
                    <a:pt x="565" y="540"/>
                  </a:lnTo>
                  <a:close/>
                  <a:moveTo>
                    <a:pt x="574" y="0"/>
                  </a:moveTo>
                  <a:cubicBezTo>
                    <a:pt x="484" y="0"/>
                    <a:pt x="396" y="20"/>
                    <a:pt x="324" y="56"/>
                  </a:cubicBezTo>
                  <a:cubicBezTo>
                    <a:pt x="124" y="179"/>
                    <a:pt x="1" y="340"/>
                    <a:pt x="1" y="582"/>
                  </a:cubicBezTo>
                  <a:lnTo>
                    <a:pt x="1" y="2195"/>
                  </a:lnTo>
                  <a:cubicBezTo>
                    <a:pt x="1" y="2395"/>
                    <a:pt x="124" y="2598"/>
                    <a:pt x="324" y="2679"/>
                  </a:cubicBezTo>
                  <a:cubicBezTo>
                    <a:pt x="404" y="2718"/>
                    <a:pt x="485" y="2760"/>
                    <a:pt x="565" y="2760"/>
                  </a:cubicBezTo>
                  <a:cubicBezTo>
                    <a:pt x="688" y="2760"/>
                    <a:pt x="769" y="2718"/>
                    <a:pt x="888" y="2637"/>
                  </a:cubicBezTo>
                  <a:lnTo>
                    <a:pt x="2059" y="1831"/>
                  </a:lnTo>
                  <a:cubicBezTo>
                    <a:pt x="2220" y="1711"/>
                    <a:pt x="2301" y="1550"/>
                    <a:pt x="2301" y="1389"/>
                  </a:cubicBezTo>
                  <a:cubicBezTo>
                    <a:pt x="2301" y="1185"/>
                    <a:pt x="2220" y="1024"/>
                    <a:pt x="2059" y="905"/>
                  </a:cubicBezTo>
                  <a:lnTo>
                    <a:pt x="888" y="98"/>
                  </a:lnTo>
                  <a:cubicBezTo>
                    <a:pt x="799" y="31"/>
                    <a:pt x="685" y="0"/>
                    <a:pt x="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9"/>
            <p:cNvSpPr/>
            <p:nvPr/>
          </p:nvSpPr>
          <p:spPr>
            <a:xfrm>
              <a:off x="1278213" y="4277375"/>
              <a:ext cx="137100" cy="13150"/>
            </a:xfrm>
            <a:custGeom>
              <a:rect b="b" l="l" r="r" t="t"/>
              <a:pathLst>
                <a:path extrusionOk="0" h="526" w="5484">
                  <a:moveTo>
                    <a:pt x="242" y="0"/>
                  </a:moveTo>
                  <a:cubicBezTo>
                    <a:pt x="119" y="0"/>
                    <a:pt x="0" y="123"/>
                    <a:pt x="0" y="242"/>
                  </a:cubicBezTo>
                  <a:cubicBezTo>
                    <a:pt x="0" y="403"/>
                    <a:pt x="119" y="526"/>
                    <a:pt x="242" y="526"/>
                  </a:cubicBezTo>
                  <a:lnTo>
                    <a:pt x="5242" y="526"/>
                  </a:lnTo>
                  <a:cubicBezTo>
                    <a:pt x="5361" y="526"/>
                    <a:pt x="5484" y="403"/>
                    <a:pt x="5484" y="242"/>
                  </a:cubicBezTo>
                  <a:cubicBezTo>
                    <a:pt x="5484" y="123"/>
                    <a:pt x="5361" y="0"/>
                    <a:pt x="5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9"/>
            <p:cNvSpPr/>
            <p:nvPr/>
          </p:nvSpPr>
          <p:spPr>
            <a:xfrm>
              <a:off x="1278213" y="4311625"/>
              <a:ext cx="137100" cy="13175"/>
            </a:xfrm>
            <a:custGeom>
              <a:rect b="b" l="l" r="r" t="t"/>
              <a:pathLst>
                <a:path extrusionOk="0" h="527" w="5484">
                  <a:moveTo>
                    <a:pt x="242" y="1"/>
                  </a:moveTo>
                  <a:cubicBezTo>
                    <a:pt x="119" y="1"/>
                    <a:pt x="0" y="124"/>
                    <a:pt x="0" y="243"/>
                  </a:cubicBezTo>
                  <a:cubicBezTo>
                    <a:pt x="0" y="404"/>
                    <a:pt x="119" y="527"/>
                    <a:pt x="242" y="527"/>
                  </a:cubicBezTo>
                  <a:lnTo>
                    <a:pt x="5242" y="527"/>
                  </a:lnTo>
                  <a:cubicBezTo>
                    <a:pt x="5361" y="527"/>
                    <a:pt x="5484" y="404"/>
                    <a:pt x="5484" y="243"/>
                  </a:cubicBezTo>
                  <a:cubicBezTo>
                    <a:pt x="5484" y="124"/>
                    <a:pt x="5361" y="1"/>
                    <a:pt x="5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9"/>
            <p:cNvSpPr/>
            <p:nvPr/>
          </p:nvSpPr>
          <p:spPr>
            <a:xfrm>
              <a:off x="1278213" y="4345900"/>
              <a:ext cx="137100" cy="13175"/>
            </a:xfrm>
            <a:custGeom>
              <a:rect b="b" l="l" r="r" t="t"/>
              <a:pathLst>
                <a:path extrusionOk="0" h="527" w="5484">
                  <a:moveTo>
                    <a:pt x="242" y="1"/>
                  </a:moveTo>
                  <a:cubicBezTo>
                    <a:pt x="119" y="1"/>
                    <a:pt x="0" y="124"/>
                    <a:pt x="0" y="243"/>
                  </a:cubicBezTo>
                  <a:cubicBezTo>
                    <a:pt x="0" y="404"/>
                    <a:pt x="119" y="527"/>
                    <a:pt x="242" y="527"/>
                  </a:cubicBezTo>
                  <a:lnTo>
                    <a:pt x="5242" y="527"/>
                  </a:lnTo>
                  <a:cubicBezTo>
                    <a:pt x="5361" y="527"/>
                    <a:pt x="5484" y="404"/>
                    <a:pt x="5484" y="243"/>
                  </a:cubicBezTo>
                  <a:cubicBezTo>
                    <a:pt x="5484" y="124"/>
                    <a:pt x="5361" y="1"/>
                    <a:pt x="5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1" name="Shape 1831"/>
        <p:cNvGrpSpPr/>
        <p:nvPr/>
      </p:nvGrpSpPr>
      <p:grpSpPr>
        <a:xfrm>
          <a:off x="0" y="0"/>
          <a:ext cx="0" cy="0"/>
          <a:chOff x="0" y="0"/>
          <a:chExt cx="0" cy="0"/>
        </a:xfrm>
      </p:grpSpPr>
      <p:sp>
        <p:nvSpPr>
          <p:cNvPr id="1832" name="Google Shape;1832;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833" name="Google Shape;1833;p50"/>
          <p:cNvGrpSpPr/>
          <p:nvPr/>
        </p:nvGrpSpPr>
        <p:grpSpPr>
          <a:xfrm>
            <a:off x="6363017" y="2778488"/>
            <a:ext cx="2061132" cy="1244149"/>
            <a:chOff x="1174750" y="3911601"/>
            <a:chExt cx="3665538" cy="2213000"/>
          </a:xfrm>
        </p:grpSpPr>
        <p:sp>
          <p:nvSpPr>
            <p:cNvPr id="1834" name="Google Shape;1834;p50"/>
            <p:cNvSpPr/>
            <p:nvPr/>
          </p:nvSpPr>
          <p:spPr>
            <a:xfrm>
              <a:off x="1587500" y="4432301"/>
              <a:ext cx="2643300" cy="16923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50"/>
            <p:cNvSpPr/>
            <p:nvPr/>
          </p:nvSpPr>
          <p:spPr>
            <a:xfrm>
              <a:off x="1587500" y="4432301"/>
              <a:ext cx="2643300" cy="1938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50"/>
            <p:cNvSpPr/>
            <p:nvPr/>
          </p:nvSpPr>
          <p:spPr>
            <a:xfrm>
              <a:off x="1676400" y="4486276"/>
              <a:ext cx="84000" cy="840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50"/>
            <p:cNvSpPr/>
            <p:nvPr/>
          </p:nvSpPr>
          <p:spPr>
            <a:xfrm>
              <a:off x="1828800" y="4486276"/>
              <a:ext cx="84000" cy="840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50"/>
            <p:cNvSpPr/>
            <p:nvPr/>
          </p:nvSpPr>
          <p:spPr>
            <a:xfrm>
              <a:off x="1981200" y="4486276"/>
              <a:ext cx="84000" cy="840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50"/>
            <p:cNvSpPr/>
            <p:nvPr/>
          </p:nvSpPr>
          <p:spPr>
            <a:xfrm>
              <a:off x="2232025" y="5526088"/>
              <a:ext cx="236400" cy="322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50"/>
            <p:cNvSpPr/>
            <p:nvPr/>
          </p:nvSpPr>
          <p:spPr>
            <a:xfrm>
              <a:off x="2605088" y="5399088"/>
              <a:ext cx="236400" cy="4494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50"/>
            <p:cNvSpPr/>
            <p:nvPr/>
          </p:nvSpPr>
          <p:spPr>
            <a:xfrm>
              <a:off x="2976563" y="5260976"/>
              <a:ext cx="238200" cy="587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50"/>
            <p:cNvSpPr/>
            <p:nvPr/>
          </p:nvSpPr>
          <p:spPr>
            <a:xfrm>
              <a:off x="3349625" y="5094288"/>
              <a:ext cx="238200" cy="754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50"/>
            <p:cNvSpPr/>
            <p:nvPr/>
          </p:nvSpPr>
          <p:spPr>
            <a:xfrm>
              <a:off x="1962150" y="5942013"/>
              <a:ext cx="1893900" cy="63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50"/>
            <p:cNvSpPr/>
            <p:nvPr/>
          </p:nvSpPr>
          <p:spPr>
            <a:xfrm>
              <a:off x="2330450" y="4822826"/>
              <a:ext cx="1155698" cy="546101"/>
            </a:xfrm>
            <a:custGeom>
              <a:rect b="b" l="l" r="r" t="t"/>
              <a:pathLst>
                <a:path extrusionOk="0" h="1039" w="2202">
                  <a:moveTo>
                    <a:pt x="2183" y="62"/>
                  </a:moveTo>
                  <a:cubicBezTo>
                    <a:pt x="2102" y="46"/>
                    <a:pt x="2022" y="29"/>
                    <a:pt x="1941" y="13"/>
                  </a:cubicBezTo>
                  <a:cubicBezTo>
                    <a:pt x="1930" y="10"/>
                    <a:pt x="1918" y="8"/>
                    <a:pt x="1907" y="5"/>
                  </a:cubicBezTo>
                  <a:cubicBezTo>
                    <a:pt x="1879" y="0"/>
                    <a:pt x="1867" y="43"/>
                    <a:pt x="1895" y="48"/>
                  </a:cubicBezTo>
                  <a:cubicBezTo>
                    <a:pt x="1968" y="63"/>
                    <a:pt x="2041" y="78"/>
                    <a:pt x="2113" y="93"/>
                  </a:cubicBezTo>
                  <a:cubicBezTo>
                    <a:pt x="2057" y="117"/>
                    <a:pt x="2001" y="141"/>
                    <a:pt x="1945" y="165"/>
                  </a:cubicBezTo>
                  <a:cubicBezTo>
                    <a:pt x="1775" y="238"/>
                    <a:pt x="1606" y="311"/>
                    <a:pt x="1436" y="384"/>
                  </a:cubicBezTo>
                  <a:cubicBezTo>
                    <a:pt x="1231" y="472"/>
                    <a:pt x="1026" y="560"/>
                    <a:pt x="821" y="648"/>
                  </a:cubicBezTo>
                  <a:cubicBezTo>
                    <a:pt x="644" y="724"/>
                    <a:pt x="466" y="801"/>
                    <a:pt x="289" y="877"/>
                  </a:cubicBezTo>
                  <a:cubicBezTo>
                    <a:pt x="230" y="902"/>
                    <a:pt x="171" y="927"/>
                    <a:pt x="113" y="953"/>
                  </a:cubicBezTo>
                  <a:cubicBezTo>
                    <a:pt x="85" y="964"/>
                    <a:pt x="56" y="974"/>
                    <a:pt x="30" y="988"/>
                  </a:cubicBezTo>
                  <a:cubicBezTo>
                    <a:pt x="29" y="989"/>
                    <a:pt x="28" y="989"/>
                    <a:pt x="26" y="990"/>
                  </a:cubicBezTo>
                  <a:cubicBezTo>
                    <a:pt x="0" y="1001"/>
                    <a:pt x="23" y="1039"/>
                    <a:pt x="49" y="1028"/>
                  </a:cubicBezTo>
                  <a:cubicBezTo>
                    <a:pt x="119" y="998"/>
                    <a:pt x="190" y="967"/>
                    <a:pt x="261" y="937"/>
                  </a:cubicBezTo>
                  <a:cubicBezTo>
                    <a:pt x="430" y="864"/>
                    <a:pt x="600" y="791"/>
                    <a:pt x="769" y="718"/>
                  </a:cubicBezTo>
                  <a:cubicBezTo>
                    <a:pt x="974" y="630"/>
                    <a:pt x="1179" y="542"/>
                    <a:pt x="1384" y="454"/>
                  </a:cubicBezTo>
                  <a:cubicBezTo>
                    <a:pt x="1562" y="378"/>
                    <a:pt x="1739" y="302"/>
                    <a:pt x="1916" y="226"/>
                  </a:cubicBezTo>
                  <a:cubicBezTo>
                    <a:pt x="1975" y="200"/>
                    <a:pt x="2034" y="175"/>
                    <a:pt x="2093" y="150"/>
                  </a:cubicBezTo>
                  <a:cubicBezTo>
                    <a:pt x="2106" y="144"/>
                    <a:pt x="2120" y="139"/>
                    <a:pt x="2134" y="133"/>
                  </a:cubicBezTo>
                  <a:cubicBezTo>
                    <a:pt x="2112" y="191"/>
                    <a:pt x="2090" y="250"/>
                    <a:pt x="2068" y="308"/>
                  </a:cubicBezTo>
                  <a:cubicBezTo>
                    <a:pt x="2064" y="319"/>
                    <a:pt x="2060" y="330"/>
                    <a:pt x="2055" y="341"/>
                  </a:cubicBezTo>
                  <a:cubicBezTo>
                    <a:pt x="2045" y="368"/>
                    <a:pt x="2088" y="379"/>
                    <a:pt x="2098" y="353"/>
                  </a:cubicBezTo>
                  <a:cubicBezTo>
                    <a:pt x="2127" y="276"/>
                    <a:pt x="2156" y="199"/>
                    <a:pt x="2186" y="122"/>
                  </a:cubicBezTo>
                  <a:cubicBezTo>
                    <a:pt x="2190" y="111"/>
                    <a:pt x="2194" y="100"/>
                    <a:pt x="2198" y="89"/>
                  </a:cubicBezTo>
                  <a:cubicBezTo>
                    <a:pt x="2202" y="79"/>
                    <a:pt x="2194" y="64"/>
                    <a:pt x="2183" y="62"/>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50"/>
            <p:cNvSpPr/>
            <p:nvPr/>
          </p:nvSpPr>
          <p:spPr>
            <a:xfrm>
              <a:off x="3713163" y="4178301"/>
              <a:ext cx="890700" cy="8889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50"/>
            <p:cNvSpPr/>
            <p:nvPr/>
          </p:nvSpPr>
          <p:spPr>
            <a:xfrm>
              <a:off x="3821113" y="4284663"/>
              <a:ext cx="674700" cy="676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50"/>
            <p:cNvSpPr/>
            <p:nvPr/>
          </p:nvSpPr>
          <p:spPr>
            <a:xfrm>
              <a:off x="3900488" y="4365626"/>
              <a:ext cx="516000" cy="5145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50"/>
            <p:cNvSpPr/>
            <p:nvPr/>
          </p:nvSpPr>
          <p:spPr>
            <a:xfrm>
              <a:off x="3998913" y="4464051"/>
              <a:ext cx="319200" cy="317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50"/>
            <p:cNvSpPr/>
            <p:nvPr/>
          </p:nvSpPr>
          <p:spPr>
            <a:xfrm>
              <a:off x="4100513" y="4565651"/>
              <a:ext cx="115800" cy="114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50"/>
            <p:cNvSpPr/>
            <p:nvPr/>
          </p:nvSpPr>
          <p:spPr>
            <a:xfrm>
              <a:off x="1174750" y="4941888"/>
              <a:ext cx="747714" cy="633412"/>
            </a:xfrm>
            <a:custGeom>
              <a:rect b="b" l="l" r="r" t="t"/>
              <a:pathLst>
                <a:path extrusionOk="0" h="1206" w="1424">
                  <a:moveTo>
                    <a:pt x="1066" y="0"/>
                  </a:moveTo>
                  <a:cubicBezTo>
                    <a:pt x="358" y="0"/>
                    <a:pt x="358" y="0"/>
                    <a:pt x="358" y="0"/>
                  </a:cubicBezTo>
                  <a:cubicBezTo>
                    <a:pt x="161" y="0"/>
                    <a:pt x="0" y="161"/>
                    <a:pt x="0" y="358"/>
                  </a:cubicBezTo>
                  <a:cubicBezTo>
                    <a:pt x="0" y="637"/>
                    <a:pt x="0" y="637"/>
                    <a:pt x="0" y="637"/>
                  </a:cubicBezTo>
                  <a:cubicBezTo>
                    <a:pt x="0" y="834"/>
                    <a:pt x="161" y="995"/>
                    <a:pt x="358" y="995"/>
                  </a:cubicBezTo>
                  <a:cubicBezTo>
                    <a:pt x="631" y="995"/>
                    <a:pt x="631" y="995"/>
                    <a:pt x="631" y="995"/>
                  </a:cubicBezTo>
                  <a:cubicBezTo>
                    <a:pt x="869" y="1206"/>
                    <a:pt x="869" y="1206"/>
                    <a:pt x="869" y="1206"/>
                  </a:cubicBezTo>
                  <a:cubicBezTo>
                    <a:pt x="869" y="995"/>
                    <a:pt x="869" y="995"/>
                    <a:pt x="869" y="995"/>
                  </a:cubicBezTo>
                  <a:cubicBezTo>
                    <a:pt x="1066" y="995"/>
                    <a:pt x="1066" y="995"/>
                    <a:pt x="1066" y="995"/>
                  </a:cubicBezTo>
                  <a:cubicBezTo>
                    <a:pt x="1263" y="995"/>
                    <a:pt x="1424" y="834"/>
                    <a:pt x="1424" y="637"/>
                  </a:cubicBezTo>
                  <a:cubicBezTo>
                    <a:pt x="1424" y="358"/>
                    <a:pt x="1424" y="358"/>
                    <a:pt x="1424" y="358"/>
                  </a:cubicBezTo>
                  <a:cubicBezTo>
                    <a:pt x="1424" y="161"/>
                    <a:pt x="1263" y="0"/>
                    <a:pt x="1066"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50"/>
            <p:cNvSpPr/>
            <p:nvPr/>
          </p:nvSpPr>
          <p:spPr>
            <a:xfrm>
              <a:off x="1289050" y="5153026"/>
              <a:ext cx="88800" cy="88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50"/>
            <p:cNvSpPr/>
            <p:nvPr/>
          </p:nvSpPr>
          <p:spPr>
            <a:xfrm>
              <a:off x="1504950" y="5153026"/>
              <a:ext cx="88800" cy="88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50"/>
            <p:cNvSpPr/>
            <p:nvPr/>
          </p:nvSpPr>
          <p:spPr>
            <a:xfrm>
              <a:off x="1727200" y="5153026"/>
              <a:ext cx="88800" cy="88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4" name="Google Shape;1854;p50"/>
            <p:cNvSpPr/>
            <p:nvPr/>
          </p:nvSpPr>
          <p:spPr>
            <a:xfrm>
              <a:off x="4700588" y="3911601"/>
              <a:ext cx="139700" cy="158750"/>
            </a:xfrm>
            <a:custGeom>
              <a:rect b="b" l="l" r="r" t="t"/>
              <a:pathLst>
                <a:path extrusionOk="0" h="302" w="266">
                  <a:moveTo>
                    <a:pt x="133" y="0"/>
                  </a:moveTo>
                  <a:cubicBezTo>
                    <a:pt x="117" y="138"/>
                    <a:pt x="0" y="151"/>
                    <a:pt x="0" y="151"/>
                  </a:cubicBezTo>
                  <a:cubicBezTo>
                    <a:pt x="0" y="151"/>
                    <a:pt x="117" y="163"/>
                    <a:pt x="133" y="302"/>
                  </a:cubicBezTo>
                  <a:cubicBezTo>
                    <a:pt x="149" y="163"/>
                    <a:pt x="266" y="151"/>
                    <a:pt x="266" y="151"/>
                  </a:cubicBezTo>
                  <a:cubicBezTo>
                    <a:pt x="266" y="151"/>
                    <a:pt x="149" y="138"/>
                    <a:pt x="133"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50"/>
            <p:cNvSpPr/>
            <p:nvPr/>
          </p:nvSpPr>
          <p:spPr>
            <a:xfrm>
              <a:off x="4718050" y="4554538"/>
              <a:ext cx="80963" cy="92075"/>
            </a:xfrm>
            <a:custGeom>
              <a:rect b="b" l="l" r="r" t="t"/>
              <a:pathLst>
                <a:path extrusionOk="0" h="175" w="154">
                  <a:moveTo>
                    <a:pt x="77" y="0"/>
                  </a:moveTo>
                  <a:cubicBezTo>
                    <a:pt x="68" y="80"/>
                    <a:pt x="0" y="87"/>
                    <a:pt x="0" y="87"/>
                  </a:cubicBezTo>
                  <a:cubicBezTo>
                    <a:pt x="0" y="87"/>
                    <a:pt x="68" y="95"/>
                    <a:pt x="77" y="175"/>
                  </a:cubicBezTo>
                  <a:cubicBezTo>
                    <a:pt x="86" y="95"/>
                    <a:pt x="154" y="87"/>
                    <a:pt x="154" y="87"/>
                  </a:cubicBezTo>
                  <a:cubicBezTo>
                    <a:pt x="154" y="87"/>
                    <a:pt x="86" y="80"/>
                    <a:pt x="77"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50"/>
            <p:cNvSpPr/>
            <p:nvPr/>
          </p:nvSpPr>
          <p:spPr>
            <a:xfrm>
              <a:off x="4125913" y="4098926"/>
              <a:ext cx="558800" cy="557213"/>
            </a:xfrm>
            <a:custGeom>
              <a:rect b="b" l="l" r="r" t="t"/>
              <a:pathLst>
                <a:path extrusionOk="0" h="1062" w="1064">
                  <a:moveTo>
                    <a:pt x="1022" y="234"/>
                  </a:moveTo>
                  <a:cubicBezTo>
                    <a:pt x="975" y="233"/>
                    <a:pt x="833" y="225"/>
                    <a:pt x="833" y="225"/>
                  </a:cubicBezTo>
                  <a:cubicBezTo>
                    <a:pt x="833" y="225"/>
                    <a:pt x="831" y="88"/>
                    <a:pt x="830" y="42"/>
                  </a:cubicBezTo>
                  <a:cubicBezTo>
                    <a:pt x="829" y="9"/>
                    <a:pt x="791" y="0"/>
                    <a:pt x="771" y="17"/>
                  </a:cubicBezTo>
                  <a:cubicBezTo>
                    <a:pt x="771" y="17"/>
                    <a:pt x="771" y="17"/>
                    <a:pt x="771" y="17"/>
                  </a:cubicBezTo>
                  <a:cubicBezTo>
                    <a:pt x="771" y="17"/>
                    <a:pt x="771" y="17"/>
                    <a:pt x="771" y="17"/>
                  </a:cubicBezTo>
                  <a:cubicBezTo>
                    <a:pt x="771" y="17"/>
                    <a:pt x="771" y="17"/>
                    <a:pt x="771" y="17"/>
                  </a:cubicBezTo>
                  <a:cubicBezTo>
                    <a:pt x="616" y="172"/>
                    <a:pt x="616" y="172"/>
                    <a:pt x="616" y="172"/>
                  </a:cubicBezTo>
                  <a:cubicBezTo>
                    <a:pt x="616" y="172"/>
                    <a:pt x="616" y="172"/>
                    <a:pt x="616" y="172"/>
                  </a:cubicBezTo>
                  <a:cubicBezTo>
                    <a:pt x="609" y="178"/>
                    <a:pt x="605" y="186"/>
                    <a:pt x="605" y="198"/>
                  </a:cubicBezTo>
                  <a:cubicBezTo>
                    <a:pt x="606" y="267"/>
                    <a:pt x="608" y="335"/>
                    <a:pt x="609" y="404"/>
                  </a:cubicBezTo>
                  <a:cubicBezTo>
                    <a:pt x="529" y="484"/>
                    <a:pt x="449" y="564"/>
                    <a:pt x="369" y="644"/>
                  </a:cubicBezTo>
                  <a:cubicBezTo>
                    <a:pt x="294" y="719"/>
                    <a:pt x="218" y="795"/>
                    <a:pt x="143" y="870"/>
                  </a:cubicBezTo>
                  <a:cubicBezTo>
                    <a:pt x="106" y="907"/>
                    <a:pt x="68" y="943"/>
                    <a:pt x="33" y="981"/>
                  </a:cubicBezTo>
                  <a:cubicBezTo>
                    <a:pt x="32" y="981"/>
                    <a:pt x="32" y="982"/>
                    <a:pt x="31" y="982"/>
                  </a:cubicBezTo>
                  <a:cubicBezTo>
                    <a:pt x="0" y="1014"/>
                    <a:pt x="48" y="1062"/>
                    <a:pt x="80" y="1031"/>
                  </a:cubicBezTo>
                  <a:cubicBezTo>
                    <a:pt x="110" y="1001"/>
                    <a:pt x="140" y="971"/>
                    <a:pt x="170" y="941"/>
                  </a:cubicBezTo>
                  <a:cubicBezTo>
                    <a:pt x="242" y="869"/>
                    <a:pt x="314" y="796"/>
                    <a:pt x="387" y="724"/>
                  </a:cubicBezTo>
                  <a:cubicBezTo>
                    <a:pt x="474" y="637"/>
                    <a:pt x="560" y="550"/>
                    <a:pt x="647" y="464"/>
                  </a:cubicBezTo>
                  <a:cubicBezTo>
                    <a:pt x="651" y="460"/>
                    <a:pt x="654" y="457"/>
                    <a:pt x="658" y="453"/>
                  </a:cubicBezTo>
                  <a:cubicBezTo>
                    <a:pt x="727" y="455"/>
                    <a:pt x="797" y="457"/>
                    <a:pt x="866" y="459"/>
                  </a:cubicBezTo>
                  <a:cubicBezTo>
                    <a:pt x="876" y="460"/>
                    <a:pt x="884" y="456"/>
                    <a:pt x="890" y="451"/>
                  </a:cubicBezTo>
                  <a:cubicBezTo>
                    <a:pt x="890" y="451"/>
                    <a:pt x="890" y="451"/>
                    <a:pt x="890" y="451"/>
                  </a:cubicBezTo>
                  <a:cubicBezTo>
                    <a:pt x="1046" y="295"/>
                    <a:pt x="1046" y="295"/>
                    <a:pt x="1046" y="295"/>
                  </a:cubicBezTo>
                  <a:cubicBezTo>
                    <a:pt x="1046" y="294"/>
                    <a:pt x="1047" y="293"/>
                    <a:pt x="1048" y="293"/>
                  </a:cubicBezTo>
                  <a:cubicBezTo>
                    <a:pt x="1048" y="293"/>
                    <a:pt x="1048" y="293"/>
                    <a:pt x="1048" y="293"/>
                  </a:cubicBezTo>
                  <a:cubicBezTo>
                    <a:pt x="1048" y="293"/>
                    <a:pt x="1048" y="293"/>
                    <a:pt x="1048" y="293"/>
                  </a:cubicBezTo>
                  <a:cubicBezTo>
                    <a:pt x="1064" y="273"/>
                    <a:pt x="1055" y="235"/>
                    <a:pt x="1022" y="234"/>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57" name="Google Shape;1857;p50"/>
          <p:cNvGrpSpPr/>
          <p:nvPr/>
        </p:nvGrpSpPr>
        <p:grpSpPr>
          <a:xfrm>
            <a:off x="4391133" y="2766195"/>
            <a:ext cx="1793160" cy="1244203"/>
            <a:chOff x="5830176" y="1105379"/>
            <a:chExt cx="2854896" cy="1980900"/>
          </a:xfrm>
        </p:grpSpPr>
        <p:sp>
          <p:nvSpPr>
            <p:cNvPr id="1858" name="Google Shape;1858;p50"/>
            <p:cNvSpPr/>
            <p:nvPr/>
          </p:nvSpPr>
          <p:spPr>
            <a:xfrm>
              <a:off x="6522869" y="1105379"/>
              <a:ext cx="1643100" cy="1980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50"/>
            <p:cNvSpPr/>
            <p:nvPr/>
          </p:nvSpPr>
          <p:spPr>
            <a:xfrm>
              <a:off x="6522869" y="1105379"/>
              <a:ext cx="1643100" cy="2643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50"/>
            <p:cNvSpPr/>
            <p:nvPr/>
          </p:nvSpPr>
          <p:spPr>
            <a:xfrm>
              <a:off x="6641166" y="1180300"/>
              <a:ext cx="114300" cy="114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50"/>
            <p:cNvSpPr/>
            <p:nvPr/>
          </p:nvSpPr>
          <p:spPr>
            <a:xfrm>
              <a:off x="6848843" y="1180300"/>
              <a:ext cx="114300" cy="114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50"/>
            <p:cNvSpPr/>
            <p:nvPr/>
          </p:nvSpPr>
          <p:spPr>
            <a:xfrm>
              <a:off x="7056520" y="1180300"/>
              <a:ext cx="113100" cy="114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50"/>
            <p:cNvSpPr/>
            <p:nvPr/>
          </p:nvSpPr>
          <p:spPr>
            <a:xfrm>
              <a:off x="6852787" y="1550964"/>
              <a:ext cx="1016034" cy="1016034"/>
            </a:xfrm>
            <a:custGeom>
              <a:rect b="b" l="l" r="r" t="t"/>
              <a:pathLst>
                <a:path extrusionOk="0" h="2337" w="2337">
                  <a:moveTo>
                    <a:pt x="1169" y="0"/>
                  </a:moveTo>
                  <a:cubicBezTo>
                    <a:pt x="523" y="0"/>
                    <a:pt x="0" y="523"/>
                    <a:pt x="0" y="1169"/>
                  </a:cubicBezTo>
                  <a:cubicBezTo>
                    <a:pt x="0" y="1814"/>
                    <a:pt x="523" y="2337"/>
                    <a:pt x="1169" y="2337"/>
                  </a:cubicBezTo>
                  <a:cubicBezTo>
                    <a:pt x="1814" y="2337"/>
                    <a:pt x="2337" y="1814"/>
                    <a:pt x="2337" y="1169"/>
                  </a:cubicBezTo>
                  <a:cubicBezTo>
                    <a:pt x="2337" y="523"/>
                    <a:pt x="1814" y="0"/>
                    <a:pt x="1169" y="0"/>
                  </a:cubicBezTo>
                  <a:close/>
                  <a:moveTo>
                    <a:pt x="1169" y="1840"/>
                  </a:moveTo>
                  <a:cubicBezTo>
                    <a:pt x="798" y="1840"/>
                    <a:pt x="498" y="1539"/>
                    <a:pt x="498" y="1169"/>
                  </a:cubicBezTo>
                  <a:cubicBezTo>
                    <a:pt x="498" y="798"/>
                    <a:pt x="798" y="498"/>
                    <a:pt x="1169" y="498"/>
                  </a:cubicBezTo>
                  <a:cubicBezTo>
                    <a:pt x="1539" y="498"/>
                    <a:pt x="1840" y="798"/>
                    <a:pt x="1840" y="1169"/>
                  </a:cubicBezTo>
                  <a:cubicBezTo>
                    <a:pt x="1840" y="1539"/>
                    <a:pt x="1539" y="1840"/>
                    <a:pt x="1169" y="184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50"/>
            <p:cNvSpPr/>
            <p:nvPr/>
          </p:nvSpPr>
          <p:spPr>
            <a:xfrm>
              <a:off x="6901419" y="1550964"/>
              <a:ext cx="460043" cy="383809"/>
            </a:xfrm>
            <a:custGeom>
              <a:rect b="b" l="l" r="r" t="t"/>
              <a:pathLst>
                <a:path extrusionOk="0" h="882" w="1057">
                  <a:moveTo>
                    <a:pt x="0" y="669"/>
                  </a:moveTo>
                  <a:cubicBezTo>
                    <a:pt x="451" y="882"/>
                    <a:pt x="451" y="882"/>
                    <a:pt x="451" y="882"/>
                  </a:cubicBezTo>
                  <a:cubicBezTo>
                    <a:pt x="558" y="655"/>
                    <a:pt x="789" y="498"/>
                    <a:pt x="1057" y="498"/>
                  </a:cubicBezTo>
                  <a:cubicBezTo>
                    <a:pt x="1057" y="0"/>
                    <a:pt x="1057" y="0"/>
                    <a:pt x="1057" y="0"/>
                  </a:cubicBezTo>
                  <a:cubicBezTo>
                    <a:pt x="590" y="0"/>
                    <a:pt x="187" y="274"/>
                    <a:pt x="0" y="669"/>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50"/>
            <p:cNvSpPr/>
            <p:nvPr/>
          </p:nvSpPr>
          <p:spPr>
            <a:xfrm>
              <a:off x="6852787" y="1841449"/>
              <a:ext cx="569139" cy="725555"/>
            </a:xfrm>
            <a:custGeom>
              <a:rect b="b" l="l" r="r" t="t"/>
              <a:pathLst>
                <a:path extrusionOk="0" h="1668" w="1310">
                  <a:moveTo>
                    <a:pt x="1169" y="1171"/>
                  </a:moveTo>
                  <a:cubicBezTo>
                    <a:pt x="798" y="1171"/>
                    <a:pt x="498" y="870"/>
                    <a:pt x="498" y="500"/>
                  </a:cubicBezTo>
                  <a:cubicBezTo>
                    <a:pt x="498" y="397"/>
                    <a:pt x="521" y="300"/>
                    <a:pt x="563" y="213"/>
                  </a:cubicBezTo>
                  <a:cubicBezTo>
                    <a:pt x="112" y="0"/>
                    <a:pt x="112" y="0"/>
                    <a:pt x="112" y="0"/>
                  </a:cubicBezTo>
                  <a:cubicBezTo>
                    <a:pt x="40" y="152"/>
                    <a:pt x="0" y="321"/>
                    <a:pt x="0" y="500"/>
                  </a:cubicBezTo>
                  <a:cubicBezTo>
                    <a:pt x="0" y="1145"/>
                    <a:pt x="523" y="1668"/>
                    <a:pt x="1169" y="1668"/>
                  </a:cubicBezTo>
                  <a:cubicBezTo>
                    <a:pt x="1216" y="1668"/>
                    <a:pt x="1263" y="1665"/>
                    <a:pt x="1310" y="1660"/>
                  </a:cubicBezTo>
                  <a:lnTo>
                    <a:pt x="1169" y="117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50"/>
            <p:cNvSpPr/>
            <p:nvPr/>
          </p:nvSpPr>
          <p:spPr>
            <a:xfrm>
              <a:off x="7361462" y="2058326"/>
              <a:ext cx="507362" cy="504733"/>
            </a:xfrm>
            <a:custGeom>
              <a:rect b="b" l="l" r="r" t="t"/>
              <a:pathLst>
                <a:path extrusionOk="0" h="1160" w="1168">
                  <a:moveTo>
                    <a:pt x="671" y="0"/>
                  </a:moveTo>
                  <a:cubicBezTo>
                    <a:pt x="671" y="370"/>
                    <a:pt x="370" y="671"/>
                    <a:pt x="0" y="671"/>
                  </a:cubicBezTo>
                  <a:cubicBezTo>
                    <a:pt x="141" y="1160"/>
                    <a:pt x="141" y="1160"/>
                    <a:pt x="141" y="1160"/>
                  </a:cubicBezTo>
                  <a:cubicBezTo>
                    <a:pt x="719" y="1090"/>
                    <a:pt x="1168" y="597"/>
                    <a:pt x="1168" y="0"/>
                  </a:cubicBezTo>
                  <a:cubicBezTo>
                    <a:pt x="1168" y="0"/>
                    <a:pt x="1168" y="0"/>
                    <a:pt x="1168" y="0"/>
                  </a:cubicBezTo>
                  <a:cubicBezTo>
                    <a:pt x="671" y="0"/>
                    <a:pt x="671" y="0"/>
                    <a:pt x="671" y="0"/>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50"/>
            <p:cNvSpPr/>
            <p:nvPr/>
          </p:nvSpPr>
          <p:spPr>
            <a:xfrm>
              <a:off x="6963197" y="2689242"/>
              <a:ext cx="462900" cy="38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50"/>
            <p:cNvSpPr/>
            <p:nvPr/>
          </p:nvSpPr>
          <p:spPr>
            <a:xfrm>
              <a:off x="6963197" y="2766793"/>
              <a:ext cx="861000" cy="381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50"/>
            <p:cNvSpPr/>
            <p:nvPr/>
          </p:nvSpPr>
          <p:spPr>
            <a:xfrm>
              <a:off x="6963197" y="2844342"/>
              <a:ext cx="861000" cy="39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50"/>
            <p:cNvSpPr/>
            <p:nvPr/>
          </p:nvSpPr>
          <p:spPr>
            <a:xfrm>
              <a:off x="6963197" y="2921893"/>
              <a:ext cx="700500" cy="39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50"/>
            <p:cNvSpPr/>
            <p:nvPr/>
          </p:nvSpPr>
          <p:spPr>
            <a:xfrm>
              <a:off x="5830176" y="1644287"/>
              <a:ext cx="1196100" cy="14418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50"/>
            <p:cNvSpPr/>
            <p:nvPr/>
          </p:nvSpPr>
          <p:spPr>
            <a:xfrm>
              <a:off x="5830176" y="1644287"/>
              <a:ext cx="1196100" cy="192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50"/>
            <p:cNvSpPr/>
            <p:nvPr/>
          </p:nvSpPr>
          <p:spPr>
            <a:xfrm>
              <a:off x="5916927" y="1699492"/>
              <a:ext cx="82800" cy="82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50"/>
            <p:cNvSpPr/>
            <p:nvPr/>
          </p:nvSpPr>
          <p:spPr>
            <a:xfrm>
              <a:off x="6066770" y="1699492"/>
              <a:ext cx="82800" cy="82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50"/>
            <p:cNvSpPr/>
            <p:nvPr/>
          </p:nvSpPr>
          <p:spPr>
            <a:xfrm>
              <a:off x="6217927" y="1699492"/>
              <a:ext cx="82800" cy="828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50"/>
            <p:cNvSpPr/>
            <p:nvPr/>
          </p:nvSpPr>
          <p:spPr>
            <a:xfrm>
              <a:off x="6019451" y="2824627"/>
              <a:ext cx="768900" cy="264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50"/>
            <p:cNvSpPr/>
            <p:nvPr/>
          </p:nvSpPr>
          <p:spPr>
            <a:xfrm>
              <a:off x="6019451" y="2549915"/>
              <a:ext cx="86700" cy="2403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50"/>
            <p:cNvSpPr/>
            <p:nvPr/>
          </p:nvSpPr>
          <p:spPr>
            <a:xfrm>
              <a:off x="6154835" y="2478937"/>
              <a:ext cx="88200" cy="3114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50"/>
            <p:cNvSpPr/>
            <p:nvPr/>
          </p:nvSpPr>
          <p:spPr>
            <a:xfrm>
              <a:off x="6291533" y="2415845"/>
              <a:ext cx="88200" cy="3747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50"/>
            <p:cNvSpPr/>
            <p:nvPr/>
          </p:nvSpPr>
          <p:spPr>
            <a:xfrm>
              <a:off x="6426918" y="2344867"/>
              <a:ext cx="89400" cy="445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50"/>
            <p:cNvSpPr/>
            <p:nvPr/>
          </p:nvSpPr>
          <p:spPr>
            <a:xfrm>
              <a:off x="6563617" y="2275204"/>
              <a:ext cx="88200" cy="5151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50"/>
            <p:cNvSpPr/>
            <p:nvPr/>
          </p:nvSpPr>
          <p:spPr>
            <a:xfrm>
              <a:off x="6700315" y="2208168"/>
              <a:ext cx="88200" cy="5823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50"/>
            <p:cNvSpPr/>
            <p:nvPr/>
          </p:nvSpPr>
          <p:spPr>
            <a:xfrm>
              <a:off x="6004992" y="2058326"/>
              <a:ext cx="787332" cy="436384"/>
            </a:xfrm>
            <a:custGeom>
              <a:rect b="b" l="l" r="r" t="t"/>
              <a:pathLst>
                <a:path extrusionOk="0" h="1002" w="1810">
                  <a:moveTo>
                    <a:pt x="1790" y="1"/>
                  </a:moveTo>
                  <a:cubicBezTo>
                    <a:pt x="1722" y="7"/>
                    <a:pt x="1654" y="13"/>
                    <a:pt x="1586" y="19"/>
                  </a:cubicBezTo>
                  <a:cubicBezTo>
                    <a:pt x="1576" y="20"/>
                    <a:pt x="1566" y="20"/>
                    <a:pt x="1556" y="21"/>
                  </a:cubicBezTo>
                  <a:cubicBezTo>
                    <a:pt x="1543" y="22"/>
                    <a:pt x="1539" y="38"/>
                    <a:pt x="1545" y="46"/>
                  </a:cubicBezTo>
                  <a:cubicBezTo>
                    <a:pt x="1583" y="115"/>
                    <a:pt x="1583" y="115"/>
                    <a:pt x="1583" y="115"/>
                  </a:cubicBezTo>
                  <a:cubicBezTo>
                    <a:pt x="1578" y="117"/>
                    <a:pt x="1573" y="120"/>
                    <a:pt x="1569" y="122"/>
                  </a:cubicBezTo>
                  <a:cubicBezTo>
                    <a:pt x="1432" y="196"/>
                    <a:pt x="1295" y="270"/>
                    <a:pt x="1158" y="344"/>
                  </a:cubicBezTo>
                  <a:cubicBezTo>
                    <a:pt x="993" y="433"/>
                    <a:pt x="827" y="522"/>
                    <a:pt x="662" y="611"/>
                  </a:cubicBezTo>
                  <a:cubicBezTo>
                    <a:pt x="520" y="688"/>
                    <a:pt x="377" y="765"/>
                    <a:pt x="234" y="842"/>
                  </a:cubicBezTo>
                  <a:cubicBezTo>
                    <a:pt x="165" y="879"/>
                    <a:pt x="92" y="914"/>
                    <a:pt x="25" y="954"/>
                  </a:cubicBezTo>
                  <a:cubicBezTo>
                    <a:pt x="24" y="955"/>
                    <a:pt x="23" y="955"/>
                    <a:pt x="22" y="956"/>
                  </a:cubicBezTo>
                  <a:cubicBezTo>
                    <a:pt x="0" y="968"/>
                    <a:pt x="20" y="1002"/>
                    <a:pt x="42" y="990"/>
                  </a:cubicBezTo>
                  <a:cubicBezTo>
                    <a:pt x="99" y="959"/>
                    <a:pt x="156" y="928"/>
                    <a:pt x="213" y="897"/>
                  </a:cubicBezTo>
                  <a:cubicBezTo>
                    <a:pt x="350" y="824"/>
                    <a:pt x="487" y="750"/>
                    <a:pt x="624" y="676"/>
                  </a:cubicBezTo>
                  <a:cubicBezTo>
                    <a:pt x="789" y="587"/>
                    <a:pt x="954" y="498"/>
                    <a:pt x="1119" y="409"/>
                  </a:cubicBezTo>
                  <a:cubicBezTo>
                    <a:pt x="1262" y="332"/>
                    <a:pt x="1405" y="255"/>
                    <a:pt x="1548" y="178"/>
                  </a:cubicBezTo>
                  <a:cubicBezTo>
                    <a:pt x="1566" y="168"/>
                    <a:pt x="1584" y="159"/>
                    <a:pt x="1602" y="149"/>
                  </a:cubicBezTo>
                  <a:cubicBezTo>
                    <a:pt x="1642" y="221"/>
                    <a:pt x="1642" y="221"/>
                    <a:pt x="1642" y="221"/>
                  </a:cubicBezTo>
                  <a:cubicBezTo>
                    <a:pt x="1645" y="231"/>
                    <a:pt x="1662" y="237"/>
                    <a:pt x="1670" y="225"/>
                  </a:cubicBezTo>
                  <a:cubicBezTo>
                    <a:pt x="1709" y="166"/>
                    <a:pt x="1748" y="107"/>
                    <a:pt x="1787" y="48"/>
                  </a:cubicBezTo>
                  <a:cubicBezTo>
                    <a:pt x="1793" y="40"/>
                    <a:pt x="1798" y="32"/>
                    <a:pt x="1804" y="23"/>
                  </a:cubicBezTo>
                  <a:cubicBezTo>
                    <a:pt x="1810" y="14"/>
                    <a:pt x="1801" y="0"/>
                    <a:pt x="1790" y="1"/>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50"/>
            <p:cNvSpPr/>
            <p:nvPr/>
          </p:nvSpPr>
          <p:spPr>
            <a:xfrm>
              <a:off x="7887226" y="2310692"/>
              <a:ext cx="558622" cy="559938"/>
            </a:xfrm>
            <a:custGeom>
              <a:rect b="b" l="l" r="r" t="t"/>
              <a:pathLst>
                <a:path extrusionOk="0" h="1287" w="1287">
                  <a:moveTo>
                    <a:pt x="1223" y="515"/>
                  </a:moveTo>
                  <a:cubicBezTo>
                    <a:pt x="1155" y="515"/>
                    <a:pt x="1155" y="515"/>
                    <a:pt x="1155" y="515"/>
                  </a:cubicBezTo>
                  <a:cubicBezTo>
                    <a:pt x="1142" y="464"/>
                    <a:pt x="1122" y="416"/>
                    <a:pt x="1096" y="372"/>
                  </a:cubicBezTo>
                  <a:cubicBezTo>
                    <a:pt x="1144" y="324"/>
                    <a:pt x="1144" y="324"/>
                    <a:pt x="1144" y="324"/>
                  </a:cubicBezTo>
                  <a:cubicBezTo>
                    <a:pt x="1169" y="299"/>
                    <a:pt x="1169" y="259"/>
                    <a:pt x="1144" y="234"/>
                  </a:cubicBezTo>
                  <a:cubicBezTo>
                    <a:pt x="1053" y="143"/>
                    <a:pt x="1053" y="143"/>
                    <a:pt x="1053" y="143"/>
                  </a:cubicBezTo>
                  <a:cubicBezTo>
                    <a:pt x="1028" y="118"/>
                    <a:pt x="988" y="118"/>
                    <a:pt x="963" y="143"/>
                  </a:cubicBezTo>
                  <a:cubicBezTo>
                    <a:pt x="915" y="191"/>
                    <a:pt x="915" y="191"/>
                    <a:pt x="915" y="191"/>
                  </a:cubicBezTo>
                  <a:cubicBezTo>
                    <a:pt x="871" y="165"/>
                    <a:pt x="823" y="144"/>
                    <a:pt x="771" y="132"/>
                  </a:cubicBezTo>
                  <a:cubicBezTo>
                    <a:pt x="771" y="63"/>
                    <a:pt x="771" y="63"/>
                    <a:pt x="771" y="63"/>
                  </a:cubicBezTo>
                  <a:cubicBezTo>
                    <a:pt x="771" y="29"/>
                    <a:pt x="743" y="0"/>
                    <a:pt x="708" y="0"/>
                  </a:cubicBezTo>
                  <a:cubicBezTo>
                    <a:pt x="579" y="0"/>
                    <a:pt x="579" y="0"/>
                    <a:pt x="579" y="0"/>
                  </a:cubicBezTo>
                  <a:cubicBezTo>
                    <a:pt x="544" y="0"/>
                    <a:pt x="515" y="29"/>
                    <a:pt x="515" y="63"/>
                  </a:cubicBezTo>
                  <a:cubicBezTo>
                    <a:pt x="515" y="132"/>
                    <a:pt x="515" y="132"/>
                    <a:pt x="515" y="132"/>
                  </a:cubicBezTo>
                  <a:cubicBezTo>
                    <a:pt x="464" y="144"/>
                    <a:pt x="416" y="165"/>
                    <a:pt x="372" y="191"/>
                  </a:cubicBezTo>
                  <a:cubicBezTo>
                    <a:pt x="324" y="143"/>
                    <a:pt x="324" y="143"/>
                    <a:pt x="324" y="143"/>
                  </a:cubicBezTo>
                  <a:cubicBezTo>
                    <a:pt x="299" y="118"/>
                    <a:pt x="259" y="118"/>
                    <a:pt x="234" y="143"/>
                  </a:cubicBezTo>
                  <a:cubicBezTo>
                    <a:pt x="143" y="234"/>
                    <a:pt x="143" y="234"/>
                    <a:pt x="143" y="234"/>
                  </a:cubicBezTo>
                  <a:cubicBezTo>
                    <a:pt x="118" y="259"/>
                    <a:pt x="118" y="299"/>
                    <a:pt x="143" y="324"/>
                  </a:cubicBezTo>
                  <a:cubicBezTo>
                    <a:pt x="191" y="372"/>
                    <a:pt x="191" y="372"/>
                    <a:pt x="191" y="372"/>
                  </a:cubicBezTo>
                  <a:cubicBezTo>
                    <a:pt x="164" y="416"/>
                    <a:pt x="144" y="464"/>
                    <a:pt x="131" y="515"/>
                  </a:cubicBezTo>
                  <a:cubicBezTo>
                    <a:pt x="63" y="515"/>
                    <a:pt x="63" y="515"/>
                    <a:pt x="63" y="515"/>
                  </a:cubicBezTo>
                  <a:cubicBezTo>
                    <a:pt x="28" y="515"/>
                    <a:pt x="0" y="544"/>
                    <a:pt x="0" y="579"/>
                  </a:cubicBezTo>
                  <a:cubicBezTo>
                    <a:pt x="0" y="708"/>
                    <a:pt x="0" y="708"/>
                    <a:pt x="0" y="708"/>
                  </a:cubicBezTo>
                  <a:cubicBezTo>
                    <a:pt x="0" y="743"/>
                    <a:pt x="28" y="772"/>
                    <a:pt x="63" y="772"/>
                  </a:cubicBezTo>
                  <a:cubicBezTo>
                    <a:pt x="131" y="772"/>
                    <a:pt x="131" y="772"/>
                    <a:pt x="131" y="772"/>
                  </a:cubicBezTo>
                  <a:cubicBezTo>
                    <a:pt x="144" y="823"/>
                    <a:pt x="164" y="871"/>
                    <a:pt x="191" y="915"/>
                  </a:cubicBezTo>
                  <a:cubicBezTo>
                    <a:pt x="143" y="963"/>
                    <a:pt x="143" y="963"/>
                    <a:pt x="143" y="963"/>
                  </a:cubicBezTo>
                  <a:cubicBezTo>
                    <a:pt x="118" y="988"/>
                    <a:pt x="118" y="1028"/>
                    <a:pt x="143" y="1053"/>
                  </a:cubicBezTo>
                  <a:cubicBezTo>
                    <a:pt x="234" y="1144"/>
                    <a:pt x="234" y="1144"/>
                    <a:pt x="234" y="1144"/>
                  </a:cubicBezTo>
                  <a:cubicBezTo>
                    <a:pt x="259" y="1169"/>
                    <a:pt x="299" y="1169"/>
                    <a:pt x="324" y="1144"/>
                  </a:cubicBezTo>
                  <a:cubicBezTo>
                    <a:pt x="372" y="1096"/>
                    <a:pt x="372" y="1096"/>
                    <a:pt x="372" y="1096"/>
                  </a:cubicBezTo>
                  <a:cubicBezTo>
                    <a:pt x="416" y="1122"/>
                    <a:pt x="464" y="1143"/>
                    <a:pt x="515" y="1155"/>
                  </a:cubicBezTo>
                  <a:cubicBezTo>
                    <a:pt x="515" y="1224"/>
                    <a:pt x="515" y="1224"/>
                    <a:pt x="515" y="1224"/>
                  </a:cubicBezTo>
                  <a:cubicBezTo>
                    <a:pt x="515" y="1259"/>
                    <a:pt x="544" y="1287"/>
                    <a:pt x="579" y="1287"/>
                  </a:cubicBezTo>
                  <a:cubicBezTo>
                    <a:pt x="708" y="1287"/>
                    <a:pt x="708" y="1287"/>
                    <a:pt x="708" y="1287"/>
                  </a:cubicBezTo>
                  <a:cubicBezTo>
                    <a:pt x="743" y="1287"/>
                    <a:pt x="771" y="1259"/>
                    <a:pt x="771" y="1224"/>
                  </a:cubicBezTo>
                  <a:cubicBezTo>
                    <a:pt x="771" y="1155"/>
                    <a:pt x="771" y="1155"/>
                    <a:pt x="771" y="1155"/>
                  </a:cubicBezTo>
                  <a:cubicBezTo>
                    <a:pt x="823" y="1143"/>
                    <a:pt x="871" y="1122"/>
                    <a:pt x="915" y="1096"/>
                  </a:cubicBezTo>
                  <a:cubicBezTo>
                    <a:pt x="963" y="1144"/>
                    <a:pt x="963" y="1144"/>
                    <a:pt x="963" y="1144"/>
                  </a:cubicBezTo>
                  <a:cubicBezTo>
                    <a:pt x="988" y="1169"/>
                    <a:pt x="1028" y="1169"/>
                    <a:pt x="1053" y="1144"/>
                  </a:cubicBezTo>
                  <a:cubicBezTo>
                    <a:pt x="1144" y="1053"/>
                    <a:pt x="1144" y="1053"/>
                    <a:pt x="1144" y="1053"/>
                  </a:cubicBezTo>
                  <a:cubicBezTo>
                    <a:pt x="1169" y="1028"/>
                    <a:pt x="1169" y="988"/>
                    <a:pt x="1144" y="963"/>
                  </a:cubicBezTo>
                  <a:cubicBezTo>
                    <a:pt x="1096" y="915"/>
                    <a:pt x="1096" y="915"/>
                    <a:pt x="1096" y="915"/>
                  </a:cubicBezTo>
                  <a:cubicBezTo>
                    <a:pt x="1122" y="871"/>
                    <a:pt x="1142" y="823"/>
                    <a:pt x="1155" y="772"/>
                  </a:cubicBezTo>
                  <a:cubicBezTo>
                    <a:pt x="1223" y="772"/>
                    <a:pt x="1223" y="772"/>
                    <a:pt x="1223" y="772"/>
                  </a:cubicBezTo>
                  <a:cubicBezTo>
                    <a:pt x="1258" y="772"/>
                    <a:pt x="1287" y="743"/>
                    <a:pt x="1287" y="708"/>
                  </a:cubicBezTo>
                  <a:cubicBezTo>
                    <a:pt x="1287" y="579"/>
                    <a:pt x="1287" y="579"/>
                    <a:pt x="1287" y="579"/>
                  </a:cubicBezTo>
                  <a:cubicBezTo>
                    <a:pt x="1287" y="544"/>
                    <a:pt x="1258" y="515"/>
                    <a:pt x="1223" y="515"/>
                  </a:cubicBezTo>
                  <a:close/>
                  <a:moveTo>
                    <a:pt x="876" y="517"/>
                  </a:moveTo>
                  <a:cubicBezTo>
                    <a:pt x="887" y="536"/>
                    <a:pt x="895" y="556"/>
                    <a:pt x="900" y="577"/>
                  </a:cubicBezTo>
                  <a:cubicBezTo>
                    <a:pt x="906" y="598"/>
                    <a:pt x="908" y="621"/>
                    <a:pt x="908" y="644"/>
                  </a:cubicBezTo>
                  <a:cubicBezTo>
                    <a:pt x="908" y="790"/>
                    <a:pt x="790" y="909"/>
                    <a:pt x="643" y="909"/>
                  </a:cubicBezTo>
                  <a:cubicBezTo>
                    <a:pt x="497" y="909"/>
                    <a:pt x="378" y="790"/>
                    <a:pt x="378" y="644"/>
                  </a:cubicBezTo>
                  <a:cubicBezTo>
                    <a:pt x="378" y="561"/>
                    <a:pt x="416" y="488"/>
                    <a:pt x="475" y="439"/>
                  </a:cubicBezTo>
                  <a:cubicBezTo>
                    <a:pt x="481" y="434"/>
                    <a:pt x="488" y="428"/>
                    <a:pt x="495" y="424"/>
                  </a:cubicBezTo>
                  <a:cubicBezTo>
                    <a:pt x="502" y="419"/>
                    <a:pt x="509" y="415"/>
                    <a:pt x="517" y="410"/>
                  </a:cubicBezTo>
                  <a:cubicBezTo>
                    <a:pt x="555" y="390"/>
                    <a:pt x="598" y="378"/>
                    <a:pt x="643" y="378"/>
                  </a:cubicBezTo>
                  <a:cubicBezTo>
                    <a:pt x="735" y="378"/>
                    <a:pt x="815" y="425"/>
                    <a:pt x="863" y="495"/>
                  </a:cubicBezTo>
                  <a:cubicBezTo>
                    <a:pt x="868" y="502"/>
                    <a:pt x="872" y="510"/>
                    <a:pt x="876" y="517"/>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50"/>
            <p:cNvSpPr/>
            <p:nvPr/>
          </p:nvSpPr>
          <p:spPr>
            <a:xfrm>
              <a:off x="5952416" y="1188187"/>
              <a:ext cx="308886" cy="308885"/>
            </a:xfrm>
            <a:custGeom>
              <a:rect b="b" l="l" r="r" t="t"/>
              <a:pathLst>
                <a:path extrusionOk="0" h="710" w="710">
                  <a:moveTo>
                    <a:pt x="675" y="285"/>
                  </a:moveTo>
                  <a:cubicBezTo>
                    <a:pt x="637" y="285"/>
                    <a:pt x="637" y="285"/>
                    <a:pt x="637" y="285"/>
                  </a:cubicBezTo>
                  <a:cubicBezTo>
                    <a:pt x="630" y="257"/>
                    <a:pt x="619" y="230"/>
                    <a:pt x="605" y="206"/>
                  </a:cubicBezTo>
                  <a:cubicBezTo>
                    <a:pt x="631" y="179"/>
                    <a:pt x="631" y="179"/>
                    <a:pt x="631" y="179"/>
                  </a:cubicBezTo>
                  <a:cubicBezTo>
                    <a:pt x="645" y="165"/>
                    <a:pt x="645" y="143"/>
                    <a:pt x="631" y="130"/>
                  </a:cubicBezTo>
                  <a:cubicBezTo>
                    <a:pt x="581" y="79"/>
                    <a:pt x="581" y="79"/>
                    <a:pt x="581" y="79"/>
                  </a:cubicBezTo>
                  <a:cubicBezTo>
                    <a:pt x="567" y="66"/>
                    <a:pt x="545" y="66"/>
                    <a:pt x="531" y="79"/>
                  </a:cubicBezTo>
                  <a:cubicBezTo>
                    <a:pt x="505" y="106"/>
                    <a:pt x="505" y="106"/>
                    <a:pt x="505" y="106"/>
                  </a:cubicBezTo>
                  <a:cubicBezTo>
                    <a:pt x="481" y="91"/>
                    <a:pt x="454" y="80"/>
                    <a:pt x="426" y="73"/>
                  </a:cubicBezTo>
                  <a:cubicBezTo>
                    <a:pt x="426" y="35"/>
                    <a:pt x="426" y="35"/>
                    <a:pt x="426" y="35"/>
                  </a:cubicBezTo>
                  <a:cubicBezTo>
                    <a:pt x="426" y="16"/>
                    <a:pt x="410" y="0"/>
                    <a:pt x="391" y="0"/>
                  </a:cubicBezTo>
                  <a:cubicBezTo>
                    <a:pt x="320" y="0"/>
                    <a:pt x="320" y="0"/>
                    <a:pt x="320" y="0"/>
                  </a:cubicBezTo>
                  <a:cubicBezTo>
                    <a:pt x="300" y="0"/>
                    <a:pt x="285" y="16"/>
                    <a:pt x="285" y="35"/>
                  </a:cubicBezTo>
                  <a:cubicBezTo>
                    <a:pt x="285" y="73"/>
                    <a:pt x="285" y="73"/>
                    <a:pt x="285" y="73"/>
                  </a:cubicBezTo>
                  <a:cubicBezTo>
                    <a:pt x="256" y="80"/>
                    <a:pt x="230" y="91"/>
                    <a:pt x="206" y="106"/>
                  </a:cubicBezTo>
                  <a:cubicBezTo>
                    <a:pt x="179" y="79"/>
                    <a:pt x="179" y="79"/>
                    <a:pt x="179" y="79"/>
                  </a:cubicBezTo>
                  <a:cubicBezTo>
                    <a:pt x="165" y="66"/>
                    <a:pt x="143" y="66"/>
                    <a:pt x="129" y="79"/>
                  </a:cubicBezTo>
                  <a:cubicBezTo>
                    <a:pt x="79" y="130"/>
                    <a:pt x="79" y="130"/>
                    <a:pt x="79" y="130"/>
                  </a:cubicBezTo>
                  <a:cubicBezTo>
                    <a:pt x="65" y="143"/>
                    <a:pt x="65" y="165"/>
                    <a:pt x="79" y="179"/>
                  </a:cubicBezTo>
                  <a:cubicBezTo>
                    <a:pt x="106" y="206"/>
                    <a:pt x="106" y="206"/>
                    <a:pt x="106" y="206"/>
                  </a:cubicBezTo>
                  <a:cubicBezTo>
                    <a:pt x="91" y="230"/>
                    <a:pt x="80" y="257"/>
                    <a:pt x="73" y="285"/>
                  </a:cubicBezTo>
                  <a:cubicBezTo>
                    <a:pt x="35" y="285"/>
                    <a:pt x="35" y="285"/>
                    <a:pt x="35" y="285"/>
                  </a:cubicBezTo>
                  <a:cubicBezTo>
                    <a:pt x="16" y="285"/>
                    <a:pt x="0" y="301"/>
                    <a:pt x="0" y="320"/>
                  </a:cubicBezTo>
                  <a:cubicBezTo>
                    <a:pt x="0" y="391"/>
                    <a:pt x="0" y="391"/>
                    <a:pt x="0" y="391"/>
                  </a:cubicBezTo>
                  <a:cubicBezTo>
                    <a:pt x="0" y="410"/>
                    <a:pt x="16" y="426"/>
                    <a:pt x="35" y="426"/>
                  </a:cubicBezTo>
                  <a:cubicBezTo>
                    <a:pt x="73" y="426"/>
                    <a:pt x="73" y="426"/>
                    <a:pt x="73" y="426"/>
                  </a:cubicBezTo>
                  <a:cubicBezTo>
                    <a:pt x="80" y="454"/>
                    <a:pt x="91" y="481"/>
                    <a:pt x="106" y="505"/>
                  </a:cubicBezTo>
                  <a:cubicBezTo>
                    <a:pt x="79" y="532"/>
                    <a:pt x="79" y="532"/>
                    <a:pt x="79" y="532"/>
                  </a:cubicBezTo>
                  <a:cubicBezTo>
                    <a:pt x="65" y="545"/>
                    <a:pt x="65" y="568"/>
                    <a:pt x="79" y="581"/>
                  </a:cubicBezTo>
                  <a:cubicBezTo>
                    <a:pt x="129" y="631"/>
                    <a:pt x="129" y="631"/>
                    <a:pt x="129" y="631"/>
                  </a:cubicBezTo>
                  <a:cubicBezTo>
                    <a:pt x="143" y="645"/>
                    <a:pt x="165" y="645"/>
                    <a:pt x="179" y="631"/>
                  </a:cubicBezTo>
                  <a:cubicBezTo>
                    <a:pt x="206" y="605"/>
                    <a:pt x="206" y="605"/>
                    <a:pt x="206" y="605"/>
                  </a:cubicBezTo>
                  <a:cubicBezTo>
                    <a:pt x="230" y="619"/>
                    <a:pt x="256" y="631"/>
                    <a:pt x="285" y="638"/>
                  </a:cubicBezTo>
                  <a:cubicBezTo>
                    <a:pt x="285" y="675"/>
                    <a:pt x="285" y="675"/>
                    <a:pt x="285" y="675"/>
                  </a:cubicBezTo>
                  <a:cubicBezTo>
                    <a:pt x="285" y="695"/>
                    <a:pt x="300" y="710"/>
                    <a:pt x="320" y="710"/>
                  </a:cubicBezTo>
                  <a:cubicBezTo>
                    <a:pt x="391" y="710"/>
                    <a:pt x="391" y="710"/>
                    <a:pt x="391" y="710"/>
                  </a:cubicBezTo>
                  <a:cubicBezTo>
                    <a:pt x="410" y="710"/>
                    <a:pt x="426" y="695"/>
                    <a:pt x="426" y="675"/>
                  </a:cubicBezTo>
                  <a:cubicBezTo>
                    <a:pt x="426" y="638"/>
                    <a:pt x="426" y="638"/>
                    <a:pt x="426" y="638"/>
                  </a:cubicBezTo>
                  <a:cubicBezTo>
                    <a:pt x="454" y="631"/>
                    <a:pt x="481" y="619"/>
                    <a:pt x="505" y="605"/>
                  </a:cubicBezTo>
                  <a:cubicBezTo>
                    <a:pt x="531" y="631"/>
                    <a:pt x="531" y="631"/>
                    <a:pt x="531" y="631"/>
                  </a:cubicBezTo>
                  <a:cubicBezTo>
                    <a:pt x="545" y="645"/>
                    <a:pt x="567" y="645"/>
                    <a:pt x="581" y="631"/>
                  </a:cubicBezTo>
                  <a:cubicBezTo>
                    <a:pt x="631" y="581"/>
                    <a:pt x="631" y="581"/>
                    <a:pt x="631" y="581"/>
                  </a:cubicBezTo>
                  <a:cubicBezTo>
                    <a:pt x="645" y="568"/>
                    <a:pt x="645" y="545"/>
                    <a:pt x="631" y="532"/>
                  </a:cubicBezTo>
                  <a:cubicBezTo>
                    <a:pt x="605" y="505"/>
                    <a:pt x="605" y="505"/>
                    <a:pt x="605" y="505"/>
                  </a:cubicBezTo>
                  <a:cubicBezTo>
                    <a:pt x="619" y="481"/>
                    <a:pt x="630" y="454"/>
                    <a:pt x="637" y="426"/>
                  </a:cubicBezTo>
                  <a:cubicBezTo>
                    <a:pt x="675" y="426"/>
                    <a:pt x="675" y="426"/>
                    <a:pt x="675" y="426"/>
                  </a:cubicBezTo>
                  <a:cubicBezTo>
                    <a:pt x="694" y="426"/>
                    <a:pt x="710" y="410"/>
                    <a:pt x="710" y="391"/>
                  </a:cubicBezTo>
                  <a:cubicBezTo>
                    <a:pt x="710" y="320"/>
                    <a:pt x="710" y="320"/>
                    <a:pt x="710" y="320"/>
                  </a:cubicBezTo>
                  <a:cubicBezTo>
                    <a:pt x="710" y="301"/>
                    <a:pt x="694" y="285"/>
                    <a:pt x="675" y="285"/>
                  </a:cubicBezTo>
                  <a:close/>
                  <a:moveTo>
                    <a:pt x="484" y="286"/>
                  </a:moveTo>
                  <a:cubicBezTo>
                    <a:pt x="489" y="296"/>
                    <a:pt x="494" y="307"/>
                    <a:pt x="497" y="319"/>
                  </a:cubicBezTo>
                  <a:cubicBezTo>
                    <a:pt x="500" y="331"/>
                    <a:pt x="501" y="343"/>
                    <a:pt x="501" y="355"/>
                  </a:cubicBezTo>
                  <a:cubicBezTo>
                    <a:pt x="501" y="436"/>
                    <a:pt x="436" y="502"/>
                    <a:pt x="355" y="502"/>
                  </a:cubicBezTo>
                  <a:cubicBezTo>
                    <a:pt x="274" y="502"/>
                    <a:pt x="209" y="436"/>
                    <a:pt x="209" y="355"/>
                  </a:cubicBezTo>
                  <a:cubicBezTo>
                    <a:pt x="209" y="310"/>
                    <a:pt x="230" y="269"/>
                    <a:pt x="262" y="243"/>
                  </a:cubicBezTo>
                  <a:cubicBezTo>
                    <a:pt x="266" y="240"/>
                    <a:pt x="270" y="237"/>
                    <a:pt x="273" y="234"/>
                  </a:cubicBezTo>
                  <a:cubicBezTo>
                    <a:pt x="277" y="232"/>
                    <a:pt x="281" y="229"/>
                    <a:pt x="286" y="227"/>
                  </a:cubicBezTo>
                  <a:cubicBezTo>
                    <a:pt x="306" y="216"/>
                    <a:pt x="330" y="209"/>
                    <a:pt x="355" y="209"/>
                  </a:cubicBezTo>
                  <a:cubicBezTo>
                    <a:pt x="406" y="209"/>
                    <a:pt x="450" y="235"/>
                    <a:pt x="476" y="274"/>
                  </a:cubicBezTo>
                  <a:cubicBezTo>
                    <a:pt x="479" y="278"/>
                    <a:pt x="481" y="282"/>
                    <a:pt x="484" y="286"/>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6" name="Google Shape;1886;p50"/>
            <p:cNvGrpSpPr/>
            <p:nvPr/>
          </p:nvGrpSpPr>
          <p:grpSpPr>
            <a:xfrm>
              <a:off x="8259204" y="1741554"/>
              <a:ext cx="425868" cy="968719"/>
              <a:chOff x="8259204" y="1741554"/>
              <a:chExt cx="425868" cy="968719"/>
            </a:xfrm>
          </p:grpSpPr>
          <p:sp>
            <p:nvSpPr>
              <p:cNvPr id="1887" name="Google Shape;1887;p50"/>
              <p:cNvSpPr/>
              <p:nvPr/>
            </p:nvSpPr>
            <p:spPr>
              <a:xfrm>
                <a:off x="8259204" y="1988662"/>
                <a:ext cx="123554" cy="140642"/>
              </a:xfrm>
              <a:custGeom>
                <a:rect b="b" l="l" r="r" t="t"/>
                <a:pathLst>
                  <a:path extrusionOk="0" h="322" w="284">
                    <a:moveTo>
                      <a:pt x="142" y="0"/>
                    </a:moveTo>
                    <a:cubicBezTo>
                      <a:pt x="125" y="147"/>
                      <a:pt x="0" y="161"/>
                      <a:pt x="0" y="161"/>
                    </a:cubicBezTo>
                    <a:cubicBezTo>
                      <a:pt x="0" y="161"/>
                      <a:pt x="125" y="174"/>
                      <a:pt x="142" y="322"/>
                    </a:cubicBezTo>
                    <a:cubicBezTo>
                      <a:pt x="159" y="174"/>
                      <a:pt x="284" y="161"/>
                      <a:pt x="284" y="161"/>
                    </a:cubicBezTo>
                    <a:cubicBezTo>
                      <a:pt x="284" y="161"/>
                      <a:pt x="159" y="147"/>
                      <a:pt x="1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50"/>
              <p:cNvSpPr/>
              <p:nvPr/>
            </p:nvSpPr>
            <p:spPr>
              <a:xfrm>
                <a:off x="8502370" y="2501282"/>
                <a:ext cx="182703" cy="208991"/>
              </a:xfrm>
              <a:custGeom>
                <a:rect b="b" l="l" r="r" t="t"/>
                <a:pathLst>
                  <a:path extrusionOk="0" h="480" w="423">
                    <a:moveTo>
                      <a:pt x="212" y="0"/>
                    </a:moveTo>
                    <a:cubicBezTo>
                      <a:pt x="186" y="220"/>
                      <a:pt x="0" y="240"/>
                      <a:pt x="0" y="240"/>
                    </a:cubicBezTo>
                    <a:cubicBezTo>
                      <a:pt x="0" y="240"/>
                      <a:pt x="186" y="260"/>
                      <a:pt x="212" y="480"/>
                    </a:cubicBezTo>
                    <a:cubicBezTo>
                      <a:pt x="238" y="260"/>
                      <a:pt x="423" y="240"/>
                      <a:pt x="423" y="240"/>
                    </a:cubicBezTo>
                    <a:cubicBezTo>
                      <a:pt x="423" y="240"/>
                      <a:pt x="238" y="220"/>
                      <a:pt x="21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50"/>
              <p:cNvSpPr/>
              <p:nvPr/>
            </p:nvSpPr>
            <p:spPr>
              <a:xfrm>
                <a:off x="8524715" y="1741554"/>
                <a:ext cx="72293" cy="81493"/>
              </a:xfrm>
              <a:custGeom>
                <a:rect b="b" l="l" r="r" t="t"/>
                <a:pathLst>
                  <a:path extrusionOk="0" h="188" w="165">
                    <a:moveTo>
                      <a:pt x="82" y="0"/>
                    </a:moveTo>
                    <a:cubicBezTo>
                      <a:pt x="72" y="86"/>
                      <a:pt x="0" y="94"/>
                      <a:pt x="0" y="94"/>
                    </a:cubicBezTo>
                    <a:cubicBezTo>
                      <a:pt x="0" y="94"/>
                      <a:pt x="72" y="102"/>
                      <a:pt x="82" y="188"/>
                    </a:cubicBezTo>
                    <a:cubicBezTo>
                      <a:pt x="92" y="102"/>
                      <a:pt x="165" y="94"/>
                      <a:pt x="165" y="94"/>
                    </a:cubicBezTo>
                    <a:cubicBezTo>
                      <a:pt x="165" y="94"/>
                      <a:pt x="92" y="86"/>
                      <a:pt x="8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90" name="Google Shape;1890;p50"/>
          <p:cNvGrpSpPr/>
          <p:nvPr/>
        </p:nvGrpSpPr>
        <p:grpSpPr>
          <a:xfrm>
            <a:off x="807172" y="2735200"/>
            <a:ext cx="1712532" cy="1275289"/>
            <a:chOff x="2310226" y="2479626"/>
            <a:chExt cx="2890837" cy="2152750"/>
          </a:xfrm>
        </p:grpSpPr>
        <p:sp>
          <p:nvSpPr>
            <p:cNvPr id="1891" name="Google Shape;1891;p50"/>
            <p:cNvSpPr/>
            <p:nvPr/>
          </p:nvSpPr>
          <p:spPr>
            <a:xfrm>
              <a:off x="2310226" y="2839988"/>
              <a:ext cx="2655886" cy="1600198"/>
            </a:xfrm>
            <a:custGeom>
              <a:rect b="b" l="l" r="r" t="t"/>
              <a:pathLst>
                <a:path extrusionOk="0" h="3050" w="5061">
                  <a:moveTo>
                    <a:pt x="5061" y="2933"/>
                  </a:moveTo>
                  <a:cubicBezTo>
                    <a:pt x="5061" y="2997"/>
                    <a:pt x="5009" y="3050"/>
                    <a:pt x="4944" y="3050"/>
                  </a:cubicBezTo>
                  <a:cubicBezTo>
                    <a:pt x="117" y="3050"/>
                    <a:pt x="117" y="3050"/>
                    <a:pt x="117" y="3050"/>
                  </a:cubicBezTo>
                  <a:cubicBezTo>
                    <a:pt x="52" y="3050"/>
                    <a:pt x="0" y="2997"/>
                    <a:pt x="0" y="2933"/>
                  </a:cubicBezTo>
                  <a:cubicBezTo>
                    <a:pt x="0" y="117"/>
                    <a:pt x="0" y="117"/>
                    <a:pt x="0" y="117"/>
                  </a:cubicBezTo>
                  <a:cubicBezTo>
                    <a:pt x="0" y="53"/>
                    <a:pt x="52" y="0"/>
                    <a:pt x="117" y="0"/>
                  </a:cubicBezTo>
                  <a:cubicBezTo>
                    <a:pt x="4944" y="0"/>
                    <a:pt x="4944" y="0"/>
                    <a:pt x="4944" y="0"/>
                  </a:cubicBezTo>
                  <a:cubicBezTo>
                    <a:pt x="5009" y="0"/>
                    <a:pt x="5061" y="53"/>
                    <a:pt x="5061" y="117"/>
                  </a:cubicBezTo>
                  <a:cubicBezTo>
                    <a:pt x="5061" y="2933"/>
                    <a:pt x="5061" y="2933"/>
                    <a:pt x="5061" y="2933"/>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50"/>
            <p:cNvSpPr/>
            <p:nvPr/>
          </p:nvSpPr>
          <p:spPr>
            <a:xfrm>
              <a:off x="2407063" y="2946351"/>
              <a:ext cx="2462100" cy="13875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50"/>
            <p:cNvSpPr/>
            <p:nvPr/>
          </p:nvSpPr>
          <p:spPr>
            <a:xfrm>
              <a:off x="3246851" y="4440188"/>
              <a:ext cx="782700" cy="12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50"/>
            <p:cNvSpPr/>
            <p:nvPr/>
          </p:nvSpPr>
          <p:spPr>
            <a:xfrm>
              <a:off x="2843625" y="4568776"/>
              <a:ext cx="1589100" cy="636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5" name="Google Shape;1895;p50"/>
            <p:cNvSpPr/>
            <p:nvPr/>
          </p:nvSpPr>
          <p:spPr>
            <a:xfrm>
              <a:off x="2586451" y="3076526"/>
              <a:ext cx="2125800" cy="11526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6" name="Google Shape;1896;p50"/>
            <p:cNvSpPr/>
            <p:nvPr/>
          </p:nvSpPr>
          <p:spPr>
            <a:xfrm>
              <a:off x="2586451" y="3076526"/>
              <a:ext cx="2125800" cy="1572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50"/>
            <p:cNvSpPr/>
            <p:nvPr/>
          </p:nvSpPr>
          <p:spPr>
            <a:xfrm>
              <a:off x="2656301" y="3120976"/>
              <a:ext cx="68400" cy="666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8" name="Google Shape;1898;p50"/>
            <p:cNvSpPr/>
            <p:nvPr/>
          </p:nvSpPr>
          <p:spPr>
            <a:xfrm>
              <a:off x="2780126" y="3120976"/>
              <a:ext cx="66600" cy="666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9" name="Google Shape;1899;p50"/>
            <p:cNvSpPr/>
            <p:nvPr/>
          </p:nvSpPr>
          <p:spPr>
            <a:xfrm>
              <a:off x="2902363" y="3120976"/>
              <a:ext cx="68400" cy="666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50"/>
            <p:cNvSpPr/>
            <p:nvPr/>
          </p:nvSpPr>
          <p:spPr>
            <a:xfrm>
              <a:off x="2776951" y="3303538"/>
              <a:ext cx="803274" cy="481012"/>
            </a:xfrm>
            <a:custGeom>
              <a:rect b="b" l="l" r="r" t="t"/>
              <a:pathLst>
                <a:path extrusionOk="0" h="917" w="1532">
                  <a:moveTo>
                    <a:pt x="1532" y="842"/>
                  </a:moveTo>
                  <a:cubicBezTo>
                    <a:pt x="1532" y="883"/>
                    <a:pt x="1498" y="917"/>
                    <a:pt x="1456" y="917"/>
                  </a:cubicBezTo>
                  <a:cubicBezTo>
                    <a:pt x="76" y="917"/>
                    <a:pt x="76" y="917"/>
                    <a:pt x="76" y="917"/>
                  </a:cubicBezTo>
                  <a:cubicBezTo>
                    <a:pt x="34" y="917"/>
                    <a:pt x="0" y="883"/>
                    <a:pt x="0" y="842"/>
                  </a:cubicBezTo>
                  <a:cubicBezTo>
                    <a:pt x="0" y="76"/>
                    <a:pt x="0" y="76"/>
                    <a:pt x="0" y="76"/>
                  </a:cubicBezTo>
                  <a:cubicBezTo>
                    <a:pt x="0" y="34"/>
                    <a:pt x="34" y="0"/>
                    <a:pt x="76" y="0"/>
                  </a:cubicBezTo>
                  <a:cubicBezTo>
                    <a:pt x="1456" y="0"/>
                    <a:pt x="1456" y="0"/>
                    <a:pt x="1456" y="0"/>
                  </a:cubicBezTo>
                  <a:cubicBezTo>
                    <a:pt x="1498" y="0"/>
                    <a:pt x="1532" y="34"/>
                    <a:pt x="1532" y="76"/>
                  </a:cubicBezTo>
                  <a:lnTo>
                    <a:pt x="1532" y="84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1" name="Google Shape;1901;p50"/>
            <p:cNvSpPr/>
            <p:nvPr/>
          </p:nvSpPr>
          <p:spPr>
            <a:xfrm>
              <a:off x="2861088" y="3387676"/>
              <a:ext cx="668338" cy="346075"/>
            </a:xfrm>
            <a:custGeom>
              <a:rect b="b" l="l" r="r" t="t"/>
              <a:pathLst>
                <a:path extrusionOk="0" h="659" w="1273">
                  <a:moveTo>
                    <a:pt x="1233" y="561"/>
                  </a:moveTo>
                  <a:cubicBezTo>
                    <a:pt x="860" y="54"/>
                    <a:pt x="860" y="54"/>
                    <a:pt x="860" y="54"/>
                  </a:cubicBezTo>
                  <a:cubicBezTo>
                    <a:pt x="820" y="0"/>
                    <a:pt x="755" y="0"/>
                    <a:pt x="715" y="54"/>
                  </a:cubicBezTo>
                  <a:cubicBezTo>
                    <a:pt x="467" y="391"/>
                    <a:pt x="467" y="391"/>
                    <a:pt x="467" y="391"/>
                  </a:cubicBezTo>
                  <a:cubicBezTo>
                    <a:pt x="369" y="258"/>
                    <a:pt x="369" y="258"/>
                    <a:pt x="369" y="258"/>
                  </a:cubicBezTo>
                  <a:cubicBezTo>
                    <a:pt x="343" y="223"/>
                    <a:pt x="300" y="223"/>
                    <a:pt x="274" y="258"/>
                  </a:cubicBezTo>
                  <a:cubicBezTo>
                    <a:pt x="26" y="594"/>
                    <a:pt x="26" y="594"/>
                    <a:pt x="26" y="594"/>
                  </a:cubicBezTo>
                  <a:cubicBezTo>
                    <a:pt x="0" y="630"/>
                    <a:pt x="14" y="659"/>
                    <a:pt x="59" y="659"/>
                  </a:cubicBezTo>
                  <a:cubicBezTo>
                    <a:pt x="391" y="659"/>
                    <a:pt x="391" y="659"/>
                    <a:pt x="391" y="659"/>
                  </a:cubicBezTo>
                  <a:cubicBezTo>
                    <a:pt x="584" y="659"/>
                    <a:pt x="584" y="659"/>
                    <a:pt x="584" y="659"/>
                  </a:cubicBezTo>
                  <a:cubicBezTo>
                    <a:pt x="1184" y="659"/>
                    <a:pt x="1184" y="659"/>
                    <a:pt x="1184" y="659"/>
                  </a:cubicBezTo>
                  <a:cubicBezTo>
                    <a:pt x="1251" y="659"/>
                    <a:pt x="1273" y="615"/>
                    <a:pt x="1233" y="56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2" name="Google Shape;1902;p50"/>
            <p:cNvSpPr/>
            <p:nvPr/>
          </p:nvSpPr>
          <p:spPr>
            <a:xfrm>
              <a:off x="3062701" y="3390851"/>
              <a:ext cx="76200" cy="777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50"/>
            <p:cNvSpPr/>
            <p:nvPr/>
          </p:nvSpPr>
          <p:spPr>
            <a:xfrm>
              <a:off x="3700875" y="3303538"/>
              <a:ext cx="852488" cy="481013"/>
            </a:xfrm>
            <a:custGeom>
              <a:rect b="b" l="l" r="r" t="t"/>
              <a:pathLst>
                <a:path extrusionOk="0" h="303" w="537">
                  <a:moveTo>
                    <a:pt x="537" y="303"/>
                  </a:moveTo>
                  <a:lnTo>
                    <a:pt x="0" y="303"/>
                  </a:lnTo>
                  <a:lnTo>
                    <a:pt x="0" y="0"/>
                  </a:lnTo>
                  <a:lnTo>
                    <a:pt x="13" y="0"/>
                  </a:lnTo>
                  <a:lnTo>
                    <a:pt x="13" y="290"/>
                  </a:lnTo>
                  <a:lnTo>
                    <a:pt x="537" y="290"/>
                  </a:lnTo>
                  <a:lnTo>
                    <a:pt x="537" y="30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4" name="Google Shape;1904;p50"/>
            <p:cNvSpPr/>
            <p:nvPr/>
          </p:nvSpPr>
          <p:spPr>
            <a:xfrm>
              <a:off x="3789776" y="3646438"/>
              <a:ext cx="174600" cy="117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5" name="Google Shape;1905;p50"/>
            <p:cNvSpPr/>
            <p:nvPr/>
          </p:nvSpPr>
          <p:spPr>
            <a:xfrm>
              <a:off x="4039013" y="3570238"/>
              <a:ext cx="174600" cy="193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50"/>
            <p:cNvSpPr/>
            <p:nvPr/>
          </p:nvSpPr>
          <p:spPr>
            <a:xfrm>
              <a:off x="4289838" y="3476576"/>
              <a:ext cx="174600" cy="2874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7" name="Google Shape;1907;p50"/>
            <p:cNvSpPr/>
            <p:nvPr/>
          </p:nvSpPr>
          <p:spPr>
            <a:xfrm>
              <a:off x="2776951" y="3881388"/>
              <a:ext cx="449400" cy="38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8" name="Google Shape;1908;p50"/>
            <p:cNvSpPr/>
            <p:nvPr/>
          </p:nvSpPr>
          <p:spPr>
            <a:xfrm>
              <a:off x="2776950" y="3957588"/>
              <a:ext cx="833400" cy="381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50"/>
            <p:cNvSpPr/>
            <p:nvPr/>
          </p:nvSpPr>
          <p:spPr>
            <a:xfrm>
              <a:off x="2776950" y="4032201"/>
              <a:ext cx="833400" cy="381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50"/>
            <p:cNvSpPr/>
            <p:nvPr/>
          </p:nvSpPr>
          <p:spPr>
            <a:xfrm>
              <a:off x="2776950" y="4108401"/>
              <a:ext cx="679500" cy="3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1" name="Google Shape;1911;p50"/>
            <p:cNvSpPr/>
            <p:nvPr/>
          </p:nvSpPr>
          <p:spPr>
            <a:xfrm>
              <a:off x="3710400" y="3881388"/>
              <a:ext cx="447600" cy="38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2" name="Google Shape;1912;p50"/>
            <p:cNvSpPr/>
            <p:nvPr/>
          </p:nvSpPr>
          <p:spPr>
            <a:xfrm>
              <a:off x="3710400" y="3957588"/>
              <a:ext cx="831900" cy="381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50"/>
            <p:cNvSpPr/>
            <p:nvPr/>
          </p:nvSpPr>
          <p:spPr>
            <a:xfrm>
              <a:off x="3710400" y="4032201"/>
              <a:ext cx="831900" cy="381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4" name="Google Shape;1914;p50"/>
            <p:cNvSpPr/>
            <p:nvPr/>
          </p:nvSpPr>
          <p:spPr>
            <a:xfrm>
              <a:off x="3710400" y="4108401"/>
              <a:ext cx="679500" cy="3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5" name="Google Shape;1915;p50"/>
            <p:cNvSpPr/>
            <p:nvPr/>
          </p:nvSpPr>
          <p:spPr>
            <a:xfrm>
              <a:off x="3340513" y="2479626"/>
              <a:ext cx="593724" cy="727074"/>
            </a:xfrm>
            <a:custGeom>
              <a:rect b="b" l="l" r="r" t="t"/>
              <a:pathLst>
                <a:path extrusionOk="0" h="1384" w="1131">
                  <a:moveTo>
                    <a:pt x="1131" y="565"/>
                  </a:moveTo>
                  <a:cubicBezTo>
                    <a:pt x="1131" y="253"/>
                    <a:pt x="878" y="0"/>
                    <a:pt x="566" y="0"/>
                  </a:cubicBezTo>
                  <a:cubicBezTo>
                    <a:pt x="253" y="0"/>
                    <a:pt x="0" y="253"/>
                    <a:pt x="0" y="565"/>
                  </a:cubicBezTo>
                  <a:cubicBezTo>
                    <a:pt x="0" y="798"/>
                    <a:pt x="142" y="999"/>
                    <a:pt x="344" y="1085"/>
                  </a:cubicBezTo>
                  <a:cubicBezTo>
                    <a:pt x="382" y="1384"/>
                    <a:pt x="382" y="1384"/>
                    <a:pt x="382" y="1384"/>
                  </a:cubicBezTo>
                  <a:cubicBezTo>
                    <a:pt x="749" y="1384"/>
                    <a:pt x="749" y="1384"/>
                    <a:pt x="749" y="1384"/>
                  </a:cubicBezTo>
                  <a:cubicBezTo>
                    <a:pt x="787" y="1085"/>
                    <a:pt x="787" y="1085"/>
                    <a:pt x="787" y="1085"/>
                  </a:cubicBezTo>
                  <a:cubicBezTo>
                    <a:pt x="989" y="999"/>
                    <a:pt x="1131" y="798"/>
                    <a:pt x="1131" y="565"/>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50"/>
            <p:cNvSpPr/>
            <p:nvPr/>
          </p:nvSpPr>
          <p:spPr>
            <a:xfrm>
              <a:off x="3542126" y="3206701"/>
              <a:ext cx="190500" cy="119063"/>
            </a:xfrm>
            <a:custGeom>
              <a:rect b="b" l="l" r="r" t="t"/>
              <a:pathLst>
                <a:path extrusionOk="0" h="228" w="363">
                  <a:moveTo>
                    <a:pt x="181" y="228"/>
                  </a:moveTo>
                  <a:cubicBezTo>
                    <a:pt x="282" y="228"/>
                    <a:pt x="363" y="152"/>
                    <a:pt x="363" y="0"/>
                  </a:cubicBezTo>
                  <a:cubicBezTo>
                    <a:pt x="0" y="0"/>
                    <a:pt x="0" y="0"/>
                    <a:pt x="0" y="0"/>
                  </a:cubicBezTo>
                  <a:cubicBezTo>
                    <a:pt x="0" y="152"/>
                    <a:pt x="81" y="228"/>
                    <a:pt x="181" y="228"/>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7" name="Google Shape;1917;p50"/>
            <p:cNvSpPr/>
            <p:nvPr/>
          </p:nvSpPr>
          <p:spPr>
            <a:xfrm>
              <a:off x="3496088" y="2793951"/>
              <a:ext cx="284163" cy="417512"/>
            </a:xfrm>
            <a:custGeom>
              <a:rect b="b" l="l" r="r" t="t"/>
              <a:pathLst>
                <a:path extrusionOk="0" h="795" w="541">
                  <a:moveTo>
                    <a:pt x="518" y="9"/>
                  </a:moveTo>
                  <a:cubicBezTo>
                    <a:pt x="486" y="37"/>
                    <a:pt x="461" y="76"/>
                    <a:pt x="439" y="113"/>
                  </a:cubicBezTo>
                  <a:cubicBezTo>
                    <a:pt x="374" y="218"/>
                    <a:pt x="333" y="338"/>
                    <a:pt x="305" y="458"/>
                  </a:cubicBezTo>
                  <a:cubicBezTo>
                    <a:pt x="290" y="525"/>
                    <a:pt x="278" y="593"/>
                    <a:pt x="270" y="662"/>
                  </a:cubicBezTo>
                  <a:cubicBezTo>
                    <a:pt x="255" y="528"/>
                    <a:pt x="227" y="396"/>
                    <a:pt x="179" y="271"/>
                  </a:cubicBezTo>
                  <a:cubicBezTo>
                    <a:pt x="147" y="189"/>
                    <a:pt x="107" y="109"/>
                    <a:pt x="51" y="40"/>
                  </a:cubicBezTo>
                  <a:cubicBezTo>
                    <a:pt x="43" y="29"/>
                    <a:pt x="33" y="18"/>
                    <a:pt x="23" y="9"/>
                  </a:cubicBezTo>
                  <a:cubicBezTo>
                    <a:pt x="13" y="0"/>
                    <a:pt x="0" y="14"/>
                    <a:pt x="9" y="22"/>
                  </a:cubicBezTo>
                  <a:cubicBezTo>
                    <a:pt x="40" y="50"/>
                    <a:pt x="63" y="87"/>
                    <a:pt x="85" y="121"/>
                  </a:cubicBezTo>
                  <a:cubicBezTo>
                    <a:pt x="148" y="225"/>
                    <a:pt x="189" y="343"/>
                    <a:pt x="216" y="461"/>
                  </a:cubicBezTo>
                  <a:cubicBezTo>
                    <a:pt x="240" y="562"/>
                    <a:pt x="254" y="666"/>
                    <a:pt x="261" y="770"/>
                  </a:cubicBezTo>
                  <a:cubicBezTo>
                    <a:pt x="260" y="775"/>
                    <a:pt x="260" y="780"/>
                    <a:pt x="260" y="785"/>
                  </a:cubicBezTo>
                  <a:cubicBezTo>
                    <a:pt x="259" y="792"/>
                    <a:pt x="265" y="795"/>
                    <a:pt x="270" y="794"/>
                  </a:cubicBezTo>
                  <a:cubicBezTo>
                    <a:pt x="276" y="795"/>
                    <a:pt x="282" y="792"/>
                    <a:pt x="281" y="785"/>
                  </a:cubicBezTo>
                  <a:cubicBezTo>
                    <a:pt x="281" y="780"/>
                    <a:pt x="280" y="776"/>
                    <a:pt x="280" y="771"/>
                  </a:cubicBezTo>
                  <a:cubicBezTo>
                    <a:pt x="291" y="604"/>
                    <a:pt x="319" y="436"/>
                    <a:pt x="380" y="279"/>
                  </a:cubicBezTo>
                  <a:cubicBezTo>
                    <a:pt x="411" y="199"/>
                    <a:pt x="450" y="119"/>
                    <a:pt x="505" y="52"/>
                  </a:cubicBezTo>
                  <a:cubicBezTo>
                    <a:pt x="513" y="42"/>
                    <a:pt x="522" y="31"/>
                    <a:pt x="532" y="22"/>
                  </a:cubicBezTo>
                  <a:cubicBezTo>
                    <a:pt x="541" y="14"/>
                    <a:pt x="527" y="0"/>
                    <a:pt x="518" y="9"/>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8" name="Google Shape;1918;p50"/>
            <p:cNvSpPr/>
            <p:nvPr/>
          </p:nvSpPr>
          <p:spPr>
            <a:xfrm>
              <a:off x="3451638" y="2865388"/>
              <a:ext cx="377826" cy="52388"/>
            </a:xfrm>
            <a:custGeom>
              <a:rect b="b" l="l" r="r" t="t"/>
              <a:pathLst>
                <a:path extrusionOk="0" h="102" w="719">
                  <a:moveTo>
                    <a:pt x="11" y="23"/>
                  </a:moveTo>
                  <a:cubicBezTo>
                    <a:pt x="48" y="43"/>
                    <a:pt x="91" y="56"/>
                    <a:pt x="132" y="66"/>
                  </a:cubicBezTo>
                  <a:cubicBezTo>
                    <a:pt x="238" y="93"/>
                    <a:pt x="348" y="97"/>
                    <a:pt x="456" y="85"/>
                  </a:cubicBezTo>
                  <a:cubicBezTo>
                    <a:pt x="542" y="74"/>
                    <a:pt x="626" y="53"/>
                    <a:pt x="707" y="24"/>
                  </a:cubicBezTo>
                  <a:cubicBezTo>
                    <a:pt x="719" y="19"/>
                    <a:pt x="714" y="1"/>
                    <a:pt x="702" y="5"/>
                  </a:cubicBezTo>
                  <a:cubicBezTo>
                    <a:pt x="499" y="79"/>
                    <a:pt x="264" y="102"/>
                    <a:pt x="58" y="23"/>
                  </a:cubicBezTo>
                  <a:cubicBezTo>
                    <a:pt x="46" y="18"/>
                    <a:pt x="33" y="12"/>
                    <a:pt x="21" y="6"/>
                  </a:cubicBezTo>
                  <a:cubicBezTo>
                    <a:pt x="10" y="0"/>
                    <a:pt x="0" y="17"/>
                    <a:pt x="11" y="23"/>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50"/>
            <p:cNvSpPr/>
            <p:nvPr/>
          </p:nvSpPr>
          <p:spPr>
            <a:xfrm>
              <a:off x="3629438" y="2479626"/>
              <a:ext cx="304800" cy="298450"/>
            </a:xfrm>
            <a:custGeom>
              <a:rect b="b" l="l" r="r" t="t"/>
              <a:pathLst>
                <a:path extrusionOk="0" h="569" w="581">
                  <a:moveTo>
                    <a:pt x="581" y="568"/>
                  </a:moveTo>
                  <a:cubicBezTo>
                    <a:pt x="581" y="568"/>
                    <a:pt x="581" y="569"/>
                    <a:pt x="581" y="569"/>
                  </a:cubicBezTo>
                  <a:cubicBezTo>
                    <a:pt x="581" y="569"/>
                    <a:pt x="581" y="568"/>
                    <a:pt x="581" y="568"/>
                  </a:cubicBezTo>
                  <a:moveTo>
                    <a:pt x="581" y="567"/>
                  </a:moveTo>
                  <a:cubicBezTo>
                    <a:pt x="581" y="567"/>
                    <a:pt x="581" y="567"/>
                    <a:pt x="581" y="567"/>
                  </a:cubicBezTo>
                  <a:cubicBezTo>
                    <a:pt x="581" y="567"/>
                    <a:pt x="581" y="567"/>
                    <a:pt x="581" y="567"/>
                  </a:cubicBezTo>
                  <a:moveTo>
                    <a:pt x="581" y="565"/>
                  </a:moveTo>
                  <a:cubicBezTo>
                    <a:pt x="581" y="565"/>
                    <a:pt x="581" y="566"/>
                    <a:pt x="581" y="566"/>
                  </a:cubicBezTo>
                  <a:cubicBezTo>
                    <a:pt x="581" y="566"/>
                    <a:pt x="581" y="565"/>
                    <a:pt x="581" y="565"/>
                  </a:cubicBezTo>
                  <a:moveTo>
                    <a:pt x="0" y="0"/>
                  </a:moveTo>
                  <a:cubicBezTo>
                    <a:pt x="0" y="0"/>
                    <a:pt x="0" y="0"/>
                    <a:pt x="0" y="0"/>
                  </a:cubicBezTo>
                  <a:cubicBezTo>
                    <a:pt x="0" y="0"/>
                    <a:pt x="0" y="0"/>
                    <a:pt x="0" y="0"/>
                  </a:cubicBezTo>
                  <a:moveTo>
                    <a:pt x="2" y="0"/>
                  </a:moveTo>
                  <a:cubicBezTo>
                    <a:pt x="2" y="0"/>
                    <a:pt x="2" y="0"/>
                    <a:pt x="2" y="0"/>
                  </a:cubicBezTo>
                  <a:cubicBezTo>
                    <a:pt x="2" y="0"/>
                    <a:pt x="2" y="0"/>
                    <a:pt x="2" y="0"/>
                  </a:cubicBezTo>
                  <a:moveTo>
                    <a:pt x="4" y="0"/>
                  </a:moveTo>
                  <a:cubicBezTo>
                    <a:pt x="4" y="0"/>
                    <a:pt x="3" y="0"/>
                    <a:pt x="3" y="0"/>
                  </a:cubicBezTo>
                  <a:cubicBezTo>
                    <a:pt x="3" y="0"/>
                    <a:pt x="4" y="0"/>
                    <a:pt x="4" y="0"/>
                  </a:cubicBezTo>
                  <a:moveTo>
                    <a:pt x="6" y="0"/>
                  </a:moveTo>
                  <a:cubicBezTo>
                    <a:pt x="5" y="0"/>
                    <a:pt x="5" y="0"/>
                    <a:pt x="5" y="0"/>
                  </a:cubicBezTo>
                  <a:cubicBezTo>
                    <a:pt x="5" y="0"/>
                    <a:pt x="5" y="0"/>
                    <a:pt x="6" y="0"/>
                  </a:cubicBezTo>
                  <a:moveTo>
                    <a:pt x="8" y="0"/>
                  </a:moveTo>
                  <a:cubicBezTo>
                    <a:pt x="8" y="0"/>
                    <a:pt x="7" y="0"/>
                    <a:pt x="7" y="0"/>
                  </a:cubicBezTo>
                  <a:cubicBezTo>
                    <a:pt x="7" y="0"/>
                    <a:pt x="8" y="0"/>
                    <a:pt x="8" y="0"/>
                  </a:cubicBezTo>
                  <a:moveTo>
                    <a:pt x="10" y="0"/>
                  </a:moveTo>
                  <a:cubicBezTo>
                    <a:pt x="9" y="0"/>
                    <a:pt x="9" y="0"/>
                    <a:pt x="9" y="0"/>
                  </a:cubicBezTo>
                  <a:cubicBezTo>
                    <a:pt x="9" y="0"/>
                    <a:pt x="9" y="0"/>
                    <a:pt x="10" y="0"/>
                  </a:cubicBezTo>
                  <a:moveTo>
                    <a:pt x="11" y="0"/>
                  </a:moveTo>
                  <a:cubicBezTo>
                    <a:pt x="11" y="0"/>
                    <a:pt x="11" y="0"/>
                    <a:pt x="10" y="0"/>
                  </a:cubicBezTo>
                  <a:cubicBezTo>
                    <a:pt x="11" y="0"/>
                    <a:pt x="11" y="0"/>
                    <a:pt x="11" y="0"/>
                  </a:cubicBezTo>
                  <a:moveTo>
                    <a:pt x="13" y="0"/>
                  </a:moveTo>
                  <a:cubicBezTo>
                    <a:pt x="13" y="0"/>
                    <a:pt x="12" y="0"/>
                    <a:pt x="12" y="0"/>
                  </a:cubicBezTo>
                  <a:cubicBezTo>
                    <a:pt x="12" y="0"/>
                    <a:pt x="13" y="0"/>
                    <a:pt x="13" y="0"/>
                  </a:cubicBezTo>
                  <a:moveTo>
                    <a:pt x="16" y="0"/>
                  </a:moveTo>
                  <a:cubicBezTo>
                    <a:pt x="15" y="0"/>
                    <a:pt x="14" y="0"/>
                    <a:pt x="14" y="0"/>
                  </a:cubicBezTo>
                  <a:cubicBezTo>
                    <a:pt x="14" y="0"/>
                    <a:pt x="15" y="0"/>
                    <a:pt x="16" y="0"/>
                  </a:cubicBezTo>
                  <a:cubicBezTo>
                    <a:pt x="328" y="0"/>
                    <a:pt x="581" y="253"/>
                    <a:pt x="581" y="565"/>
                  </a:cubicBezTo>
                  <a:cubicBezTo>
                    <a:pt x="581" y="565"/>
                    <a:pt x="581" y="565"/>
                    <a:pt x="581" y="565"/>
                  </a:cubicBezTo>
                  <a:cubicBezTo>
                    <a:pt x="581" y="253"/>
                    <a:pt x="328" y="0"/>
                    <a:pt x="16" y="0"/>
                  </a:cubicBezTo>
                </a:path>
              </a:pathLst>
            </a:custGeom>
            <a:solidFill>
              <a:srgbClr val="E9EB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0" name="Google Shape;1920;p50"/>
            <p:cNvSpPr/>
            <p:nvPr/>
          </p:nvSpPr>
          <p:spPr>
            <a:xfrm>
              <a:off x="4570826" y="2487563"/>
              <a:ext cx="492124" cy="492124"/>
            </a:xfrm>
            <a:custGeom>
              <a:rect b="b" l="l" r="r" t="t"/>
              <a:pathLst>
                <a:path extrusionOk="0" h="938" w="938">
                  <a:moveTo>
                    <a:pt x="892" y="376"/>
                  </a:moveTo>
                  <a:cubicBezTo>
                    <a:pt x="842" y="376"/>
                    <a:pt x="842" y="376"/>
                    <a:pt x="842" y="376"/>
                  </a:cubicBezTo>
                  <a:cubicBezTo>
                    <a:pt x="833" y="338"/>
                    <a:pt x="818" y="303"/>
                    <a:pt x="799" y="271"/>
                  </a:cubicBezTo>
                  <a:cubicBezTo>
                    <a:pt x="834" y="236"/>
                    <a:pt x="834" y="236"/>
                    <a:pt x="834" y="236"/>
                  </a:cubicBezTo>
                  <a:cubicBezTo>
                    <a:pt x="852" y="218"/>
                    <a:pt x="852" y="189"/>
                    <a:pt x="834" y="171"/>
                  </a:cubicBezTo>
                  <a:cubicBezTo>
                    <a:pt x="768" y="104"/>
                    <a:pt x="768" y="104"/>
                    <a:pt x="768" y="104"/>
                  </a:cubicBezTo>
                  <a:cubicBezTo>
                    <a:pt x="750" y="86"/>
                    <a:pt x="720" y="86"/>
                    <a:pt x="702" y="104"/>
                  </a:cubicBezTo>
                  <a:cubicBezTo>
                    <a:pt x="667" y="139"/>
                    <a:pt x="667" y="139"/>
                    <a:pt x="667" y="139"/>
                  </a:cubicBezTo>
                  <a:cubicBezTo>
                    <a:pt x="635" y="120"/>
                    <a:pt x="600" y="105"/>
                    <a:pt x="562" y="96"/>
                  </a:cubicBezTo>
                  <a:cubicBezTo>
                    <a:pt x="562" y="46"/>
                    <a:pt x="562" y="46"/>
                    <a:pt x="562" y="46"/>
                  </a:cubicBezTo>
                  <a:cubicBezTo>
                    <a:pt x="562" y="21"/>
                    <a:pt x="542" y="0"/>
                    <a:pt x="516" y="0"/>
                  </a:cubicBezTo>
                  <a:cubicBezTo>
                    <a:pt x="422" y="0"/>
                    <a:pt x="422" y="0"/>
                    <a:pt x="422" y="0"/>
                  </a:cubicBezTo>
                  <a:cubicBezTo>
                    <a:pt x="397" y="0"/>
                    <a:pt x="376" y="21"/>
                    <a:pt x="376" y="46"/>
                  </a:cubicBezTo>
                  <a:cubicBezTo>
                    <a:pt x="376" y="96"/>
                    <a:pt x="376" y="96"/>
                    <a:pt x="376" y="96"/>
                  </a:cubicBezTo>
                  <a:cubicBezTo>
                    <a:pt x="339" y="105"/>
                    <a:pt x="303" y="120"/>
                    <a:pt x="271" y="139"/>
                  </a:cubicBezTo>
                  <a:cubicBezTo>
                    <a:pt x="236" y="104"/>
                    <a:pt x="236" y="104"/>
                    <a:pt x="236" y="104"/>
                  </a:cubicBezTo>
                  <a:cubicBezTo>
                    <a:pt x="218" y="86"/>
                    <a:pt x="189" y="86"/>
                    <a:pt x="171" y="104"/>
                  </a:cubicBezTo>
                  <a:cubicBezTo>
                    <a:pt x="104" y="171"/>
                    <a:pt x="104" y="171"/>
                    <a:pt x="104" y="171"/>
                  </a:cubicBezTo>
                  <a:cubicBezTo>
                    <a:pt x="86" y="189"/>
                    <a:pt x="86" y="218"/>
                    <a:pt x="104" y="236"/>
                  </a:cubicBezTo>
                  <a:cubicBezTo>
                    <a:pt x="139" y="271"/>
                    <a:pt x="139" y="271"/>
                    <a:pt x="139" y="271"/>
                  </a:cubicBezTo>
                  <a:cubicBezTo>
                    <a:pt x="120" y="303"/>
                    <a:pt x="105" y="338"/>
                    <a:pt x="96" y="376"/>
                  </a:cubicBezTo>
                  <a:cubicBezTo>
                    <a:pt x="46" y="376"/>
                    <a:pt x="46" y="376"/>
                    <a:pt x="46" y="376"/>
                  </a:cubicBezTo>
                  <a:cubicBezTo>
                    <a:pt x="21" y="376"/>
                    <a:pt x="0" y="397"/>
                    <a:pt x="0" y="422"/>
                  </a:cubicBezTo>
                  <a:cubicBezTo>
                    <a:pt x="0" y="516"/>
                    <a:pt x="0" y="516"/>
                    <a:pt x="0" y="516"/>
                  </a:cubicBezTo>
                  <a:cubicBezTo>
                    <a:pt x="0" y="541"/>
                    <a:pt x="21" y="562"/>
                    <a:pt x="46" y="562"/>
                  </a:cubicBezTo>
                  <a:cubicBezTo>
                    <a:pt x="96" y="562"/>
                    <a:pt x="96" y="562"/>
                    <a:pt x="96" y="562"/>
                  </a:cubicBezTo>
                  <a:cubicBezTo>
                    <a:pt x="105" y="600"/>
                    <a:pt x="120" y="635"/>
                    <a:pt x="139" y="667"/>
                  </a:cubicBezTo>
                  <a:cubicBezTo>
                    <a:pt x="104" y="702"/>
                    <a:pt x="104" y="702"/>
                    <a:pt x="104" y="702"/>
                  </a:cubicBezTo>
                  <a:cubicBezTo>
                    <a:pt x="86" y="720"/>
                    <a:pt x="86" y="749"/>
                    <a:pt x="104" y="767"/>
                  </a:cubicBezTo>
                  <a:cubicBezTo>
                    <a:pt x="171" y="834"/>
                    <a:pt x="171" y="834"/>
                    <a:pt x="171" y="834"/>
                  </a:cubicBezTo>
                  <a:cubicBezTo>
                    <a:pt x="189" y="852"/>
                    <a:pt x="218" y="852"/>
                    <a:pt x="236" y="834"/>
                  </a:cubicBezTo>
                  <a:cubicBezTo>
                    <a:pt x="271" y="799"/>
                    <a:pt x="271" y="799"/>
                    <a:pt x="271" y="799"/>
                  </a:cubicBezTo>
                  <a:cubicBezTo>
                    <a:pt x="303" y="818"/>
                    <a:pt x="339" y="833"/>
                    <a:pt x="376" y="842"/>
                  </a:cubicBezTo>
                  <a:cubicBezTo>
                    <a:pt x="376" y="892"/>
                    <a:pt x="376" y="892"/>
                    <a:pt x="376" y="892"/>
                  </a:cubicBezTo>
                  <a:cubicBezTo>
                    <a:pt x="376" y="917"/>
                    <a:pt x="397" y="938"/>
                    <a:pt x="422" y="938"/>
                  </a:cubicBezTo>
                  <a:cubicBezTo>
                    <a:pt x="516" y="938"/>
                    <a:pt x="516" y="938"/>
                    <a:pt x="516" y="938"/>
                  </a:cubicBezTo>
                  <a:cubicBezTo>
                    <a:pt x="542" y="938"/>
                    <a:pt x="562" y="917"/>
                    <a:pt x="562" y="892"/>
                  </a:cubicBezTo>
                  <a:cubicBezTo>
                    <a:pt x="562" y="842"/>
                    <a:pt x="562" y="842"/>
                    <a:pt x="562" y="842"/>
                  </a:cubicBezTo>
                  <a:cubicBezTo>
                    <a:pt x="600" y="833"/>
                    <a:pt x="635" y="818"/>
                    <a:pt x="667" y="799"/>
                  </a:cubicBezTo>
                  <a:cubicBezTo>
                    <a:pt x="702" y="834"/>
                    <a:pt x="702" y="834"/>
                    <a:pt x="702" y="834"/>
                  </a:cubicBezTo>
                  <a:cubicBezTo>
                    <a:pt x="720" y="852"/>
                    <a:pt x="750" y="852"/>
                    <a:pt x="768" y="834"/>
                  </a:cubicBezTo>
                  <a:cubicBezTo>
                    <a:pt x="834" y="767"/>
                    <a:pt x="834" y="767"/>
                    <a:pt x="834" y="767"/>
                  </a:cubicBezTo>
                  <a:cubicBezTo>
                    <a:pt x="852" y="749"/>
                    <a:pt x="852" y="720"/>
                    <a:pt x="834" y="702"/>
                  </a:cubicBezTo>
                  <a:cubicBezTo>
                    <a:pt x="799" y="667"/>
                    <a:pt x="799" y="667"/>
                    <a:pt x="799" y="667"/>
                  </a:cubicBezTo>
                  <a:cubicBezTo>
                    <a:pt x="818" y="635"/>
                    <a:pt x="833" y="600"/>
                    <a:pt x="842" y="562"/>
                  </a:cubicBezTo>
                  <a:cubicBezTo>
                    <a:pt x="892" y="562"/>
                    <a:pt x="892" y="562"/>
                    <a:pt x="892" y="562"/>
                  </a:cubicBezTo>
                  <a:cubicBezTo>
                    <a:pt x="917" y="562"/>
                    <a:pt x="938" y="541"/>
                    <a:pt x="938" y="516"/>
                  </a:cubicBezTo>
                  <a:cubicBezTo>
                    <a:pt x="938" y="422"/>
                    <a:pt x="938" y="422"/>
                    <a:pt x="938" y="422"/>
                  </a:cubicBezTo>
                  <a:cubicBezTo>
                    <a:pt x="938" y="397"/>
                    <a:pt x="917" y="376"/>
                    <a:pt x="892" y="376"/>
                  </a:cubicBezTo>
                  <a:close/>
                  <a:moveTo>
                    <a:pt x="469" y="662"/>
                  </a:moveTo>
                  <a:cubicBezTo>
                    <a:pt x="362" y="662"/>
                    <a:pt x="276" y="576"/>
                    <a:pt x="276" y="469"/>
                  </a:cubicBezTo>
                  <a:cubicBezTo>
                    <a:pt x="276" y="362"/>
                    <a:pt x="362" y="276"/>
                    <a:pt x="469" y="276"/>
                  </a:cubicBezTo>
                  <a:cubicBezTo>
                    <a:pt x="576" y="276"/>
                    <a:pt x="662" y="362"/>
                    <a:pt x="662" y="469"/>
                  </a:cubicBezTo>
                  <a:cubicBezTo>
                    <a:pt x="662" y="576"/>
                    <a:pt x="576" y="662"/>
                    <a:pt x="469" y="662"/>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50"/>
            <p:cNvSpPr/>
            <p:nvPr/>
          </p:nvSpPr>
          <p:spPr>
            <a:xfrm>
              <a:off x="4667663" y="2584401"/>
              <a:ext cx="298450" cy="298450"/>
            </a:xfrm>
            <a:custGeom>
              <a:rect b="b" l="l" r="r" t="t"/>
              <a:pathLst>
                <a:path extrusionOk="0" h="568" w="568">
                  <a:moveTo>
                    <a:pt x="284" y="0"/>
                  </a:moveTo>
                  <a:cubicBezTo>
                    <a:pt x="127" y="0"/>
                    <a:pt x="0" y="127"/>
                    <a:pt x="0" y="284"/>
                  </a:cubicBezTo>
                  <a:cubicBezTo>
                    <a:pt x="0" y="441"/>
                    <a:pt x="127" y="568"/>
                    <a:pt x="284" y="568"/>
                  </a:cubicBezTo>
                  <a:cubicBezTo>
                    <a:pt x="441" y="568"/>
                    <a:pt x="568" y="441"/>
                    <a:pt x="568" y="284"/>
                  </a:cubicBezTo>
                  <a:cubicBezTo>
                    <a:pt x="568" y="127"/>
                    <a:pt x="441" y="0"/>
                    <a:pt x="284" y="0"/>
                  </a:cubicBezTo>
                  <a:close/>
                  <a:moveTo>
                    <a:pt x="284" y="477"/>
                  </a:moveTo>
                  <a:cubicBezTo>
                    <a:pt x="177" y="477"/>
                    <a:pt x="91" y="391"/>
                    <a:pt x="91" y="284"/>
                  </a:cubicBezTo>
                  <a:cubicBezTo>
                    <a:pt x="91" y="177"/>
                    <a:pt x="177" y="91"/>
                    <a:pt x="284" y="91"/>
                  </a:cubicBezTo>
                  <a:cubicBezTo>
                    <a:pt x="391" y="91"/>
                    <a:pt x="477" y="177"/>
                    <a:pt x="477" y="284"/>
                  </a:cubicBezTo>
                  <a:cubicBezTo>
                    <a:pt x="477" y="391"/>
                    <a:pt x="391" y="477"/>
                    <a:pt x="284" y="47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50"/>
            <p:cNvSpPr/>
            <p:nvPr/>
          </p:nvSpPr>
          <p:spPr>
            <a:xfrm>
              <a:off x="4261263" y="2571701"/>
              <a:ext cx="177800" cy="201613"/>
            </a:xfrm>
            <a:custGeom>
              <a:rect b="b" l="l" r="r" t="t"/>
              <a:pathLst>
                <a:path extrusionOk="0" h="384" w="338">
                  <a:moveTo>
                    <a:pt x="169" y="0"/>
                  </a:moveTo>
                  <a:cubicBezTo>
                    <a:pt x="148" y="176"/>
                    <a:pt x="0" y="192"/>
                    <a:pt x="0" y="192"/>
                  </a:cubicBezTo>
                  <a:cubicBezTo>
                    <a:pt x="0" y="192"/>
                    <a:pt x="148" y="208"/>
                    <a:pt x="169" y="384"/>
                  </a:cubicBezTo>
                  <a:cubicBezTo>
                    <a:pt x="190" y="208"/>
                    <a:pt x="338" y="192"/>
                    <a:pt x="338" y="192"/>
                  </a:cubicBezTo>
                  <a:cubicBezTo>
                    <a:pt x="338" y="192"/>
                    <a:pt x="190" y="176"/>
                    <a:pt x="169"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50"/>
            <p:cNvSpPr/>
            <p:nvPr/>
          </p:nvSpPr>
          <p:spPr>
            <a:xfrm>
              <a:off x="5131213" y="2987626"/>
              <a:ext cx="69850" cy="79375"/>
            </a:xfrm>
            <a:custGeom>
              <a:rect b="b" l="l" r="r" t="t"/>
              <a:pathLst>
                <a:path extrusionOk="0" h="150" w="132">
                  <a:moveTo>
                    <a:pt x="66" y="0"/>
                  </a:moveTo>
                  <a:cubicBezTo>
                    <a:pt x="58" y="69"/>
                    <a:pt x="0" y="75"/>
                    <a:pt x="0" y="75"/>
                  </a:cubicBezTo>
                  <a:cubicBezTo>
                    <a:pt x="0" y="75"/>
                    <a:pt x="58" y="81"/>
                    <a:pt x="66" y="150"/>
                  </a:cubicBezTo>
                  <a:cubicBezTo>
                    <a:pt x="74" y="81"/>
                    <a:pt x="132" y="75"/>
                    <a:pt x="132" y="75"/>
                  </a:cubicBezTo>
                  <a:cubicBezTo>
                    <a:pt x="132" y="75"/>
                    <a:pt x="74" y="69"/>
                    <a:pt x="66"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50"/>
            <p:cNvSpPr/>
            <p:nvPr/>
          </p:nvSpPr>
          <p:spPr>
            <a:xfrm>
              <a:off x="2737263" y="2641551"/>
              <a:ext cx="69850" cy="77788"/>
            </a:xfrm>
            <a:custGeom>
              <a:rect b="b" l="l" r="r" t="t"/>
              <a:pathLst>
                <a:path extrusionOk="0" h="150" w="132">
                  <a:moveTo>
                    <a:pt x="66" y="0"/>
                  </a:moveTo>
                  <a:cubicBezTo>
                    <a:pt x="58" y="68"/>
                    <a:pt x="0" y="75"/>
                    <a:pt x="0" y="75"/>
                  </a:cubicBezTo>
                  <a:cubicBezTo>
                    <a:pt x="0" y="75"/>
                    <a:pt x="58" y="81"/>
                    <a:pt x="66" y="150"/>
                  </a:cubicBezTo>
                  <a:cubicBezTo>
                    <a:pt x="74" y="81"/>
                    <a:pt x="132" y="75"/>
                    <a:pt x="132" y="75"/>
                  </a:cubicBezTo>
                  <a:cubicBezTo>
                    <a:pt x="132" y="75"/>
                    <a:pt x="74" y="68"/>
                    <a:pt x="66"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50"/>
            <p:cNvSpPr/>
            <p:nvPr/>
          </p:nvSpPr>
          <p:spPr>
            <a:xfrm>
              <a:off x="3899313" y="3316238"/>
              <a:ext cx="457200" cy="254000"/>
            </a:xfrm>
            <a:custGeom>
              <a:rect b="b" l="l" r="r" t="t"/>
              <a:pathLst>
                <a:path extrusionOk="0" h="483" w="872">
                  <a:moveTo>
                    <a:pt x="851" y="0"/>
                  </a:moveTo>
                  <a:cubicBezTo>
                    <a:pt x="804" y="4"/>
                    <a:pt x="757" y="8"/>
                    <a:pt x="710" y="12"/>
                  </a:cubicBezTo>
                  <a:cubicBezTo>
                    <a:pt x="704" y="13"/>
                    <a:pt x="697" y="13"/>
                    <a:pt x="690" y="14"/>
                  </a:cubicBezTo>
                  <a:cubicBezTo>
                    <a:pt x="679" y="15"/>
                    <a:pt x="670" y="22"/>
                    <a:pt x="670" y="34"/>
                  </a:cubicBezTo>
                  <a:cubicBezTo>
                    <a:pt x="670" y="44"/>
                    <a:pt x="679" y="55"/>
                    <a:pt x="690" y="54"/>
                  </a:cubicBezTo>
                  <a:cubicBezTo>
                    <a:pt x="724" y="51"/>
                    <a:pt x="757" y="49"/>
                    <a:pt x="791" y="46"/>
                  </a:cubicBezTo>
                  <a:cubicBezTo>
                    <a:pt x="757" y="74"/>
                    <a:pt x="722" y="102"/>
                    <a:pt x="688" y="129"/>
                  </a:cubicBezTo>
                  <a:cubicBezTo>
                    <a:pt x="616" y="188"/>
                    <a:pt x="544" y="246"/>
                    <a:pt x="471" y="304"/>
                  </a:cubicBezTo>
                  <a:cubicBezTo>
                    <a:pt x="460" y="313"/>
                    <a:pt x="449" y="323"/>
                    <a:pt x="437" y="332"/>
                  </a:cubicBezTo>
                  <a:cubicBezTo>
                    <a:pt x="397" y="292"/>
                    <a:pt x="356" y="252"/>
                    <a:pt x="316" y="212"/>
                  </a:cubicBezTo>
                  <a:cubicBezTo>
                    <a:pt x="308" y="203"/>
                    <a:pt x="296" y="204"/>
                    <a:pt x="287" y="212"/>
                  </a:cubicBezTo>
                  <a:cubicBezTo>
                    <a:pt x="209" y="278"/>
                    <a:pt x="131" y="344"/>
                    <a:pt x="52" y="410"/>
                  </a:cubicBezTo>
                  <a:cubicBezTo>
                    <a:pt x="41" y="419"/>
                    <a:pt x="30" y="428"/>
                    <a:pt x="19" y="438"/>
                  </a:cubicBezTo>
                  <a:cubicBezTo>
                    <a:pt x="0" y="454"/>
                    <a:pt x="28" y="483"/>
                    <a:pt x="48" y="466"/>
                  </a:cubicBezTo>
                  <a:cubicBezTo>
                    <a:pt x="126" y="400"/>
                    <a:pt x="204" y="334"/>
                    <a:pt x="283" y="268"/>
                  </a:cubicBezTo>
                  <a:cubicBezTo>
                    <a:pt x="289" y="263"/>
                    <a:pt x="295" y="258"/>
                    <a:pt x="300" y="253"/>
                  </a:cubicBezTo>
                  <a:cubicBezTo>
                    <a:pt x="341" y="293"/>
                    <a:pt x="381" y="333"/>
                    <a:pt x="422" y="373"/>
                  </a:cubicBezTo>
                  <a:cubicBezTo>
                    <a:pt x="430" y="381"/>
                    <a:pt x="442" y="380"/>
                    <a:pt x="450" y="373"/>
                  </a:cubicBezTo>
                  <a:cubicBezTo>
                    <a:pt x="496" y="336"/>
                    <a:pt x="541" y="299"/>
                    <a:pt x="587" y="263"/>
                  </a:cubicBezTo>
                  <a:cubicBezTo>
                    <a:pt x="659" y="204"/>
                    <a:pt x="731" y="146"/>
                    <a:pt x="803" y="88"/>
                  </a:cubicBezTo>
                  <a:cubicBezTo>
                    <a:pt x="811" y="81"/>
                    <a:pt x="819" y="75"/>
                    <a:pt x="827" y="68"/>
                  </a:cubicBezTo>
                  <a:cubicBezTo>
                    <a:pt x="824" y="99"/>
                    <a:pt x="822" y="130"/>
                    <a:pt x="819" y="161"/>
                  </a:cubicBezTo>
                  <a:cubicBezTo>
                    <a:pt x="819" y="168"/>
                    <a:pt x="818" y="175"/>
                    <a:pt x="818" y="182"/>
                  </a:cubicBezTo>
                  <a:cubicBezTo>
                    <a:pt x="817" y="193"/>
                    <a:pt x="828" y="202"/>
                    <a:pt x="838" y="202"/>
                  </a:cubicBezTo>
                  <a:cubicBezTo>
                    <a:pt x="849" y="202"/>
                    <a:pt x="857" y="193"/>
                    <a:pt x="858" y="182"/>
                  </a:cubicBezTo>
                  <a:cubicBezTo>
                    <a:pt x="862" y="135"/>
                    <a:pt x="866" y="88"/>
                    <a:pt x="870" y="41"/>
                  </a:cubicBezTo>
                  <a:cubicBezTo>
                    <a:pt x="870" y="34"/>
                    <a:pt x="871" y="27"/>
                    <a:pt x="871" y="21"/>
                  </a:cubicBezTo>
                  <a:cubicBezTo>
                    <a:pt x="872" y="10"/>
                    <a:pt x="861" y="0"/>
                    <a:pt x="85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26" name="Google Shape;1926;p50"/>
          <p:cNvSpPr txBox="1"/>
          <p:nvPr/>
        </p:nvSpPr>
        <p:spPr>
          <a:xfrm>
            <a:off x="720000" y="1139550"/>
            <a:ext cx="7704000" cy="9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Here’s an assortment of alternative resources whose style fits that of this template:</a:t>
            </a:r>
            <a:endParaRPr sz="1200">
              <a:solidFill>
                <a:schemeClr val="dk1"/>
              </a:solidFill>
              <a:latin typeface="Jost"/>
              <a:ea typeface="Jost"/>
              <a:cs typeface="Jost"/>
              <a:sym typeface="Jost"/>
            </a:endParaRPr>
          </a:p>
          <a:p>
            <a:pPr indent="0" lvl="0" marL="0" rtl="0" algn="l">
              <a:spcBef>
                <a:spcPts val="1600"/>
              </a:spcBef>
              <a:spcAft>
                <a:spcPts val="0"/>
              </a:spcAft>
              <a:buNone/>
            </a:pPr>
            <a:r>
              <a:rPr lang="en" sz="1200">
                <a:solidFill>
                  <a:schemeClr val="dk1"/>
                </a:solidFill>
                <a:latin typeface="Jost SemiBold"/>
                <a:ea typeface="Jost SemiBold"/>
                <a:cs typeface="Jost SemiBold"/>
                <a:sym typeface="Jost SemiBold"/>
              </a:rPr>
              <a:t>Vectors</a:t>
            </a:r>
            <a:r>
              <a:rPr lang="en" sz="1200">
                <a:solidFill>
                  <a:schemeClr val="dk1"/>
                </a:solidFill>
                <a:latin typeface="Jost SemiBold"/>
                <a:ea typeface="Jost SemiBold"/>
                <a:cs typeface="Jost SemiBold"/>
                <a:sym typeface="Jost SemiBold"/>
              </a:rPr>
              <a:t>:</a:t>
            </a:r>
            <a:endParaRPr sz="1200">
              <a:solidFill>
                <a:schemeClr val="dk1"/>
              </a:solidFill>
              <a:latin typeface="Jost SemiBold"/>
              <a:ea typeface="Jost SemiBold"/>
              <a:cs typeface="Jost SemiBold"/>
              <a:sym typeface="Jost SemiBold"/>
            </a:endParaRPr>
          </a:p>
          <a:p>
            <a:pPr indent="-304800" lvl="0" marL="457200" rtl="0" algn="l">
              <a:spcBef>
                <a:spcPts val="0"/>
              </a:spcBef>
              <a:spcAft>
                <a:spcPts val="0"/>
              </a:spcAft>
              <a:buClr>
                <a:schemeClr val="dk1"/>
              </a:buClr>
              <a:buSzPts val="1200"/>
              <a:buFont typeface="Jost"/>
              <a:buChar char="●"/>
            </a:pPr>
            <a:r>
              <a:rPr lang="en" sz="1200" u="sng">
                <a:solidFill>
                  <a:schemeClr val="hlink"/>
                </a:solidFill>
                <a:latin typeface="Jost"/>
                <a:ea typeface="Jost"/>
                <a:cs typeface="Jost"/>
                <a:sym typeface="Jost"/>
                <a:hlinkClick r:id="rId3"/>
              </a:rPr>
              <a:t>Hand drawn marketing agency template</a:t>
            </a:r>
            <a:endParaRPr sz="1200">
              <a:solidFill>
                <a:schemeClr val="dk1"/>
              </a:solidFill>
              <a:latin typeface="Jost"/>
              <a:ea typeface="Jost"/>
              <a:cs typeface="Jost"/>
              <a:sym typeface="Jost"/>
            </a:endParaRPr>
          </a:p>
        </p:txBody>
      </p:sp>
      <p:grpSp>
        <p:nvGrpSpPr>
          <p:cNvPr id="1927" name="Google Shape;1927;p50"/>
          <p:cNvGrpSpPr/>
          <p:nvPr/>
        </p:nvGrpSpPr>
        <p:grpSpPr>
          <a:xfrm>
            <a:off x="2688454" y="2735233"/>
            <a:ext cx="1455906" cy="1275322"/>
            <a:chOff x="4973638" y="928688"/>
            <a:chExt cx="2470150" cy="2163764"/>
          </a:xfrm>
        </p:grpSpPr>
        <p:sp>
          <p:nvSpPr>
            <p:cNvPr id="1928" name="Google Shape;1928;p50"/>
            <p:cNvSpPr/>
            <p:nvPr/>
          </p:nvSpPr>
          <p:spPr>
            <a:xfrm>
              <a:off x="6435725" y="2054226"/>
              <a:ext cx="687389" cy="955675"/>
            </a:xfrm>
            <a:custGeom>
              <a:rect b="b" l="l" r="r" t="t"/>
              <a:pathLst>
                <a:path extrusionOk="0" h="1819" w="1309">
                  <a:moveTo>
                    <a:pt x="391" y="1819"/>
                  </a:moveTo>
                  <a:cubicBezTo>
                    <a:pt x="391" y="1819"/>
                    <a:pt x="0" y="848"/>
                    <a:pt x="1309" y="0"/>
                  </a:cubicBezTo>
                  <a:cubicBezTo>
                    <a:pt x="1309" y="0"/>
                    <a:pt x="1268" y="1530"/>
                    <a:pt x="391" y="18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50"/>
            <p:cNvSpPr/>
            <p:nvPr/>
          </p:nvSpPr>
          <p:spPr>
            <a:xfrm>
              <a:off x="6661150" y="2159001"/>
              <a:ext cx="395288" cy="804863"/>
            </a:xfrm>
            <a:custGeom>
              <a:rect b="b" l="l" r="r" t="t"/>
              <a:pathLst>
                <a:path extrusionOk="0" h="1533" w="754">
                  <a:moveTo>
                    <a:pt x="754" y="0"/>
                  </a:moveTo>
                  <a:cubicBezTo>
                    <a:pt x="544" y="374"/>
                    <a:pt x="544" y="374"/>
                    <a:pt x="544" y="374"/>
                  </a:cubicBezTo>
                  <a:cubicBezTo>
                    <a:pt x="510" y="436"/>
                    <a:pt x="475" y="499"/>
                    <a:pt x="441" y="562"/>
                  </a:cubicBezTo>
                  <a:cubicBezTo>
                    <a:pt x="391" y="656"/>
                    <a:pt x="391" y="656"/>
                    <a:pt x="391" y="656"/>
                  </a:cubicBezTo>
                  <a:cubicBezTo>
                    <a:pt x="341" y="750"/>
                    <a:pt x="341" y="750"/>
                    <a:pt x="341" y="750"/>
                  </a:cubicBezTo>
                  <a:cubicBezTo>
                    <a:pt x="324" y="782"/>
                    <a:pt x="309" y="814"/>
                    <a:pt x="293" y="846"/>
                  </a:cubicBezTo>
                  <a:cubicBezTo>
                    <a:pt x="276" y="877"/>
                    <a:pt x="261" y="909"/>
                    <a:pt x="245" y="941"/>
                  </a:cubicBezTo>
                  <a:cubicBezTo>
                    <a:pt x="199" y="1037"/>
                    <a:pt x="199" y="1037"/>
                    <a:pt x="199" y="1037"/>
                  </a:cubicBezTo>
                  <a:cubicBezTo>
                    <a:pt x="185" y="1070"/>
                    <a:pt x="170" y="1102"/>
                    <a:pt x="155" y="1134"/>
                  </a:cubicBezTo>
                  <a:cubicBezTo>
                    <a:pt x="97" y="1265"/>
                    <a:pt x="44" y="1396"/>
                    <a:pt x="0" y="1533"/>
                  </a:cubicBezTo>
                  <a:cubicBezTo>
                    <a:pt x="20" y="1391"/>
                    <a:pt x="62" y="1252"/>
                    <a:pt x="112" y="1117"/>
                  </a:cubicBezTo>
                  <a:cubicBezTo>
                    <a:pt x="162" y="982"/>
                    <a:pt x="224" y="852"/>
                    <a:pt x="289" y="723"/>
                  </a:cubicBezTo>
                  <a:cubicBezTo>
                    <a:pt x="356" y="596"/>
                    <a:pt x="428" y="472"/>
                    <a:pt x="505" y="350"/>
                  </a:cubicBezTo>
                  <a:cubicBezTo>
                    <a:pt x="582" y="230"/>
                    <a:pt x="664" y="111"/>
                    <a:pt x="75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50"/>
            <p:cNvSpPr/>
            <p:nvPr/>
          </p:nvSpPr>
          <p:spPr>
            <a:xfrm>
              <a:off x="5210175" y="1990726"/>
              <a:ext cx="687387" cy="982663"/>
            </a:xfrm>
            <a:custGeom>
              <a:rect b="b" l="l" r="r" t="t"/>
              <a:pathLst>
                <a:path extrusionOk="0" h="1871" w="1311">
                  <a:moveTo>
                    <a:pt x="791" y="1871"/>
                  </a:moveTo>
                  <a:cubicBezTo>
                    <a:pt x="791" y="1871"/>
                    <a:pt x="1311" y="1006"/>
                    <a:pt x="193" y="0"/>
                  </a:cubicBezTo>
                  <a:cubicBezTo>
                    <a:pt x="193" y="0"/>
                    <a:pt x="0" y="1463"/>
                    <a:pt x="791" y="187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50"/>
            <p:cNvSpPr/>
            <p:nvPr/>
          </p:nvSpPr>
          <p:spPr>
            <a:xfrm>
              <a:off x="5357813" y="2100263"/>
              <a:ext cx="255589" cy="827088"/>
            </a:xfrm>
            <a:custGeom>
              <a:rect b="b" l="l" r="r" t="t"/>
              <a:pathLst>
                <a:path extrusionOk="0" h="1575" w="487">
                  <a:moveTo>
                    <a:pt x="0" y="0"/>
                  </a:moveTo>
                  <a:cubicBezTo>
                    <a:pt x="143" y="389"/>
                    <a:pt x="143" y="389"/>
                    <a:pt x="143" y="389"/>
                  </a:cubicBezTo>
                  <a:cubicBezTo>
                    <a:pt x="166" y="454"/>
                    <a:pt x="190" y="518"/>
                    <a:pt x="212" y="583"/>
                  </a:cubicBezTo>
                  <a:cubicBezTo>
                    <a:pt x="246" y="680"/>
                    <a:pt x="246" y="680"/>
                    <a:pt x="246" y="680"/>
                  </a:cubicBezTo>
                  <a:cubicBezTo>
                    <a:pt x="279" y="778"/>
                    <a:pt x="279" y="778"/>
                    <a:pt x="279" y="778"/>
                  </a:cubicBezTo>
                  <a:cubicBezTo>
                    <a:pt x="290" y="811"/>
                    <a:pt x="300" y="843"/>
                    <a:pt x="311" y="876"/>
                  </a:cubicBezTo>
                  <a:cubicBezTo>
                    <a:pt x="321" y="909"/>
                    <a:pt x="331" y="942"/>
                    <a:pt x="341" y="974"/>
                  </a:cubicBezTo>
                  <a:cubicBezTo>
                    <a:pt x="371" y="1073"/>
                    <a:pt x="371" y="1073"/>
                    <a:pt x="371" y="1073"/>
                  </a:cubicBezTo>
                  <a:cubicBezTo>
                    <a:pt x="379" y="1106"/>
                    <a:pt x="389" y="1139"/>
                    <a:pt x="398" y="1172"/>
                  </a:cubicBezTo>
                  <a:cubicBezTo>
                    <a:pt x="433" y="1305"/>
                    <a:pt x="464" y="1438"/>
                    <a:pt x="485" y="1575"/>
                  </a:cubicBezTo>
                  <a:cubicBezTo>
                    <a:pt x="487" y="1437"/>
                    <a:pt x="468" y="1298"/>
                    <a:pt x="441" y="1162"/>
                  </a:cubicBezTo>
                  <a:cubicBezTo>
                    <a:pt x="414" y="1026"/>
                    <a:pt x="375" y="892"/>
                    <a:pt x="332" y="760"/>
                  </a:cubicBezTo>
                  <a:cubicBezTo>
                    <a:pt x="289" y="629"/>
                    <a:pt x="239" y="499"/>
                    <a:pt x="184" y="372"/>
                  </a:cubicBezTo>
                  <a:cubicBezTo>
                    <a:pt x="128" y="246"/>
                    <a:pt x="69" y="120"/>
                    <a:pt x="0"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50"/>
            <p:cNvSpPr/>
            <p:nvPr/>
          </p:nvSpPr>
          <p:spPr>
            <a:xfrm>
              <a:off x="4973638" y="2566988"/>
              <a:ext cx="715963" cy="525464"/>
            </a:xfrm>
            <a:custGeom>
              <a:rect b="b" l="l" r="r" t="t"/>
              <a:pathLst>
                <a:path extrusionOk="0" h="1002" w="1363">
                  <a:moveTo>
                    <a:pt x="1363" y="832"/>
                  </a:moveTo>
                  <a:cubicBezTo>
                    <a:pt x="1363" y="832"/>
                    <a:pt x="1222" y="24"/>
                    <a:pt x="0" y="0"/>
                  </a:cubicBezTo>
                  <a:cubicBezTo>
                    <a:pt x="0" y="0"/>
                    <a:pt x="660" y="1002"/>
                    <a:pt x="1363" y="832"/>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50"/>
            <p:cNvSpPr/>
            <p:nvPr/>
          </p:nvSpPr>
          <p:spPr>
            <a:xfrm>
              <a:off x="5060950" y="2609851"/>
              <a:ext cx="596900" cy="371475"/>
            </a:xfrm>
            <a:custGeom>
              <a:rect b="b" l="l" r="r" t="t"/>
              <a:pathLst>
                <a:path extrusionOk="0" h="709" w="1136">
                  <a:moveTo>
                    <a:pt x="0" y="0"/>
                  </a:moveTo>
                  <a:cubicBezTo>
                    <a:pt x="294" y="162"/>
                    <a:pt x="294" y="162"/>
                    <a:pt x="294" y="162"/>
                  </a:cubicBezTo>
                  <a:cubicBezTo>
                    <a:pt x="343" y="189"/>
                    <a:pt x="392" y="216"/>
                    <a:pt x="440" y="244"/>
                  </a:cubicBezTo>
                  <a:cubicBezTo>
                    <a:pt x="513" y="286"/>
                    <a:pt x="513" y="286"/>
                    <a:pt x="513" y="286"/>
                  </a:cubicBezTo>
                  <a:cubicBezTo>
                    <a:pt x="585" y="329"/>
                    <a:pt x="585" y="329"/>
                    <a:pt x="585" y="329"/>
                  </a:cubicBezTo>
                  <a:cubicBezTo>
                    <a:pt x="609" y="343"/>
                    <a:pt x="633" y="358"/>
                    <a:pt x="657" y="372"/>
                  </a:cubicBezTo>
                  <a:cubicBezTo>
                    <a:pt x="681" y="387"/>
                    <a:pt x="704" y="401"/>
                    <a:pt x="728" y="416"/>
                  </a:cubicBezTo>
                  <a:cubicBezTo>
                    <a:pt x="798" y="461"/>
                    <a:pt x="798" y="461"/>
                    <a:pt x="798" y="461"/>
                  </a:cubicBezTo>
                  <a:cubicBezTo>
                    <a:pt x="821" y="477"/>
                    <a:pt x="845" y="492"/>
                    <a:pt x="868" y="507"/>
                  </a:cubicBezTo>
                  <a:cubicBezTo>
                    <a:pt x="960" y="571"/>
                    <a:pt x="1050" y="636"/>
                    <a:pt x="1136" y="709"/>
                  </a:cubicBezTo>
                  <a:cubicBezTo>
                    <a:pt x="1063" y="623"/>
                    <a:pt x="978" y="548"/>
                    <a:pt x="889" y="478"/>
                  </a:cubicBezTo>
                  <a:cubicBezTo>
                    <a:pt x="800" y="409"/>
                    <a:pt x="705" y="348"/>
                    <a:pt x="609" y="289"/>
                  </a:cubicBezTo>
                  <a:cubicBezTo>
                    <a:pt x="512" y="232"/>
                    <a:pt x="412" y="179"/>
                    <a:pt x="311" y="130"/>
                  </a:cubicBezTo>
                  <a:cubicBezTo>
                    <a:pt x="209" y="82"/>
                    <a:pt x="106" y="36"/>
                    <a:pt x="0"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50"/>
            <p:cNvSpPr/>
            <p:nvPr/>
          </p:nvSpPr>
          <p:spPr>
            <a:xfrm>
              <a:off x="5599113" y="928688"/>
              <a:ext cx="1079502" cy="2081209"/>
            </a:xfrm>
            <a:custGeom>
              <a:rect b="b" l="l" r="r" t="t"/>
              <a:pathLst>
                <a:path extrusionOk="0" h="3962" w="2055">
                  <a:moveTo>
                    <a:pt x="2055" y="3892"/>
                  </a:moveTo>
                  <a:cubicBezTo>
                    <a:pt x="2055" y="3930"/>
                    <a:pt x="2024" y="3962"/>
                    <a:pt x="1985" y="3962"/>
                  </a:cubicBezTo>
                  <a:cubicBezTo>
                    <a:pt x="70" y="3962"/>
                    <a:pt x="70" y="3962"/>
                    <a:pt x="70" y="3962"/>
                  </a:cubicBezTo>
                  <a:cubicBezTo>
                    <a:pt x="31" y="3962"/>
                    <a:pt x="0" y="3930"/>
                    <a:pt x="0" y="3892"/>
                  </a:cubicBezTo>
                  <a:cubicBezTo>
                    <a:pt x="0" y="70"/>
                    <a:pt x="0" y="70"/>
                    <a:pt x="0" y="70"/>
                  </a:cubicBezTo>
                  <a:cubicBezTo>
                    <a:pt x="0" y="32"/>
                    <a:pt x="31" y="0"/>
                    <a:pt x="70" y="0"/>
                  </a:cubicBezTo>
                  <a:cubicBezTo>
                    <a:pt x="1985" y="0"/>
                    <a:pt x="1985" y="0"/>
                    <a:pt x="1985" y="0"/>
                  </a:cubicBezTo>
                  <a:cubicBezTo>
                    <a:pt x="2024" y="0"/>
                    <a:pt x="2055" y="32"/>
                    <a:pt x="2055" y="70"/>
                  </a:cubicBezTo>
                  <a:cubicBezTo>
                    <a:pt x="2055" y="3892"/>
                    <a:pt x="2055" y="3892"/>
                    <a:pt x="2055" y="3892"/>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50"/>
            <p:cNvSpPr/>
            <p:nvPr/>
          </p:nvSpPr>
          <p:spPr>
            <a:xfrm>
              <a:off x="6005513" y="981076"/>
              <a:ext cx="268200" cy="414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50"/>
            <p:cNvSpPr/>
            <p:nvPr/>
          </p:nvSpPr>
          <p:spPr>
            <a:xfrm>
              <a:off x="5662613" y="1087438"/>
              <a:ext cx="952500" cy="1612800"/>
            </a:xfrm>
            <a:prstGeom prst="rect">
              <a:avLst/>
            </a:prstGeom>
            <a:solidFill>
              <a:srgbClr val="C8D3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50"/>
            <p:cNvSpPr/>
            <p:nvPr/>
          </p:nvSpPr>
          <p:spPr>
            <a:xfrm>
              <a:off x="5662613" y="1087438"/>
              <a:ext cx="952500" cy="1612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50"/>
            <p:cNvSpPr/>
            <p:nvPr/>
          </p:nvSpPr>
          <p:spPr>
            <a:xfrm>
              <a:off x="5792788" y="1978026"/>
              <a:ext cx="509587" cy="684214"/>
            </a:xfrm>
            <a:custGeom>
              <a:rect b="b" l="l" r="r" t="t"/>
              <a:pathLst>
                <a:path extrusionOk="0" h="1302" w="970">
                  <a:moveTo>
                    <a:pt x="935" y="994"/>
                  </a:moveTo>
                  <a:cubicBezTo>
                    <a:pt x="970" y="1056"/>
                    <a:pt x="945" y="1128"/>
                    <a:pt x="880" y="1155"/>
                  </a:cubicBezTo>
                  <a:cubicBezTo>
                    <a:pt x="594" y="1275"/>
                    <a:pt x="594" y="1275"/>
                    <a:pt x="594" y="1275"/>
                  </a:cubicBezTo>
                  <a:cubicBezTo>
                    <a:pt x="529" y="1302"/>
                    <a:pt x="454" y="1271"/>
                    <a:pt x="426" y="1207"/>
                  </a:cubicBezTo>
                  <a:cubicBezTo>
                    <a:pt x="27" y="254"/>
                    <a:pt x="27" y="254"/>
                    <a:pt x="27" y="254"/>
                  </a:cubicBezTo>
                  <a:cubicBezTo>
                    <a:pt x="0" y="189"/>
                    <a:pt x="31" y="114"/>
                    <a:pt x="96" y="86"/>
                  </a:cubicBezTo>
                  <a:cubicBezTo>
                    <a:pt x="237" y="27"/>
                    <a:pt x="237" y="27"/>
                    <a:pt x="237" y="27"/>
                  </a:cubicBezTo>
                  <a:cubicBezTo>
                    <a:pt x="302" y="0"/>
                    <a:pt x="384" y="28"/>
                    <a:pt x="419" y="89"/>
                  </a:cubicBezTo>
                  <a:cubicBezTo>
                    <a:pt x="935" y="994"/>
                    <a:pt x="935" y="994"/>
                    <a:pt x="935" y="994"/>
                  </a:cubicBezTo>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50"/>
            <p:cNvSpPr/>
            <p:nvPr/>
          </p:nvSpPr>
          <p:spPr>
            <a:xfrm>
              <a:off x="5964238" y="2054226"/>
              <a:ext cx="265112" cy="152400"/>
            </a:xfrm>
            <a:custGeom>
              <a:rect b="b" l="l" r="r" t="t"/>
              <a:pathLst>
                <a:path extrusionOk="0" h="289" w="505">
                  <a:moveTo>
                    <a:pt x="492" y="44"/>
                  </a:moveTo>
                  <a:cubicBezTo>
                    <a:pt x="505" y="76"/>
                    <a:pt x="483" y="116"/>
                    <a:pt x="443" y="132"/>
                  </a:cubicBezTo>
                  <a:cubicBezTo>
                    <a:pt x="110" y="272"/>
                    <a:pt x="110" y="272"/>
                    <a:pt x="110" y="272"/>
                  </a:cubicBezTo>
                  <a:cubicBezTo>
                    <a:pt x="70" y="289"/>
                    <a:pt x="27" y="276"/>
                    <a:pt x="13" y="245"/>
                  </a:cubicBezTo>
                  <a:cubicBezTo>
                    <a:pt x="0" y="213"/>
                    <a:pt x="22" y="173"/>
                    <a:pt x="62" y="156"/>
                  </a:cubicBezTo>
                  <a:cubicBezTo>
                    <a:pt x="395" y="17"/>
                    <a:pt x="395" y="17"/>
                    <a:pt x="395" y="17"/>
                  </a:cubicBezTo>
                  <a:cubicBezTo>
                    <a:pt x="435" y="0"/>
                    <a:pt x="478" y="12"/>
                    <a:pt x="492" y="44"/>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50"/>
            <p:cNvSpPr/>
            <p:nvPr/>
          </p:nvSpPr>
          <p:spPr>
            <a:xfrm>
              <a:off x="6032500" y="2193926"/>
              <a:ext cx="265113" cy="150813"/>
            </a:xfrm>
            <a:custGeom>
              <a:rect b="b" l="l" r="r" t="t"/>
              <a:pathLst>
                <a:path extrusionOk="0" h="289" w="504">
                  <a:moveTo>
                    <a:pt x="491" y="44"/>
                  </a:moveTo>
                  <a:cubicBezTo>
                    <a:pt x="504" y="76"/>
                    <a:pt x="483" y="116"/>
                    <a:pt x="443" y="133"/>
                  </a:cubicBezTo>
                  <a:cubicBezTo>
                    <a:pt x="110" y="272"/>
                    <a:pt x="110" y="272"/>
                    <a:pt x="110" y="272"/>
                  </a:cubicBezTo>
                  <a:cubicBezTo>
                    <a:pt x="70" y="289"/>
                    <a:pt x="26" y="276"/>
                    <a:pt x="13" y="245"/>
                  </a:cubicBezTo>
                  <a:cubicBezTo>
                    <a:pt x="0" y="213"/>
                    <a:pt x="21" y="173"/>
                    <a:pt x="61" y="156"/>
                  </a:cubicBezTo>
                  <a:cubicBezTo>
                    <a:pt x="394" y="17"/>
                    <a:pt x="394" y="17"/>
                    <a:pt x="394" y="17"/>
                  </a:cubicBezTo>
                  <a:cubicBezTo>
                    <a:pt x="434" y="0"/>
                    <a:pt x="478" y="12"/>
                    <a:pt x="491" y="44"/>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50"/>
            <p:cNvSpPr/>
            <p:nvPr/>
          </p:nvSpPr>
          <p:spPr>
            <a:xfrm>
              <a:off x="6107113" y="2330451"/>
              <a:ext cx="265112" cy="152400"/>
            </a:xfrm>
            <a:custGeom>
              <a:rect b="b" l="l" r="r" t="t"/>
              <a:pathLst>
                <a:path extrusionOk="0" h="289" w="505">
                  <a:moveTo>
                    <a:pt x="492" y="44"/>
                  </a:moveTo>
                  <a:cubicBezTo>
                    <a:pt x="505" y="76"/>
                    <a:pt x="483" y="116"/>
                    <a:pt x="443" y="133"/>
                  </a:cubicBezTo>
                  <a:cubicBezTo>
                    <a:pt x="110" y="272"/>
                    <a:pt x="110" y="272"/>
                    <a:pt x="110" y="272"/>
                  </a:cubicBezTo>
                  <a:cubicBezTo>
                    <a:pt x="70" y="289"/>
                    <a:pt x="27" y="277"/>
                    <a:pt x="13" y="245"/>
                  </a:cubicBezTo>
                  <a:cubicBezTo>
                    <a:pt x="0" y="213"/>
                    <a:pt x="22" y="173"/>
                    <a:pt x="62" y="157"/>
                  </a:cubicBezTo>
                  <a:cubicBezTo>
                    <a:pt x="395" y="17"/>
                    <a:pt x="395" y="17"/>
                    <a:pt x="395" y="17"/>
                  </a:cubicBezTo>
                  <a:cubicBezTo>
                    <a:pt x="435" y="0"/>
                    <a:pt x="478" y="13"/>
                    <a:pt x="492" y="44"/>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50"/>
            <p:cNvSpPr/>
            <p:nvPr/>
          </p:nvSpPr>
          <p:spPr>
            <a:xfrm>
              <a:off x="6208713" y="2584451"/>
              <a:ext cx="46038" cy="20638"/>
            </a:xfrm>
            <a:custGeom>
              <a:rect b="b" l="l" r="r" t="t"/>
              <a:pathLst>
                <a:path extrusionOk="0" h="38" w="89">
                  <a:moveTo>
                    <a:pt x="89" y="0"/>
                  </a:moveTo>
                  <a:cubicBezTo>
                    <a:pt x="1" y="37"/>
                    <a:pt x="1" y="37"/>
                    <a:pt x="1" y="37"/>
                  </a:cubicBezTo>
                  <a:cubicBezTo>
                    <a:pt x="0" y="38"/>
                    <a:pt x="0" y="38"/>
                    <a:pt x="0" y="38"/>
                  </a:cubicBezTo>
                  <a:cubicBezTo>
                    <a:pt x="89" y="0"/>
                    <a:pt x="89" y="0"/>
                    <a:pt x="89" y="0"/>
                  </a:cubicBezTo>
                </a:path>
              </a:pathLst>
            </a:custGeom>
            <a:solidFill>
              <a:srgbClr val="B8C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50"/>
            <p:cNvSpPr/>
            <p:nvPr/>
          </p:nvSpPr>
          <p:spPr>
            <a:xfrm>
              <a:off x="5497513" y="1155701"/>
              <a:ext cx="1301752" cy="971548"/>
            </a:xfrm>
            <a:custGeom>
              <a:rect b="b" l="l" r="r" t="t"/>
              <a:pathLst>
                <a:path extrusionOk="0" h="1849" w="2480">
                  <a:moveTo>
                    <a:pt x="1808" y="0"/>
                  </a:moveTo>
                  <a:cubicBezTo>
                    <a:pt x="119" y="860"/>
                    <a:pt x="119" y="860"/>
                    <a:pt x="119" y="860"/>
                  </a:cubicBezTo>
                  <a:cubicBezTo>
                    <a:pt x="0" y="1135"/>
                    <a:pt x="80" y="1390"/>
                    <a:pt x="80" y="1390"/>
                  </a:cubicBezTo>
                  <a:cubicBezTo>
                    <a:pt x="80" y="1390"/>
                    <a:pt x="124" y="1653"/>
                    <a:pt x="355" y="1845"/>
                  </a:cubicBezTo>
                  <a:cubicBezTo>
                    <a:pt x="2251" y="1849"/>
                    <a:pt x="2251" y="1849"/>
                    <a:pt x="2251" y="1849"/>
                  </a:cubicBezTo>
                  <a:cubicBezTo>
                    <a:pt x="2251" y="1849"/>
                    <a:pt x="2480" y="1539"/>
                    <a:pt x="2317" y="855"/>
                  </a:cubicBezTo>
                  <a:cubicBezTo>
                    <a:pt x="2154" y="172"/>
                    <a:pt x="1808" y="0"/>
                    <a:pt x="1808" y="0"/>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50"/>
            <p:cNvSpPr/>
            <p:nvPr/>
          </p:nvSpPr>
          <p:spPr>
            <a:xfrm>
              <a:off x="5497513" y="1465263"/>
              <a:ext cx="500064" cy="660400"/>
            </a:xfrm>
            <a:custGeom>
              <a:rect b="b" l="l" r="r" t="t"/>
              <a:pathLst>
                <a:path extrusionOk="0" h="1257" w="952">
                  <a:moveTo>
                    <a:pt x="610" y="675"/>
                  </a:moveTo>
                  <a:cubicBezTo>
                    <a:pt x="610" y="675"/>
                    <a:pt x="510" y="354"/>
                    <a:pt x="651" y="0"/>
                  </a:cubicBezTo>
                  <a:cubicBezTo>
                    <a:pt x="119" y="271"/>
                    <a:pt x="119" y="271"/>
                    <a:pt x="119" y="271"/>
                  </a:cubicBezTo>
                  <a:cubicBezTo>
                    <a:pt x="0" y="546"/>
                    <a:pt x="80" y="801"/>
                    <a:pt x="80" y="801"/>
                  </a:cubicBezTo>
                  <a:cubicBezTo>
                    <a:pt x="80" y="801"/>
                    <a:pt x="124" y="1064"/>
                    <a:pt x="355" y="1256"/>
                  </a:cubicBezTo>
                  <a:cubicBezTo>
                    <a:pt x="952" y="1257"/>
                    <a:pt x="952" y="1257"/>
                    <a:pt x="952" y="1257"/>
                  </a:cubicBezTo>
                  <a:cubicBezTo>
                    <a:pt x="666" y="1006"/>
                    <a:pt x="610" y="675"/>
                    <a:pt x="610" y="675"/>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50"/>
            <p:cNvSpPr/>
            <p:nvPr/>
          </p:nvSpPr>
          <p:spPr>
            <a:xfrm>
              <a:off x="6262688" y="1155701"/>
              <a:ext cx="542925" cy="971548"/>
            </a:xfrm>
            <a:custGeom>
              <a:rect b="b" l="l" r="r" t="t"/>
              <a:pathLst>
                <a:path extrusionOk="0" h="1849" w="1032">
                  <a:moveTo>
                    <a:pt x="350" y="0"/>
                  </a:moveTo>
                  <a:cubicBezTo>
                    <a:pt x="350" y="0"/>
                    <a:pt x="686" y="131"/>
                    <a:pt x="859" y="855"/>
                  </a:cubicBezTo>
                  <a:cubicBezTo>
                    <a:pt x="1032" y="1580"/>
                    <a:pt x="793" y="1849"/>
                    <a:pt x="793" y="1849"/>
                  </a:cubicBezTo>
                  <a:cubicBezTo>
                    <a:pt x="793" y="1849"/>
                    <a:pt x="344" y="1691"/>
                    <a:pt x="183" y="1017"/>
                  </a:cubicBezTo>
                  <a:cubicBezTo>
                    <a:pt x="0" y="253"/>
                    <a:pt x="350" y="0"/>
                    <a:pt x="350" y="0"/>
                  </a:cubicBezTo>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6" name="Google Shape;1946;p50"/>
            <p:cNvSpPr/>
            <p:nvPr/>
          </p:nvSpPr>
          <p:spPr>
            <a:xfrm>
              <a:off x="5594350" y="2019301"/>
              <a:ext cx="4763" cy="9525"/>
            </a:xfrm>
            <a:custGeom>
              <a:rect b="b" l="l" r="r" t="t"/>
              <a:pathLst>
                <a:path extrusionOk="0" h="19" w="11">
                  <a:moveTo>
                    <a:pt x="1" y="3"/>
                  </a:moveTo>
                  <a:cubicBezTo>
                    <a:pt x="4" y="8"/>
                    <a:pt x="7" y="13"/>
                    <a:pt x="11" y="19"/>
                  </a:cubicBezTo>
                  <a:cubicBezTo>
                    <a:pt x="11" y="19"/>
                    <a:pt x="11" y="19"/>
                    <a:pt x="11" y="19"/>
                  </a:cubicBezTo>
                  <a:cubicBezTo>
                    <a:pt x="7" y="13"/>
                    <a:pt x="4" y="8"/>
                    <a:pt x="1" y="3"/>
                  </a:cubicBezTo>
                  <a:moveTo>
                    <a:pt x="0" y="1"/>
                  </a:moveTo>
                  <a:cubicBezTo>
                    <a:pt x="0" y="2"/>
                    <a:pt x="1" y="2"/>
                    <a:pt x="1" y="2"/>
                  </a:cubicBezTo>
                  <a:cubicBezTo>
                    <a:pt x="1" y="2"/>
                    <a:pt x="0" y="2"/>
                    <a:pt x="0" y="1"/>
                  </a:cubicBezTo>
                  <a:moveTo>
                    <a:pt x="0" y="0"/>
                  </a:moveTo>
                  <a:cubicBezTo>
                    <a:pt x="0" y="1"/>
                    <a:pt x="0" y="1"/>
                    <a:pt x="0" y="1"/>
                  </a:cubicBezTo>
                  <a:cubicBezTo>
                    <a:pt x="0" y="1"/>
                    <a:pt x="0" y="1"/>
                    <a:pt x="0" y="0"/>
                  </a:cubicBezTo>
                </a:path>
              </a:pathLst>
            </a:custGeom>
            <a:solidFill>
              <a:srgbClr val="E9EB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7" name="Google Shape;1947;p50"/>
            <p:cNvSpPr/>
            <p:nvPr/>
          </p:nvSpPr>
          <p:spPr>
            <a:xfrm>
              <a:off x="5599113" y="2028826"/>
              <a:ext cx="63500" cy="76200"/>
            </a:xfrm>
            <a:custGeom>
              <a:rect b="b" l="l" r="r" t="t"/>
              <a:pathLst>
                <a:path extrusionOk="0" h="146" w="121">
                  <a:moveTo>
                    <a:pt x="0" y="0"/>
                  </a:moveTo>
                  <a:cubicBezTo>
                    <a:pt x="0" y="0"/>
                    <a:pt x="0" y="0"/>
                    <a:pt x="0" y="0"/>
                  </a:cubicBezTo>
                  <a:cubicBezTo>
                    <a:pt x="31" y="48"/>
                    <a:pt x="71" y="99"/>
                    <a:pt x="121" y="146"/>
                  </a:cubicBezTo>
                  <a:cubicBezTo>
                    <a:pt x="121" y="146"/>
                    <a:pt x="121" y="146"/>
                    <a:pt x="121" y="146"/>
                  </a:cubicBezTo>
                  <a:cubicBezTo>
                    <a:pt x="71" y="99"/>
                    <a:pt x="31" y="48"/>
                    <a:pt x="0" y="0"/>
                  </a:cubicBezTo>
                </a:path>
              </a:pathLst>
            </a:custGeom>
            <a:solidFill>
              <a:srgbClr val="2737F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50"/>
            <p:cNvSpPr/>
            <p:nvPr/>
          </p:nvSpPr>
          <p:spPr>
            <a:xfrm>
              <a:off x="5662613" y="2105026"/>
              <a:ext cx="22225" cy="19050"/>
            </a:xfrm>
            <a:custGeom>
              <a:rect b="b" l="l" r="r" t="t"/>
              <a:pathLst>
                <a:path extrusionOk="0" h="36" w="40">
                  <a:moveTo>
                    <a:pt x="39" y="35"/>
                  </a:moveTo>
                  <a:cubicBezTo>
                    <a:pt x="39" y="35"/>
                    <a:pt x="39" y="36"/>
                    <a:pt x="40" y="36"/>
                  </a:cubicBezTo>
                  <a:cubicBezTo>
                    <a:pt x="39" y="36"/>
                    <a:pt x="39" y="35"/>
                    <a:pt x="39" y="35"/>
                  </a:cubicBezTo>
                  <a:moveTo>
                    <a:pt x="36" y="33"/>
                  </a:moveTo>
                  <a:cubicBezTo>
                    <a:pt x="37" y="33"/>
                    <a:pt x="38" y="34"/>
                    <a:pt x="38" y="35"/>
                  </a:cubicBezTo>
                  <a:cubicBezTo>
                    <a:pt x="38" y="34"/>
                    <a:pt x="37" y="33"/>
                    <a:pt x="36" y="33"/>
                  </a:cubicBezTo>
                  <a:moveTo>
                    <a:pt x="0" y="0"/>
                  </a:moveTo>
                  <a:cubicBezTo>
                    <a:pt x="0" y="0"/>
                    <a:pt x="0" y="0"/>
                    <a:pt x="0" y="0"/>
                  </a:cubicBezTo>
                  <a:cubicBezTo>
                    <a:pt x="11" y="11"/>
                    <a:pt x="23" y="22"/>
                    <a:pt x="36" y="33"/>
                  </a:cubicBezTo>
                  <a:cubicBezTo>
                    <a:pt x="23" y="22"/>
                    <a:pt x="11" y="11"/>
                    <a:pt x="0" y="0"/>
                  </a:cubicBezTo>
                </a:path>
              </a:pathLst>
            </a:custGeom>
            <a:solidFill>
              <a:srgbClr val="B8C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50"/>
            <p:cNvSpPr/>
            <p:nvPr/>
          </p:nvSpPr>
          <p:spPr>
            <a:xfrm>
              <a:off x="5684838" y="1778001"/>
              <a:ext cx="995362" cy="349250"/>
            </a:xfrm>
            <a:custGeom>
              <a:rect b="b" l="l" r="r" t="t"/>
              <a:pathLst>
                <a:path extrusionOk="0" h="663" w="1896">
                  <a:moveTo>
                    <a:pt x="1335" y="0"/>
                  </a:moveTo>
                  <a:cubicBezTo>
                    <a:pt x="1152" y="87"/>
                    <a:pt x="946" y="160"/>
                    <a:pt x="726" y="212"/>
                  </a:cubicBezTo>
                  <a:cubicBezTo>
                    <a:pt x="589" y="245"/>
                    <a:pt x="454" y="268"/>
                    <a:pt x="322" y="283"/>
                  </a:cubicBezTo>
                  <a:cubicBezTo>
                    <a:pt x="372" y="396"/>
                    <a:pt x="457" y="537"/>
                    <a:pt x="597" y="660"/>
                  </a:cubicBezTo>
                  <a:cubicBezTo>
                    <a:pt x="0" y="659"/>
                    <a:pt x="0" y="659"/>
                    <a:pt x="0" y="659"/>
                  </a:cubicBezTo>
                  <a:cubicBezTo>
                    <a:pt x="1896" y="663"/>
                    <a:pt x="1896" y="663"/>
                    <a:pt x="1896" y="663"/>
                  </a:cubicBezTo>
                  <a:cubicBezTo>
                    <a:pt x="1896" y="663"/>
                    <a:pt x="1523" y="532"/>
                    <a:pt x="1335" y="0"/>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50"/>
            <p:cNvSpPr/>
            <p:nvPr/>
          </p:nvSpPr>
          <p:spPr>
            <a:xfrm>
              <a:off x="5551488" y="1927226"/>
              <a:ext cx="446089" cy="198438"/>
            </a:xfrm>
            <a:custGeom>
              <a:rect b="b" l="l" r="r" t="t"/>
              <a:pathLst>
                <a:path extrusionOk="0" h="377" w="850">
                  <a:moveTo>
                    <a:pt x="575" y="0"/>
                  </a:moveTo>
                  <a:cubicBezTo>
                    <a:pt x="468" y="11"/>
                    <a:pt x="363" y="17"/>
                    <a:pt x="262" y="17"/>
                  </a:cubicBezTo>
                  <a:cubicBezTo>
                    <a:pt x="172" y="17"/>
                    <a:pt x="84" y="12"/>
                    <a:pt x="0" y="3"/>
                  </a:cubicBezTo>
                  <a:cubicBezTo>
                    <a:pt x="16" y="49"/>
                    <a:pt x="41" y="110"/>
                    <a:pt x="81" y="175"/>
                  </a:cubicBezTo>
                  <a:cubicBezTo>
                    <a:pt x="81" y="176"/>
                    <a:pt x="81" y="176"/>
                    <a:pt x="81" y="176"/>
                  </a:cubicBezTo>
                  <a:cubicBezTo>
                    <a:pt x="81" y="176"/>
                    <a:pt x="81" y="176"/>
                    <a:pt x="81" y="176"/>
                  </a:cubicBezTo>
                  <a:cubicBezTo>
                    <a:pt x="81" y="177"/>
                    <a:pt x="82" y="177"/>
                    <a:pt x="82" y="177"/>
                  </a:cubicBezTo>
                  <a:cubicBezTo>
                    <a:pt x="82" y="177"/>
                    <a:pt x="82" y="177"/>
                    <a:pt x="82" y="178"/>
                  </a:cubicBezTo>
                  <a:cubicBezTo>
                    <a:pt x="122" y="242"/>
                    <a:pt x="176" y="311"/>
                    <a:pt x="249" y="373"/>
                  </a:cubicBezTo>
                  <a:cubicBezTo>
                    <a:pt x="249" y="373"/>
                    <a:pt x="249" y="373"/>
                    <a:pt x="249" y="373"/>
                  </a:cubicBezTo>
                  <a:cubicBezTo>
                    <a:pt x="250" y="373"/>
                    <a:pt x="251" y="374"/>
                    <a:pt x="251" y="375"/>
                  </a:cubicBezTo>
                  <a:cubicBezTo>
                    <a:pt x="251" y="375"/>
                    <a:pt x="252" y="375"/>
                    <a:pt x="252" y="375"/>
                  </a:cubicBezTo>
                  <a:cubicBezTo>
                    <a:pt x="252" y="375"/>
                    <a:pt x="252" y="376"/>
                    <a:pt x="253" y="376"/>
                  </a:cubicBezTo>
                  <a:cubicBezTo>
                    <a:pt x="253" y="376"/>
                    <a:pt x="253" y="376"/>
                    <a:pt x="253" y="376"/>
                  </a:cubicBezTo>
                  <a:cubicBezTo>
                    <a:pt x="850" y="377"/>
                    <a:pt x="850" y="377"/>
                    <a:pt x="850" y="377"/>
                  </a:cubicBezTo>
                  <a:cubicBezTo>
                    <a:pt x="710" y="254"/>
                    <a:pt x="625" y="113"/>
                    <a:pt x="575" y="0"/>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50"/>
            <p:cNvSpPr/>
            <p:nvPr/>
          </p:nvSpPr>
          <p:spPr>
            <a:xfrm>
              <a:off x="6384925" y="1562101"/>
              <a:ext cx="414337" cy="565150"/>
            </a:xfrm>
            <a:custGeom>
              <a:rect b="b" l="l" r="r" t="t"/>
              <a:pathLst>
                <a:path extrusionOk="0" h="1074" w="790">
                  <a:moveTo>
                    <a:pt x="606" y="0"/>
                  </a:moveTo>
                  <a:cubicBezTo>
                    <a:pt x="519" y="87"/>
                    <a:pt x="415" y="170"/>
                    <a:pt x="296" y="248"/>
                  </a:cubicBezTo>
                  <a:cubicBezTo>
                    <a:pt x="287" y="374"/>
                    <a:pt x="198" y="485"/>
                    <a:pt x="68" y="516"/>
                  </a:cubicBezTo>
                  <a:cubicBezTo>
                    <a:pt x="60" y="518"/>
                    <a:pt x="52" y="520"/>
                    <a:pt x="44" y="521"/>
                  </a:cubicBezTo>
                  <a:cubicBezTo>
                    <a:pt x="29" y="486"/>
                    <a:pt x="14" y="450"/>
                    <a:pt x="0" y="411"/>
                  </a:cubicBezTo>
                  <a:cubicBezTo>
                    <a:pt x="0" y="411"/>
                    <a:pt x="0" y="411"/>
                    <a:pt x="0" y="411"/>
                  </a:cubicBezTo>
                  <a:cubicBezTo>
                    <a:pt x="188" y="943"/>
                    <a:pt x="561" y="1074"/>
                    <a:pt x="561" y="1074"/>
                  </a:cubicBezTo>
                  <a:cubicBezTo>
                    <a:pt x="561" y="1074"/>
                    <a:pt x="561" y="1074"/>
                    <a:pt x="561" y="1074"/>
                  </a:cubicBezTo>
                  <a:cubicBezTo>
                    <a:pt x="561" y="1074"/>
                    <a:pt x="790" y="764"/>
                    <a:pt x="627" y="80"/>
                  </a:cubicBezTo>
                  <a:cubicBezTo>
                    <a:pt x="627" y="80"/>
                    <a:pt x="627" y="80"/>
                    <a:pt x="627" y="80"/>
                  </a:cubicBezTo>
                  <a:cubicBezTo>
                    <a:pt x="627" y="80"/>
                    <a:pt x="627" y="80"/>
                    <a:pt x="627" y="80"/>
                  </a:cubicBezTo>
                  <a:cubicBezTo>
                    <a:pt x="620" y="53"/>
                    <a:pt x="613" y="26"/>
                    <a:pt x="606" y="0"/>
                  </a:cubicBezTo>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50"/>
            <p:cNvSpPr/>
            <p:nvPr/>
          </p:nvSpPr>
          <p:spPr>
            <a:xfrm>
              <a:off x="6756400" y="1258888"/>
              <a:ext cx="212725" cy="254000"/>
            </a:xfrm>
            <a:custGeom>
              <a:rect b="b" l="l" r="r" t="t"/>
              <a:pathLst>
                <a:path extrusionOk="0" h="160" w="134">
                  <a:moveTo>
                    <a:pt x="0" y="160"/>
                  </a:moveTo>
                  <a:lnTo>
                    <a:pt x="82" y="0"/>
                  </a:lnTo>
                  <a:lnTo>
                    <a:pt x="134" y="47"/>
                  </a:lnTo>
                  <a:lnTo>
                    <a:pt x="0" y="16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50"/>
            <p:cNvSpPr/>
            <p:nvPr/>
          </p:nvSpPr>
          <p:spPr>
            <a:xfrm>
              <a:off x="6873875" y="1371601"/>
              <a:ext cx="381000" cy="204788"/>
            </a:xfrm>
            <a:custGeom>
              <a:rect b="b" l="l" r="r" t="t"/>
              <a:pathLst>
                <a:path extrusionOk="0" h="129" w="240">
                  <a:moveTo>
                    <a:pt x="0" y="129"/>
                  </a:moveTo>
                  <a:lnTo>
                    <a:pt x="213" y="0"/>
                  </a:lnTo>
                  <a:lnTo>
                    <a:pt x="240" y="95"/>
                  </a:lnTo>
                  <a:lnTo>
                    <a:pt x="0" y="12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50"/>
            <p:cNvSpPr/>
            <p:nvPr/>
          </p:nvSpPr>
          <p:spPr>
            <a:xfrm>
              <a:off x="6851650" y="1677988"/>
              <a:ext cx="279400" cy="161925"/>
            </a:xfrm>
            <a:custGeom>
              <a:rect b="b" l="l" r="r" t="t"/>
              <a:pathLst>
                <a:path extrusionOk="0" h="102" w="176">
                  <a:moveTo>
                    <a:pt x="0" y="0"/>
                  </a:moveTo>
                  <a:lnTo>
                    <a:pt x="176" y="40"/>
                  </a:lnTo>
                  <a:lnTo>
                    <a:pt x="142" y="102"/>
                  </a:lnTo>
                  <a:lnTo>
                    <a:pt x="0"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50"/>
            <p:cNvSpPr/>
            <p:nvPr/>
          </p:nvSpPr>
          <p:spPr>
            <a:xfrm>
              <a:off x="7161213" y="1851026"/>
              <a:ext cx="122238" cy="139700"/>
            </a:xfrm>
            <a:custGeom>
              <a:rect b="b" l="l" r="r" t="t"/>
              <a:pathLst>
                <a:path extrusionOk="0" h="267" w="234">
                  <a:moveTo>
                    <a:pt x="117" y="0"/>
                  </a:moveTo>
                  <a:cubicBezTo>
                    <a:pt x="103" y="122"/>
                    <a:pt x="0" y="133"/>
                    <a:pt x="0" y="133"/>
                  </a:cubicBezTo>
                  <a:cubicBezTo>
                    <a:pt x="0" y="133"/>
                    <a:pt x="103" y="145"/>
                    <a:pt x="117" y="267"/>
                  </a:cubicBezTo>
                  <a:cubicBezTo>
                    <a:pt x="131" y="145"/>
                    <a:pt x="234" y="133"/>
                    <a:pt x="234" y="133"/>
                  </a:cubicBezTo>
                  <a:cubicBezTo>
                    <a:pt x="234" y="133"/>
                    <a:pt x="131" y="122"/>
                    <a:pt x="11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50"/>
            <p:cNvSpPr/>
            <p:nvPr/>
          </p:nvSpPr>
          <p:spPr>
            <a:xfrm>
              <a:off x="6791325" y="2119313"/>
              <a:ext cx="71438" cy="80963"/>
            </a:xfrm>
            <a:custGeom>
              <a:rect b="b" l="l" r="r" t="t"/>
              <a:pathLst>
                <a:path extrusionOk="0" h="155" w="137">
                  <a:moveTo>
                    <a:pt x="68" y="0"/>
                  </a:moveTo>
                  <a:cubicBezTo>
                    <a:pt x="60" y="71"/>
                    <a:pt x="0" y="78"/>
                    <a:pt x="0" y="78"/>
                  </a:cubicBezTo>
                  <a:cubicBezTo>
                    <a:pt x="0" y="78"/>
                    <a:pt x="60" y="84"/>
                    <a:pt x="68" y="155"/>
                  </a:cubicBezTo>
                  <a:cubicBezTo>
                    <a:pt x="77" y="84"/>
                    <a:pt x="137" y="78"/>
                    <a:pt x="137" y="78"/>
                  </a:cubicBezTo>
                  <a:cubicBezTo>
                    <a:pt x="137" y="78"/>
                    <a:pt x="77" y="71"/>
                    <a:pt x="68"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50"/>
            <p:cNvSpPr/>
            <p:nvPr/>
          </p:nvSpPr>
          <p:spPr>
            <a:xfrm>
              <a:off x="5332413" y="1354138"/>
              <a:ext cx="182563" cy="207963"/>
            </a:xfrm>
            <a:custGeom>
              <a:rect b="b" l="l" r="r" t="t"/>
              <a:pathLst>
                <a:path extrusionOk="0" h="397" w="349">
                  <a:moveTo>
                    <a:pt x="175" y="0"/>
                  </a:moveTo>
                  <a:cubicBezTo>
                    <a:pt x="153" y="182"/>
                    <a:pt x="0" y="199"/>
                    <a:pt x="0" y="199"/>
                  </a:cubicBezTo>
                  <a:cubicBezTo>
                    <a:pt x="0" y="199"/>
                    <a:pt x="153" y="215"/>
                    <a:pt x="175" y="397"/>
                  </a:cubicBezTo>
                  <a:cubicBezTo>
                    <a:pt x="196" y="215"/>
                    <a:pt x="349" y="199"/>
                    <a:pt x="349" y="199"/>
                  </a:cubicBezTo>
                  <a:cubicBezTo>
                    <a:pt x="349" y="199"/>
                    <a:pt x="196" y="182"/>
                    <a:pt x="175" y="0"/>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8" name="Google Shape;1958;p50"/>
            <p:cNvSpPr/>
            <p:nvPr/>
          </p:nvSpPr>
          <p:spPr>
            <a:xfrm>
              <a:off x="5026025" y="2119313"/>
              <a:ext cx="71438" cy="80963"/>
            </a:xfrm>
            <a:custGeom>
              <a:rect b="b" l="l" r="r" t="t"/>
              <a:pathLst>
                <a:path extrusionOk="0" h="155" w="136">
                  <a:moveTo>
                    <a:pt x="68" y="0"/>
                  </a:moveTo>
                  <a:cubicBezTo>
                    <a:pt x="60" y="71"/>
                    <a:pt x="0" y="78"/>
                    <a:pt x="0" y="78"/>
                  </a:cubicBezTo>
                  <a:cubicBezTo>
                    <a:pt x="0" y="78"/>
                    <a:pt x="60" y="84"/>
                    <a:pt x="68" y="155"/>
                  </a:cubicBezTo>
                  <a:cubicBezTo>
                    <a:pt x="76" y="84"/>
                    <a:pt x="136" y="78"/>
                    <a:pt x="136" y="78"/>
                  </a:cubicBezTo>
                  <a:cubicBezTo>
                    <a:pt x="136" y="78"/>
                    <a:pt x="76" y="71"/>
                    <a:pt x="68" y="0"/>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50"/>
            <p:cNvSpPr/>
            <p:nvPr/>
          </p:nvSpPr>
          <p:spPr>
            <a:xfrm>
              <a:off x="7307263" y="2227263"/>
              <a:ext cx="136525" cy="136525"/>
            </a:xfrm>
            <a:custGeom>
              <a:rect b="b" l="l" r="r" t="t"/>
              <a:pathLst>
                <a:path extrusionOk="0" h="259" w="259">
                  <a:moveTo>
                    <a:pt x="130" y="259"/>
                  </a:moveTo>
                  <a:cubicBezTo>
                    <a:pt x="58" y="259"/>
                    <a:pt x="0" y="201"/>
                    <a:pt x="0" y="130"/>
                  </a:cubicBezTo>
                  <a:cubicBezTo>
                    <a:pt x="0" y="58"/>
                    <a:pt x="58" y="0"/>
                    <a:pt x="130" y="0"/>
                  </a:cubicBezTo>
                  <a:cubicBezTo>
                    <a:pt x="201" y="0"/>
                    <a:pt x="259" y="58"/>
                    <a:pt x="259" y="130"/>
                  </a:cubicBezTo>
                  <a:cubicBezTo>
                    <a:pt x="259" y="201"/>
                    <a:pt x="201" y="259"/>
                    <a:pt x="130" y="259"/>
                  </a:cubicBezTo>
                  <a:close/>
                  <a:moveTo>
                    <a:pt x="130" y="28"/>
                  </a:moveTo>
                  <a:cubicBezTo>
                    <a:pt x="74" y="28"/>
                    <a:pt x="28" y="74"/>
                    <a:pt x="28" y="130"/>
                  </a:cubicBezTo>
                  <a:cubicBezTo>
                    <a:pt x="28" y="186"/>
                    <a:pt x="74" y="231"/>
                    <a:pt x="130" y="231"/>
                  </a:cubicBezTo>
                  <a:cubicBezTo>
                    <a:pt x="186" y="231"/>
                    <a:pt x="231" y="186"/>
                    <a:pt x="231" y="130"/>
                  </a:cubicBezTo>
                  <a:cubicBezTo>
                    <a:pt x="231" y="74"/>
                    <a:pt x="186" y="28"/>
                    <a:pt x="130" y="28"/>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50"/>
            <p:cNvSpPr/>
            <p:nvPr/>
          </p:nvSpPr>
          <p:spPr>
            <a:xfrm>
              <a:off x="6213475" y="1511301"/>
              <a:ext cx="342900" cy="342900"/>
            </a:xfrm>
            <a:custGeom>
              <a:rect b="b" l="l" r="r" t="t"/>
              <a:pathLst>
                <a:path extrusionOk="0" h="653" w="653">
                  <a:moveTo>
                    <a:pt x="615" y="257"/>
                  </a:moveTo>
                  <a:cubicBezTo>
                    <a:pt x="653" y="417"/>
                    <a:pt x="555" y="577"/>
                    <a:pt x="395" y="615"/>
                  </a:cubicBezTo>
                  <a:cubicBezTo>
                    <a:pt x="236" y="653"/>
                    <a:pt x="76" y="555"/>
                    <a:pt x="38" y="396"/>
                  </a:cubicBezTo>
                  <a:cubicBezTo>
                    <a:pt x="0" y="236"/>
                    <a:pt x="98" y="76"/>
                    <a:pt x="257" y="38"/>
                  </a:cubicBezTo>
                  <a:cubicBezTo>
                    <a:pt x="417" y="0"/>
                    <a:pt x="577" y="98"/>
                    <a:pt x="615" y="257"/>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966" name="Google Shape;1966;p51"/>
          <p:cNvSpPr txBox="1"/>
          <p:nvPr/>
        </p:nvSpPr>
        <p:spPr>
          <a:xfrm>
            <a:off x="720000" y="1014550"/>
            <a:ext cx="5361000" cy="35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Jost"/>
                <a:ea typeface="Jost"/>
                <a:cs typeface="Jost"/>
                <a:sym typeface="Jost"/>
              </a:rPr>
              <a:t>Did you like the resources in this template? Get them on these websites:</a:t>
            </a:r>
            <a:endParaRPr sz="1200">
              <a:solidFill>
                <a:schemeClr val="dk1"/>
              </a:solidFill>
              <a:latin typeface="Jost"/>
              <a:ea typeface="Jost"/>
              <a:cs typeface="Jost"/>
              <a:sym typeface="Jost"/>
            </a:endParaRPr>
          </a:p>
          <a:p>
            <a:pPr indent="0" lvl="0" marL="0" rtl="0" algn="l">
              <a:spcBef>
                <a:spcPts val="1000"/>
              </a:spcBef>
              <a:spcAft>
                <a:spcPts val="0"/>
              </a:spcAft>
              <a:buNone/>
            </a:pPr>
            <a:r>
              <a:rPr lang="en" sz="1200">
                <a:solidFill>
                  <a:schemeClr val="dk1"/>
                </a:solidFill>
                <a:latin typeface="Jost SemiBold"/>
                <a:ea typeface="Jost SemiBold"/>
                <a:cs typeface="Jost SemiBold"/>
                <a:sym typeface="Jost SemiBold"/>
              </a:rPr>
              <a:t>Vectors:</a:t>
            </a:r>
            <a:endParaRPr sz="1200">
              <a:solidFill>
                <a:schemeClr val="dk1"/>
              </a:solidFill>
              <a:latin typeface="Jost SemiBold"/>
              <a:ea typeface="Jost SemiBold"/>
              <a:cs typeface="Jost SemiBold"/>
              <a:sym typeface="Jost SemiBold"/>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3">
                  <a:extLst>
                    <a:ext uri="{A12FA001-AC4F-418D-AE19-62706E023703}">
                      <ahyp:hlinkClr val="tx"/>
                    </a:ext>
                  </a:extLst>
                </a:hlinkClick>
              </a:rPr>
              <a:t>Facebook post illustration of notifications I</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4">
                  <a:extLst>
                    <a:ext uri="{A12FA001-AC4F-418D-AE19-62706E023703}">
                      <ahyp:hlinkClr val="tx"/>
                    </a:ext>
                  </a:extLst>
                </a:hlinkClick>
              </a:rPr>
              <a:t>Facebook post illustration of notifications II</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5">
                  <a:extLst>
                    <a:ext uri="{A12FA001-AC4F-418D-AE19-62706E023703}">
                      <ahyp:hlinkClr val="tx"/>
                    </a:ext>
                  </a:extLst>
                </a:hlinkClick>
              </a:rPr>
              <a:t>Flat design advertising agency landing page template</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6">
                  <a:extLst>
                    <a:ext uri="{A12FA001-AC4F-418D-AE19-62706E023703}">
                      <ahyp:hlinkClr val="tx"/>
                    </a:ext>
                  </a:extLst>
                </a:hlinkClick>
              </a:rPr>
              <a:t>Flat design advertising agency landing page template</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7">
                  <a:extLst>
                    <a:ext uri="{A12FA001-AC4F-418D-AE19-62706E023703}">
                      <ahyp:hlinkClr val="tx"/>
                    </a:ext>
                  </a:extLst>
                </a:hlinkClick>
              </a:rPr>
              <a:t>Flat design advertising agency banner template</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8">
                  <a:extLst>
                    <a:ext uri="{A12FA001-AC4F-418D-AE19-62706E023703}">
                      <ahyp:hlinkClr val="tx"/>
                    </a:ext>
                  </a:extLst>
                </a:hlinkClick>
              </a:rPr>
              <a:t>Flat design advertising agency instagram</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9">
                  <a:extLst>
                    <a:ext uri="{A12FA001-AC4F-418D-AE19-62706E023703}">
                      <ahyp:hlinkClr val="tx"/>
                    </a:ext>
                  </a:extLst>
                </a:hlinkClick>
              </a:rPr>
              <a:t>Flat design advertising agency instagram II</a:t>
            </a:r>
            <a:endParaRPr sz="1200">
              <a:solidFill>
                <a:schemeClr val="dk1"/>
              </a:solidFill>
              <a:latin typeface="Jost"/>
              <a:ea typeface="Jost"/>
              <a:cs typeface="Jost"/>
              <a:sym typeface="Jost"/>
            </a:endParaRPr>
          </a:p>
          <a:p>
            <a:pPr indent="0" lvl="0" marL="0" rtl="0" algn="l">
              <a:spcBef>
                <a:spcPts val="1600"/>
              </a:spcBef>
              <a:spcAft>
                <a:spcPts val="0"/>
              </a:spcAft>
              <a:buNone/>
            </a:pPr>
            <a:r>
              <a:rPr lang="en" sz="1200">
                <a:solidFill>
                  <a:schemeClr val="dk1"/>
                </a:solidFill>
                <a:latin typeface="Jost SemiBold"/>
                <a:ea typeface="Jost SemiBold"/>
                <a:cs typeface="Jost SemiBold"/>
                <a:sym typeface="Jost SemiBold"/>
              </a:rPr>
              <a:t>Icons:</a:t>
            </a:r>
            <a:endParaRPr sz="1200">
              <a:solidFill>
                <a:schemeClr val="dk1"/>
              </a:solidFill>
              <a:latin typeface="Jost SemiBold"/>
              <a:ea typeface="Jost SemiBold"/>
              <a:cs typeface="Jost SemiBold"/>
              <a:sym typeface="Jost SemiBold"/>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10">
                  <a:extLst>
                    <a:ext uri="{A12FA001-AC4F-418D-AE19-62706E023703}">
                      <ahyp:hlinkClr val="tx"/>
                    </a:ext>
                  </a:extLst>
                </a:hlinkClick>
              </a:rPr>
              <a:t>Icon Pack: Digital Marketing | Lineal</a:t>
            </a:r>
            <a:endParaRPr sz="1200">
              <a:solidFill>
                <a:schemeClr val="dk1"/>
              </a:solidFill>
              <a:latin typeface="Jost"/>
              <a:ea typeface="Jost"/>
              <a:cs typeface="Jost"/>
              <a:sym typeface="Jost"/>
            </a:endParaRPr>
          </a:p>
          <a:p>
            <a:pPr indent="0" lvl="0" marL="457200" rtl="0" algn="l">
              <a:spcBef>
                <a:spcPts val="0"/>
              </a:spcBef>
              <a:spcAft>
                <a:spcPts val="0"/>
              </a:spcAft>
              <a:buNone/>
            </a:pPr>
            <a:r>
              <a:t/>
            </a:r>
            <a:endParaRPr sz="1200">
              <a:solidFill>
                <a:schemeClr val="dk1"/>
              </a:solidFill>
              <a:latin typeface="Jost"/>
              <a:ea typeface="Jost"/>
              <a:cs typeface="Jost"/>
              <a:sym typeface="Jost"/>
            </a:endParaRPr>
          </a:p>
          <a:p>
            <a:pPr indent="0" lvl="0" marL="0" rtl="0" algn="l">
              <a:spcBef>
                <a:spcPts val="0"/>
              </a:spcBef>
              <a:spcAft>
                <a:spcPts val="0"/>
              </a:spcAft>
              <a:buNone/>
            </a:pPr>
            <a:r>
              <a:rPr lang="en" sz="1200">
                <a:solidFill>
                  <a:schemeClr val="dk1"/>
                </a:solidFill>
                <a:latin typeface="Jost SemiBold"/>
                <a:ea typeface="Jost SemiBold"/>
                <a:cs typeface="Jost SemiBold"/>
                <a:sym typeface="Jost SemiBold"/>
              </a:rPr>
              <a:t>Photos:</a:t>
            </a:r>
            <a:endParaRPr sz="1200">
              <a:solidFill>
                <a:schemeClr val="dk1"/>
              </a:solidFill>
              <a:latin typeface="Jost SemiBold"/>
              <a:ea typeface="Jost SemiBold"/>
              <a:cs typeface="Jost SemiBold"/>
              <a:sym typeface="Jost SemiBold"/>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11">
                  <a:extLst>
                    <a:ext uri="{A12FA001-AC4F-418D-AE19-62706E023703}">
                      <ahyp:hlinkClr val="tx"/>
                    </a:ext>
                  </a:extLst>
                </a:hlinkClick>
              </a:rPr>
              <a:t>People working in elegant and cozy office space</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12">
                  <a:extLst>
                    <a:ext uri="{A12FA001-AC4F-418D-AE19-62706E023703}">
                      <ahyp:hlinkClr val="tx"/>
                    </a:ext>
                  </a:extLst>
                </a:hlinkClick>
              </a:rPr>
              <a:t>People working in elegant and cozy office space</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13">
                  <a:extLst>
                    <a:ext uri="{A12FA001-AC4F-418D-AE19-62706E023703}">
                      <ahyp:hlinkClr val="tx"/>
                    </a:ext>
                  </a:extLst>
                </a:hlinkClick>
              </a:rPr>
              <a:t>Medium shot smiley people with laptop</a:t>
            </a:r>
            <a:endParaRPr sz="1200">
              <a:solidFill>
                <a:schemeClr val="dk1"/>
              </a:solidFill>
              <a:latin typeface="Jost"/>
              <a:ea typeface="Jost"/>
              <a:cs typeface="Jost"/>
              <a:sym typeface="Jost"/>
            </a:endParaRPr>
          </a:p>
          <a:p>
            <a:pPr indent="-304800" lvl="0" marL="457200" rtl="0" algn="l">
              <a:spcBef>
                <a:spcPts val="0"/>
              </a:spcBef>
              <a:spcAft>
                <a:spcPts val="0"/>
              </a:spcAft>
              <a:buClr>
                <a:schemeClr val="dk1"/>
              </a:buClr>
              <a:buSzPts val="1200"/>
              <a:buFont typeface="Jost"/>
              <a:buChar char="●"/>
            </a:pPr>
            <a:r>
              <a:rPr lang="en" sz="1200" u="sng">
                <a:solidFill>
                  <a:schemeClr val="dk1"/>
                </a:solidFill>
                <a:latin typeface="Jost"/>
                <a:ea typeface="Jost"/>
                <a:cs typeface="Jost"/>
                <a:sym typeface="Jost"/>
                <a:hlinkClick r:id="rId14">
                  <a:extLst>
                    <a:ext uri="{A12FA001-AC4F-418D-AE19-62706E023703}">
                      <ahyp:hlinkClr val="tx"/>
                    </a:ext>
                  </a:extLst>
                </a:hlinkClick>
              </a:rPr>
              <a:t>Smiley colleagues in the office during a meeting</a:t>
            </a:r>
            <a:endParaRPr sz="1200">
              <a:solidFill>
                <a:schemeClr val="dk1"/>
              </a:solidFill>
              <a:latin typeface="Jost"/>
              <a:ea typeface="Jost"/>
              <a:cs typeface="Jost"/>
              <a:sym typeface="Jost"/>
            </a:endParaRPr>
          </a:p>
        </p:txBody>
      </p:sp>
      <p:grpSp>
        <p:nvGrpSpPr>
          <p:cNvPr id="1967" name="Google Shape;1967;p51"/>
          <p:cNvGrpSpPr/>
          <p:nvPr/>
        </p:nvGrpSpPr>
        <p:grpSpPr>
          <a:xfrm>
            <a:off x="6428700" y="2364145"/>
            <a:ext cx="1796018" cy="2180555"/>
            <a:chOff x="6428700" y="2364145"/>
            <a:chExt cx="1796018" cy="2180555"/>
          </a:xfrm>
        </p:grpSpPr>
        <p:grpSp>
          <p:nvGrpSpPr>
            <p:cNvPr id="1968" name="Google Shape;1968;p51"/>
            <p:cNvGrpSpPr/>
            <p:nvPr/>
          </p:nvGrpSpPr>
          <p:grpSpPr>
            <a:xfrm>
              <a:off x="6428700" y="3009875"/>
              <a:ext cx="1497925" cy="1534825"/>
              <a:chOff x="6428700" y="3009875"/>
              <a:chExt cx="1497925" cy="1534825"/>
            </a:xfrm>
          </p:grpSpPr>
          <p:sp>
            <p:nvSpPr>
              <p:cNvPr id="1969" name="Google Shape;1969;p51"/>
              <p:cNvSpPr/>
              <p:nvPr/>
            </p:nvSpPr>
            <p:spPr>
              <a:xfrm>
                <a:off x="6562450" y="4399500"/>
                <a:ext cx="1230600" cy="145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efin Sans"/>
                  <a:ea typeface="Josefin Sans"/>
                  <a:cs typeface="Josefin Sans"/>
                  <a:sym typeface="Josefin Sans"/>
                </a:endParaRPr>
              </a:p>
            </p:txBody>
          </p:sp>
          <p:grpSp>
            <p:nvGrpSpPr>
              <p:cNvPr id="1970" name="Google Shape;1970;p51"/>
              <p:cNvGrpSpPr/>
              <p:nvPr/>
            </p:nvGrpSpPr>
            <p:grpSpPr>
              <a:xfrm>
                <a:off x="6428700" y="3009875"/>
                <a:ext cx="1497925" cy="1466775"/>
                <a:chOff x="6081000" y="3141775"/>
                <a:chExt cx="1497925" cy="1466775"/>
              </a:xfrm>
            </p:grpSpPr>
            <p:sp>
              <p:nvSpPr>
                <p:cNvPr id="1971" name="Google Shape;1971;p51"/>
                <p:cNvSpPr/>
                <p:nvPr/>
              </p:nvSpPr>
              <p:spPr>
                <a:xfrm>
                  <a:off x="6081000" y="3398050"/>
                  <a:ext cx="1497925" cy="1077225"/>
                </a:xfrm>
                <a:custGeom>
                  <a:rect b="b" l="l" r="r" t="t"/>
                  <a:pathLst>
                    <a:path extrusionOk="0" h="43089" w="59917">
                      <a:moveTo>
                        <a:pt x="2699" y="1"/>
                      </a:moveTo>
                      <a:cubicBezTo>
                        <a:pt x="1491" y="1"/>
                        <a:pt x="0" y="712"/>
                        <a:pt x="0" y="2230"/>
                      </a:cubicBezTo>
                      <a:lnTo>
                        <a:pt x="0" y="37447"/>
                      </a:lnTo>
                      <a:lnTo>
                        <a:pt x="0" y="38683"/>
                      </a:lnTo>
                      <a:lnTo>
                        <a:pt x="0" y="40307"/>
                      </a:lnTo>
                      <a:cubicBezTo>
                        <a:pt x="0" y="41691"/>
                        <a:pt x="1491" y="43088"/>
                        <a:pt x="2699" y="43088"/>
                      </a:cubicBezTo>
                      <a:lnTo>
                        <a:pt x="58453" y="43088"/>
                      </a:lnTo>
                      <a:cubicBezTo>
                        <a:pt x="59648" y="43088"/>
                        <a:pt x="59916" y="41691"/>
                        <a:pt x="59916" y="40307"/>
                      </a:cubicBezTo>
                      <a:lnTo>
                        <a:pt x="59916" y="38185"/>
                      </a:lnTo>
                      <a:lnTo>
                        <a:pt x="59916" y="37447"/>
                      </a:lnTo>
                      <a:lnTo>
                        <a:pt x="59916" y="2230"/>
                      </a:lnTo>
                      <a:cubicBezTo>
                        <a:pt x="59916" y="712"/>
                        <a:pt x="59648" y="1"/>
                        <a:pt x="58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6487300" y="4108225"/>
                  <a:ext cx="25" cy="25"/>
                </a:xfrm>
                <a:custGeom>
                  <a:rect b="b" l="l" r="r" t="t"/>
                  <a:pathLst>
                    <a:path extrusionOk="0" h="1" w="1">
                      <a:moveTo>
                        <a:pt x="0" y="0"/>
                      </a:moveTo>
                      <a:close/>
                    </a:path>
                  </a:pathLst>
                </a:custGeom>
                <a:solidFill>
                  <a:srgbClr val="E9C4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6454025" y="3141775"/>
                  <a:ext cx="751175" cy="859025"/>
                </a:xfrm>
                <a:custGeom>
                  <a:rect b="b" l="l" r="r" t="t"/>
                  <a:pathLst>
                    <a:path extrusionOk="0" h="34361" w="30047">
                      <a:moveTo>
                        <a:pt x="15044" y="1"/>
                      </a:moveTo>
                      <a:cubicBezTo>
                        <a:pt x="14951" y="1"/>
                        <a:pt x="14856" y="1"/>
                        <a:pt x="14762" y="3"/>
                      </a:cubicBezTo>
                      <a:cubicBezTo>
                        <a:pt x="6784" y="151"/>
                        <a:pt x="269" y="6303"/>
                        <a:pt x="81" y="13864"/>
                      </a:cubicBezTo>
                      <a:cubicBezTo>
                        <a:pt x="1" y="17115"/>
                        <a:pt x="1075" y="20123"/>
                        <a:pt x="2929" y="22555"/>
                      </a:cubicBezTo>
                      <a:cubicBezTo>
                        <a:pt x="5602" y="26047"/>
                        <a:pt x="7281" y="30116"/>
                        <a:pt x="7764" y="34360"/>
                      </a:cubicBezTo>
                      <a:lnTo>
                        <a:pt x="22096" y="34360"/>
                      </a:lnTo>
                      <a:cubicBezTo>
                        <a:pt x="22646" y="30184"/>
                        <a:pt x="24365" y="26060"/>
                        <a:pt x="26998" y="22729"/>
                      </a:cubicBezTo>
                      <a:cubicBezTo>
                        <a:pt x="28865" y="20379"/>
                        <a:pt x="29979" y="17451"/>
                        <a:pt x="30006" y="14267"/>
                      </a:cubicBezTo>
                      <a:cubicBezTo>
                        <a:pt x="30047" y="6405"/>
                        <a:pt x="23336" y="1"/>
                        <a:pt x="1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6621250" y="3951750"/>
                  <a:ext cx="417725" cy="233400"/>
                </a:xfrm>
                <a:custGeom>
                  <a:rect b="b" l="l" r="r" t="t"/>
                  <a:pathLst>
                    <a:path extrusionOk="0" h="9336" w="16709">
                      <a:moveTo>
                        <a:pt x="538" y="0"/>
                      </a:moveTo>
                      <a:cubicBezTo>
                        <a:pt x="256" y="0"/>
                        <a:pt x="15" y="242"/>
                        <a:pt x="15" y="538"/>
                      </a:cubicBezTo>
                      <a:lnTo>
                        <a:pt x="1" y="2915"/>
                      </a:lnTo>
                      <a:cubicBezTo>
                        <a:pt x="1" y="3211"/>
                        <a:pt x="229" y="3453"/>
                        <a:pt x="525" y="3453"/>
                      </a:cubicBezTo>
                      <a:lnTo>
                        <a:pt x="2056" y="3453"/>
                      </a:lnTo>
                      <a:cubicBezTo>
                        <a:pt x="2015" y="3533"/>
                        <a:pt x="1988" y="3614"/>
                        <a:pt x="1988" y="3694"/>
                      </a:cubicBezTo>
                      <a:lnTo>
                        <a:pt x="1975" y="5440"/>
                      </a:lnTo>
                      <a:cubicBezTo>
                        <a:pt x="1975" y="5722"/>
                        <a:pt x="2203" y="5951"/>
                        <a:pt x="2486" y="5951"/>
                      </a:cubicBezTo>
                      <a:lnTo>
                        <a:pt x="5092" y="5964"/>
                      </a:lnTo>
                      <a:lnTo>
                        <a:pt x="5092" y="6058"/>
                      </a:lnTo>
                      <a:cubicBezTo>
                        <a:pt x="5078" y="7858"/>
                        <a:pt x="6542" y="9322"/>
                        <a:pt x="8342" y="9336"/>
                      </a:cubicBezTo>
                      <a:cubicBezTo>
                        <a:pt x="8350" y="9336"/>
                        <a:pt x="8358" y="9336"/>
                        <a:pt x="8366" y="9336"/>
                      </a:cubicBezTo>
                      <a:cubicBezTo>
                        <a:pt x="10155" y="9336"/>
                        <a:pt x="11605" y="7890"/>
                        <a:pt x="11619" y="6098"/>
                      </a:cubicBezTo>
                      <a:lnTo>
                        <a:pt x="11619" y="6005"/>
                      </a:lnTo>
                      <a:lnTo>
                        <a:pt x="14211" y="6017"/>
                      </a:lnTo>
                      <a:cubicBezTo>
                        <a:pt x="14493" y="6017"/>
                        <a:pt x="14708" y="5790"/>
                        <a:pt x="14721" y="5507"/>
                      </a:cubicBezTo>
                      <a:lnTo>
                        <a:pt x="14721" y="3761"/>
                      </a:lnTo>
                      <a:cubicBezTo>
                        <a:pt x="14721" y="3680"/>
                        <a:pt x="14708" y="3600"/>
                        <a:pt x="14667" y="3519"/>
                      </a:cubicBezTo>
                      <a:lnTo>
                        <a:pt x="14667" y="3519"/>
                      </a:lnTo>
                      <a:lnTo>
                        <a:pt x="16159" y="3533"/>
                      </a:lnTo>
                      <a:cubicBezTo>
                        <a:pt x="16454" y="3533"/>
                        <a:pt x="16696" y="3291"/>
                        <a:pt x="16696" y="2996"/>
                      </a:cubicBezTo>
                      <a:lnTo>
                        <a:pt x="16709" y="632"/>
                      </a:lnTo>
                      <a:cubicBezTo>
                        <a:pt x="16709" y="337"/>
                        <a:pt x="16481" y="95"/>
                        <a:pt x="16186" y="95"/>
                      </a:cubicBezTo>
                      <a:lnTo>
                        <a:pt x="5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6688750" y="3456475"/>
                  <a:ext cx="282400" cy="498650"/>
                </a:xfrm>
                <a:custGeom>
                  <a:rect b="b" l="l" r="r" t="t"/>
                  <a:pathLst>
                    <a:path extrusionOk="0" h="19946" w="11296">
                      <a:moveTo>
                        <a:pt x="5762" y="1"/>
                      </a:moveTo>
                      <a:lnTo>
                        <a:pt x="1" y="5762"/>
                      </a:lnTo>
                      <a:lnTo>
                        <a:pt x="3573" y="5696"/>
                      </a:lnTo>
                      <a:lnTo>
                        <a:pt x="3493" y="19946"/>
                      </a:lnTo>
                      <a:lnTo>
                        <a:pt x="8234" y="19946"/>
                      </a:lnTo>
                      <a:lnTo>
                        <a:pt x="8167" y="5601"/>
                      </a:lnTo>
                      <a:lnTo>
                        <a:pt x="11296" y="5534"/>
                      </a:lnTo>
                      <a:lnTo>
                        <a:pt x="5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6081000" y="4334200"/>
                  <a:ext cx="1497925" cy="274350"/>
                </a:xfrm>
                <a:custGeom>
                  <a:rect b="b" l="l" r="r" t="t"/>
                  <a:pathLst>
                    <a:path extrusionOk="0" h="10974" w="59917">
                      <a:moveTo>
                        <a:pt x="0" y="1"/>
                      </a:moveTo>
                      <a:lnTo>
                        <a:pt x="0" y="2861"/>
                      </a:lnTo>
                      <a:cubicBezTo>
                        <a:pt x="0" y="4245"/>
                        <a:pt x="1491" y="5642"/>
                        <a:pt x="2699" y="5642"/>
                      </a:cubicBezTo>
                      <a:lnTo>
                        <a:pt x="22981" y="5642"/>
                      </a:lnTo>
                      <a:lnTo>
                        <a:pt x="22981" y="8731"/>
                      </a:lnTo>
                      <a:lnTo>
                        <a:pt x="19999" y="8731"/>
                      </a:lnTo>
                      <a:cubicBezTo>
                        <a:pt x="19502" y="8731"/>
                        <a:pt x="19112" y="9242"/>
                        <a:pt x="19112" y="9860"/>
                      </a:cubicBezTo>
                      <a:cubicBezTo>
                        <a:pt x="19112" y="10477"/>
                        <a:pt x="19502" y="10974"/>
                        <a:pt x="19999" y="10974"/>
                      </a:cubicBezTo>
                      <a:lnTo>
                        <a:pt x="39931" y="10974"/>
                      </a:lnTo>
                      <a:cubicBezTo>
                        <a:pt x="40428" y="10974"/>
                        <a:pt x="40817" y="10477"/>
                        <a:pt x="40817" y="9860"/>
                      </a:cubicBezTo>
                      <a:cubicBezTo>
                        <a:pt x="40817" y="9242"/>
                        <a:pt x="40428" y="8731"/>
                        <a:pt x="39931" y="8731"/>
                      </a:cubicBezTo>
                      <a:lnTo>
                        <a:pt x="36949" y="8731"/>
                      </a:lnTo>
                      <a:lnTo>
                        <a:pt x="36949" y="5642"/>
                      </a:lnTo>
                      <a:lnTo>
                        <a:pt x="58453" y="5642"/>
                      </a:lnTo>
                      <a:cubicBezTo>
                        <a:pt x="59648" y="5642"/>
                        <a:pt x="59916" y="4245"/>
                        <a:pt x="59916" y="2861"/>
                      </a:cubicBezTo>
                      <a:lnTo>
                        <a:pt x="59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7" name="Google Shape;1977;p51"/>
            <p:cNvGrpSpPr/>
            <p:nvPr/>
          </p:nvGrpSpPr>
          <p:grpSpPr>
            <a:xfrm>
              <a:off x="7731359" y="3410497"/>
              <a:ext cx="336081" cy="269495"/>
              <a:chOff x="777434" y="1157147"/>
              <a:chExt cx="336081" cy="269495"/>
            </a:xfrm>
          </p:grpSpPr>
          <p:sp>
            <p:nvSpPr>
              <p:cNvPr id="1978" name="Google Shape;1978;p51"/>
              <p:cNvSpPr/>
              <p:nvPr/>
            </p:nvSpPr>
            <p:spPr>
              <a:xfrm>
                <a:off x="777434" y="115714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1003419" y="1317926"/>
                <a:ext cx="110096" cy="108715"/>
              </a:xfrm>
              <a:custGeom>
                <a:rect b="b" l="l" r="r" t="t"/>
                <a:pathLst>
                  <a:path extrusionOk="0" h="1102" w="1116">
                    <a:moveTo>
                      <a:pt x="552" y="0"/>
                    </a:moveTo>
                    <a:cubicBezTo>
                      <a:pt x="256" y="0"/>
                      <a:pt x="1" y="242"/>
                      <a:pt x="1" y="552"/>
                    </a:cubicBezTo>
                    <a:cubicBezTo>
                      <a:pt x="1" y="860"/>
                      <a:pt x="256" y="1102"/>
                      <a:pt x="552" y="1102"/>
                    </a:cubicBezTo>
                    <a:cubicBezTo>
                      <a:pt x="860" y="1102"/>
                      <a:pt x="1116" y="860"/>
                      <a:pt x="1116" y="552"/>
                    </a:cubicBezTo>
                    <a:cubicBezTo>
                      <a:pt x="1116" y="242"/>
                      <a:pt x="860"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51"/>
            <p:cNvGrpSpPr/>
            <p:nvPr/>
          </p:nvGrpSpPr>
          <p:grpSpPr>
            <a:xfrm>
              <a:off x="8067456" y="2364145"/>
              <a:ext cx="157263" cy="157200"/>
              <a:chOff x="2986025" y="2667825"/>
              <a:chExt cx="62500" cy="62475"/>
            </a:xfrm>
          </p:grpSpPr>
          <p:sp>
            <p:nvSpPr>
              <p:cNvPr id="1981" name="Google Shape;1981;p51"/>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51"/>
            <p:cNvGrpSpPr/>
            <p:nvPr/>
          </p:nvGrpSpPr>
          <p:grpSpPr>
            <a:xfrm>
              <a:off x="7409964" y="2521339"/>
              <a:ext cx="657491" cy="580429"/>
              <a:chOff x="8426414" y="299302"/>
              <a:chExt cx="657491" cy="580429"/>
            </a:xfrm>
          </p:grpSpPr>
          <p:grpSp>
            <p:nvGrpSpPr>
              <p:cNvPr id="1998" name="Google Shape;1998;p51"/>
              <p:cNvGrpSpPr/>
              <p:nvPr/>
            </p:nvGrpSpPr>
            <p:grpSpPr>
              <a:xfrm>
                <a:off x="8643962" y="583019"/>
                <a:ext cx="439943" cy="296712"/>
                <a:chOff x="7761912" y="587076"/>
                <a:chExt cx="482288" cy="325306"/>
              </a:xfrm>
            </p:grpSpPr>
            <p:sp>
              <p:nvSpPr>
                <p:cNvPr id="1999" name="Google Shape;1999;p51"/>
                <p:cNvSpPr/>
                <p:nvPr/>
              </p:nvSpPr>
              <p:spPr>
                <a:xfrm flipH="1">
                  <a:off x="7761912" y="587076"/>
                  <a:ext cx="482288" cy="325306"/>
                </a:xfrm>
                <a:custGeom>
                  <a:rect b="b" l="l" r="r" t="t"/>
                  <a:pathLst>
                    <a:path extrusionOk="0" h="8314" w="14252">
                      <a:moveTo>
                        <a:pt x="1008" y="0"/>
                      </a:moveTo>
                      <a:cubicBezTo>
                        <a:pt x="444" y="0"/>
                        <a:pt x="0" y="443"/>
                        <a:pt x="0" y="994"/>
                      </a:cubicBezTo>
                      <a:lnTo>
                        <a:pt x="0" y="5427"/>
                      </a:lnTo>
                      <a:cubicBezTo>
                        <a:pt x="0" y="5977"/>
                        <a:pt x="444" y="6433"/>
                        <a:pt x="1008" y="6433"/>
                      </a:cubicBezTo>
                      <a:lnTo>
                        <a:pt x="8811" y="6433"/>
                      </a:lnTo>
                      <a:lnTo>
                        <a:pt x="11538" y="8314"/>
                      </a:lnTo>
                      <a:lnTo>
                        <a:pt x="10718" y="6433"/>
                      </a:lnTo>
                      <a:lnTo>
                        <a:pt x="13243" y="6433"/>
                      </a:lnTo>
                      <a:cubicBezTo>
                        <a:pt x="13795" y="6433"/>
                        <a:pt x="14251" y="5977"/>
                        <a:pt x="14251" y="5427"/>
                      </a:cubicBezTo>
                      <a:lnTo>
                        <a:pt x="14251" y="994"/>
                      </a:lnTo>
                      <a:cubicBezTo>
                        <a:pt x="14251" y="443"/>
                        <a:pt x="13795" y="0"/>
                        <a:pt x="13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0" name="Google Shape;2000;p51"/>
                <p:cNvGrpSpPr/>
                <p:nvPr/>
              </p:nvGrpSpPr>
              <p:grpSpPr>
                <a:xfrm>
                  <a:off x="7868728" y="662457"/>
                  <a:ext cx="271383" cy="111853"/>
                  <a:chOff x="7868728" y="685082"/>
                  <a:chExt cx="271383" cy="111853"/>
                </a:xfrm>
              </p:grpSpPr>
              <p:sp>
                <p:nvSpPr>
                  <p:cNvPr id="2001" name="Google Shape;2001;p51"/>
                  <p:cNvSpPr/>
                  <p:nvPr/>
                </p:nvSpPr>
                <p:spPr>
                  <a:xfrm flipH="1">
                    <a:off x="7868728" y="685082"/>
                    <a:ext cx="271383" cy="10017"/>
                  </a:xfrm>
                  <a:custGeom>
                    <a:rect b="b" l="l" r="r" t="t"/>
                    <a:pathLst>
                      <a:path extrusionOk="0" h="296" w="8019">
                        <a:moveTo>
                          <a:pt x="0" y="0"/>
                        </a:moveTo>
                        <a:lnTo>
                          <a:pt x="0" y="296"/>
                        </a:lnTo>
                        <a:lnTo>
                          <a:pt x="8018" y="296"/>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flipH="1">
                    <a:off x="7868728" y="718722"/>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flipH="1">
                    <a:off x="7868728" y="752363"/>
                    <a:ext cx="271383" cy="10491"/>
                  </a:xfrm>
                  <a:custGeom>
                    <a:rect b="b" l="l" r="r" t="t"/>
                    <a:pathLst>
                      <a:path extrusionOk="0" h="310" w="8019">
                        <a:moveTo>
                          <a:pt x="0" y="0"/>
                        </a:moveTo>
                        <a:lnTo>
                          <a:pt x="0" y="310"/>
                        </a:lnTo>
                        <a:lnTo>
                          <a:pt x="8018" y="310"/>
                        </a:lnTo>
                        <a:lnTo>
                          <a:pt x="80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flipH="1">
                    <a:off x="7868728" y="786443"/>
                    <a:ext cx="271383" cy="10491"/>
                  </a:xfrm>
                  <a:custGeom>
                    <a:rect b="b" l="l" r="r" t="t"/>
                    <a:pathLst>
                      <a:path extrusionOk="0" h="310" w="8019">
                        <a:moveTo>
                          <a:pt x="0" y="1"/>
                        </a:moveTo>
                        <a:lnTo>
                          <a:pt x="0" y="309"/>
                        </a:lnTo>
                        <a:lnTo>
                          <a:pt x="8018" y="309"/>
                        </a:lnTo>
                        <a:lnTo>
                          <a:pt x="80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5" name="Google Shape;2005;p51"/>
              <p:cNvGrpSpPr/>
              <p:nvPr/>
            </p:nvGrpSpPr>
            <p:grpSpPr>
              <a:xfrm>
                <a:off x="8426414" y="299302"/>
                <a:ext cx="439946" cy="283713"/>
                <a:chOff x="8354725" y="254631"/>
                <a:chExt cx="583637" cy="376377"/>
              </a:xfrm>
            </p:grpSpPr>
            <p:sp>
              <p:nvSpPr>
                <p:cNvPr id="2006" name="Google Shape;2006;p51"/>
                <p:cNvSpPr/>
                <p:nvPr/>
              </p:nvSpPr>
              <p:spPr>
                <a:xfrm>
                  <a:off x="8354725" y="254631"/>
                  <a:ext cx="583637" cy="376377"/>
                </a:xfrm>
                <a:custGeom>
                  <a:rect b="b" l="l" r="r" t="t"/>
                  <a:pathLst>
                    <a:path extrusionOk="0" h="7805" w="12103">
                      <a:moveTo>
                        <a:pt x="1008" y="1"/>
                      </a:moveTo>
                      <a:cubicBezTo>
                        <a:pt x="457" y="1"/>
                        <a:pt x="0" y="444"/>
                        <a:pt x="0" y="995"/>
                      </a:cubicBezTo>
                      <a:lnTo>
                        <a:pt x="0" y="6811"/>
                      </a:lnTo>
                      <a:cubicBezTo>
                        <a:pt x="0" y="7361"/>
                        <a:pt x="457" y="7805"/>
                        <a:pt x="1008" y="7805"/>
                      </a:cubicBezTo>
                      <a:lnTo>
                        <a:pt x="11108" y="7805"/>
                      </a:lnTo>
                      <a:cubicBezTo>
                        <a:pt x="11658" y="7805"/>
                        <a:pt x="12102" y="7361"/>
                        <a:pt x="12102" y="6811"/>
                      </a:cubicBezTo>
                      <a:lnTo>
                        <a:pt x="12102" y="995"/>
                      </a:lnTo>
                      <a:cubicBezTo>
                        <a:pt x="12102" y="444"/>
                        <a:pt x="11658" y="1"/>
                        <a:pt x="1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8583970" y="357632"/>
                  <a:ext cx="179484" cy="170370"/>
                </a:xfrm>
                <a:custGeom>
                  <a:rect b="b" l="l" r="r" t="t"/>
                  <a:pathLst>
                    <a:path extrusionOk="0" h="3533" w="3722">
                      <a:moveTo>
                        <a:pt x="1" y="1"/>
                      </a:moveTo>
                      <a:lnTo>
                        <a:pt x="1" y="3533"/>
                      </a:lnTo>
                      <a:lnTo>
                        <a:pt x="3722" y="169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1" name="Shape 2011"/>
        <p:cNvGrpSpPr/>
        <p:nvPr/>
      </p:nvGrpSpPr>
      <p:grpSpPr>
        <a:xfrm>
          <a:off x="0" y="0"/>
          <a:ext cx="0" cy="0"/>
          <a:chOff x="0" y="0"/>
          <a:chExt cx="0" cy="0"/>
        </a:xfrm>
      </p:grpSpPr>
      <p:sp>
        <p:nvSpPr>
          <p:cNvPr id="2012" name="Google Shape;2012;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013" name="Google Shape;2013;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7" name="Shape 2017"/>
        <p:cNvGrpSpPr/>
        <p:nvPr/>
      </p:nvGrpSpPr>
      <p:grpSpPr>
        <a:xfrm>
          <a:off x="0" y="0"/>
          <a:ext cx="0" cy="0"/>
          <a:chOff x="0" y="0"/>
          <a:chExt cx="0" cy="0"/>
        </a:xfrm>
      </p:grpSpPr>
      <p:sp>
        <p:nvSpPr>
          <p:cNvPr id="2018" name="Google Shape;2018;p5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019" name="Google Shape;2019;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23" name="Shape 2023"/>
        <p:cNvGrpSpPr/>
        <p:nvPr/>
      </p:nvGrpSpPr>
      <p:grpSpPr>
        <a:xfrm>
          <a:off x="0" y="0"/>
          <a:ext cx="0" cy="0"/>
          <a:chOff x="0" y="0"/>
          <a:chExt cx="0" cy="0"/>
        </a:xfrm>
      </p:grpSpPr>
      <p:sp>
        <p:nvSpPr>
          <p:cNvPr id="2024" name="Google Shape;2024;p54"/>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Poppins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Jost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https://fonts.google.com/specimen/Jost</a:t>
            </a:r>
            <a:r>
              <a:rPr lang="en" sz="1100">
                <a:solidFill>
                  <a:schemeClr val="lt1"/>
                </a:solidFill>
              </a:rPr>
              <a:t>)</a:t>
            </a:r>
            <a:endParaRPr sz="1100">
              <a:solidFill>
                <a:schemeClr val="lt1"/>
              </a:solidFill>
            </a:endParaRPr>
          </a:p>
        </p:txBody>
      </p:sp>
      <p:sp>
        <p:nvSpPr>
          <p:cNvPr id="2025" name="Google Shape;2025;p54"/>
          <p:cNvSpPr/>
          <p:nvPr/>
        </p:nvSpPr>
        <p:spPr>
          <a:xfrm>
            <a:off x="2052650" y="2947800"/>
            <a:ext cx="791400" cy="754200"/>
          </a:xfrm>
          <a:prstGeom prst="roundRect">
            <a:avLst>
              <a:gd fmla="val 16667" name="adj"/>
            </a:avLst>
          </a:prstGeom>
          <a:solidFill>
            <a:srgbClr val="1D1D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3114470" y="294780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4176289" y="2947800"/>
            <a:ext cx="791400" cy="754200"/>
          </a:xfrm>
          <a:prstGeom prst="roundRect">
            <a:avLst>
              <a:gd fmla="val 16667" name="adj"/>
            </a:avLst>
          </a:prstGeom>
          <a:solidFill>
            <a:srgbClr val="B6C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#1d1d1d</a:t>
            </a:r>
            <a:endParaRPr sz="1000">
              <a:solidFill>
                <a:srgbClr val="FFFFFF"/>
              </a:solidFill>
            </a:endParaRPr>
          </a:p>
        </p:txBody>
      </p:sp>
      <p:sp>
        <p:nvSpPr>
          <p:cNvPr id="2029" name="Google Shape;2029;p54"/>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030" name="Google Shape;2030;p54"/>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#b6c5ff</a:t>
            </a:r>
            <a:endParaRPr sz="1000">
              <a:solidFill>
                <a:schemeClr val="dk1"/>
              </a:solidFill>
            </a:endParaRPr>
          </a:p>
        </p:txBody>
      </p:sp>
      <p:sp>
        <p:nvSpPr>
          <p:cNvPr id="2031" name="Google Shape;2031;p54"/>
          <p:cNvSpPr/>
          <p:nvPr/>
        </p:nvSpPr>
        <p:spPr>
          <a:xfrm>
            <a:off x="5238125" y="2947800"/>
            <a:ext cx="791400" cy="754200"/>
          </a:xfrm>
          <a:prstGeom prst="roundRect">
            <a:avLst>
              <a:gd fmla="val 16667" name="adj"/>
            </a:avLst>
          </a:prstGeom>
          <a:solidFill>
            <a:srgbClr val="8DA4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8da4fd</a:t>
            </a:r>
            <a:endParaRPr sz="1000">
              <a:solidFill>
                <a:srgbClr val="FFFFFF"/>
              </a:solidFill>
            </a:endParaRPr>
          </a:p>
        </p:txBody>
      </p:sp>
      <p:sp>
        <p:nvSpPr>
          <p:cNvPr id="2033" name="Google Shape;2033;p54"/>
          <p:cNvSpPr/>
          <p:nvPr/>
        </p:nvSpPr>
        <p:spPr>
          <a:xfrm>
            <a:off x="2052650" y="3878900"/>
            <a:ext cx="791400" cy="754200"/>
          </a:xfrm>
          <a:prstGeom prst="roundRect">
            <a:avLst>
              <a:gd fmla="val 16667" name="adj"/>
            </a:avLst>
          </a:prstGeom>
          <a:solidFill>
            <a:srgbClr val="4C6B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3114470" y="3878900"/>
            <a:ext cx="791400" cy="754200"/>
          </a:xfrm>
          <a:prstGeom prst="roundRect">
            <a:avLst>
              <a:gd fmla="val 16667" name="adj"/>
            </a:avLst>
          </a:prstGeom>
          <a:solidFill>
            <a:srgbClr val="EEEE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176289" y="3878900"/>
            <a:ext cx="791400" cy="754200"/>
          </a:xfrm>
          <a:prstGeom prst="roundRect">
            <a:avLst>
              <a:gd fmla="val 16667" name="adj"/>
            </a:avLst>
          </a:prstGeom>
          <a:solidFill>
            <a:srgbClr val="CFCF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#4c6bd6</a:t>
            </a:r>
            <a:endParaRPr sz="1000">
              <a:solidFill>
                <a:srgbClr val="FFFFFF"/>
              </a:solidFill>
            </a:endParaRPr>
          </a:p>
        </p:txBody>
      </p:sp>
      <p:sp>
        <p:nvSpPr>
          <p:cNvPr id="2037" name="Google Shape;2037;p54"/>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#eeeeee</a:t>
            </a:r>
            <a:endParaRPr sz="1000">
              <a:solidFill>
                <a:schemeClr val="dk1"/>
              </a:solidFill>
            </a:endParaRPr>
          </a:p>
        </p:txBody>
      </p:sp>
      <p:sp>
        <p:nvSpPr>
          <p:cNvPr id="2038" name="Google Shape;2038;p54"/>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#cfcfcf</a:t>
            </a:r>
            <a:endParaRPr sz="1000">
              <a:solidFill>
                <a:schemeClr val="dk1"/>
              </a:solidFill>
            </a:endParaRPr>
          </a:p>
        </p:txBody>
      </p:sp>
      <p:sp>
        <p:nvSpPr>
          <p:cNvPr id="2039" name="Google Shape;2039;p54"/>
          <p:cNvSpPr/>
          <p:nvPr/>
        </p:nvSpPr>
        <p:spPr>
          <a:xfrm>
            <a:off x="5238125" y="3878900"/>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2041" name="Google Shape;2041;p54"/>
          <p:cNvSpPr/>
          <p:nvPr/>
        </p:nvSpPr>
        <p:spPr>
          <a:xfrm>
            <a:off x="6299950" y="2947800"/>
            <a:ext cx="791400" cy="754200"/>
          </a:xfrm>
          <a:prstGeom prst="roundRect">
            <a:avLst>
              <a:gd fmla="val 16667" name="adj"/>
            </a:avLst>
          </a:prstGeom>
          <a:solidFill>
            <a:srgbClr val="7E96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#7e96f3</a:t>
            </a:r>
            <a:endParaRPr sz="1000">
              <a:solidFill>
                <a:srgbClr val="FFFFFF"/>
              </a:solidFill>
            </a:endParaRPr>
          </a:p>
        </p:txBody>
      </p:sp>
      <p:sp>
        <p:nvSpPr>
          <p:cNvPr id="2043" name="Google Shape;2043;p54"/>
          <p:cNvSpPr/>
          <p:nvPr/>
        </p:nvSpPr>
        <p:spPr>
          <a:xfrm>
            <a:off x="6299950" y="38789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2045" name="Google Shape;2045;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49" name="Shape 2049"/>
        <p:cNvGrpSpPr/>
        <p:nvPr/>
      </p:nvGrpSpPr>
      <p:grpSpPr>
        <a:xfrm>
          <a:off x="0" y="0"/>
          <a:ext cx="0" cy="0"/>
          <a:chOff x="0" y="0"/>
          <a:chExt cx="0" cy="0"/>
        </a:xfrm>
      </p:grpSpPr>
      <p:sp>
        <p:nvSpPr>
          <p:cNvPr id="2050" name="Google Shape;2050;p55"/>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051" name="Google Shape;205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052" name="Google Shape;2052;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053" name="Google Shape;2053;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054" name="Google Shape;2054;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055" name="Google Shape;2055;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056" name="Google Shape;2056;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057" name="Google Shape;2057;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058" name="Google Shape;2058;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059" name="Google Shape;2059;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060" name="Google Shape;2060;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061" name="Google Shape;2061;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65" name="Shape 2065"/>
        <p:cNvGrpSpPr/>
        <p:nvPr/>
      </p:nvGrpSpPr>
      <p:grpSpPr>
        <a:xfrm>
          <a:off x="0" y="0"/>
          <a:ext cx="0" cy="0"/>
          <a:chOff x="0" y="0"/>
          <a:chExt cx="0" cy="0"/>
        </a:xfrm>
      </p:grpSpPr>
      <p:sp>
        <p:nvSpPr>
          <p:cNvPr id="2066" name="Google Shape;2066;p56"/>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067" name="Google Shape;2067;p56"/>
          <p:cNvGrpSpPr/>
          <p:nvPr/>
        </p:nvGrpSpPr>
        <p:grpSpPr>
          <a:xfrm>
            <a:off x="5117640" y="3085736"/>
            <a:ext cx="474294" cy="551291"/>
            <a:chOff x="4727025" y="1332775"/>
            <a:chExt cx="59900" cy="69625"/>
          </a:xfrm>
        </p:grpSpPr>
        <p:sp>
          <p:nvSpPr>
            <p:cNvPr id="2068" name="Google Shape;2068;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56"/>
          <p:cNvGrpSpPr/>
          <p:nvPr/>
        </p:nvGrpSpPr>
        <p:grpSpPr>
          <a:xfrm>
            <a:off x="5731296" y="2314340"/>
            <a:ext cx="555653" cy="557031"/>
            <a:chOff x="4820425" y="1329900"/>
            <a:chExt cx="70175" cy="70350"/>
          </a:xfrm>
        </p:grpSpPr>
        <p:sp>
          <p:nvSpPr>
            <p:cNvPr id="2071" name="Google Shape;2071;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56"/>
          <p:cNvGrpSpPr/>
          <p:nvPr/>
        </p:nvGrpSpPr>
        <p:grpSpPr>
          <a:xfrm>
            <a:off x="6357664" y="2318845"/>
            <a:ext cx="582574" cy="533871"/>
            <a:chOff x="4903200" y="1331525"/>
            <a:chExt cx="73575" cy="67425"/>
          </a:xfrm>
        </p:grpSpPr>
        <p:sp>
          <p:nvSpPr>
            <p:cNvPr id="2076" name="Google Shape;2076;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56"/>
          <p:cNvGrpSpPr/>
          <p:nvPr/>
        </p:nvGrpSpPr>
        <p:grpSpPr>
          <a:xfrm>
            <a:off x="5717142" y="3078709"/>
            <a:ext cx="583960" cy="565345"/>
            <a:chOff x="4815575" y="1416800"/>
            <a:chExt cx="73750" cy="71400"/>
          </a:xfrm>
        </p:grpSpPr>
        <p:sp>
          <p:nvSpPr>
            <p:cNvPr id="2079" name="Google Shape;2079;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6"/>
          <p:cNvGrpSpPr/>
          <p:nvPr/>
        </p:nvGrpSpPr>
        <p:grpSpPr>
          <a:xfrm>
            <a:off x="6351924" y="3108896"/>
            <a:ext cx="589898" cy="504970"/>
            <a:chOff x="4902475" y="1418875"/>
            <a:chExt cx="74500" cy="63775"/>
          </a:xfrm>
        </p:grpSpPr>
        <p:sp>
          <p:nvSpPr>
            <p:cNvPr id="2083" name="Google Shape;2083;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56"/>
          <p:cNvGrpSpPr/>
          <p:nvPr/>
        </p:nvGrpSpPr>
        <p:grpSpPr>
          <a:xfrm>
            <a:off x="5727139" y="3826000"/>
            <a:ext cx="563967" cy="567127"/>
            <a:chOff x="4818100" y="1507675"/>
            <a:chExt cx="71225" cy="71625"/>
          </a:xfrm>
        </p:grpSpPr>
        <p:sp>
          <p:nvSpPr>
            <p:cNvPr id="2086" name="Google Shape;2086;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56"/>
          <p:cNvGrpSpPr/>
          <p:nvPr/>
        </p:nvGrpSpPr>
        <p:grpSpPr>
          <a:xfrm>
            <a:off x="5040636" y="3829461"/>
            <a:ext cx="628301" cy="588505"/>
            <a:chOff x="4721450" y="1509475"/>
            <a:chExt cx="79350" cy="74325"/>
          </a:xfrm>
        </p:grpSpPr>
        <p:sp>
          <p:nvSpPr>
            <p:cNvPr id="2091" name="Google Shape;2091;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6"/>
          <p:cNvGrpSpPr/>
          <p:nvPr/>
        </p:nvGrpSpPr>
        <p:grpSpPr>
          <a:xfrm>
            <a:off x="6386170" y="3814027"/>
            <a:ext cx="557038" cy="562772"/>
            <a:chOff x="4906800" y="1507500"/>
            <a:chExt cx="70350" cy="71075"/>
          </a:xfrm>
        </p:grpSpPr>
        <p:sp>
          <p:nvSpPr>
            <p:cNvPr id="2096" name="Google Shape;2096;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56"/>
          <p:cNvGrpSpPr/>
          <p:nvPr/>
        </p:nvGrpSpPr>
        <p:grpSpPr>
          <a:xfrm>
            <a:off x="4423778" y="2340963"/>
            <a:ext cx="517934" cy="517934"/>
            <a:chOff x="3736598" y="2170606"/>
            <a:chExt cx="404889" cy="404889"/>
          </a:xfrm>
        </p:grpSpPr>
        <p:sp>
          <p:nvSpPr>
            <p:cNvPr id="2102" name="Google Shape;2102;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56"/>
          <p:cNvGrpSpPr/>
          <p:nvPr/>
        </p:nvGrpSpPr>
        <p:grpSpPr>
          <a:xfrm>
            <a:off x="3690839" y="2341061"/>
            <a:ext cx="586986" cy="517740"/>
            <a:chOff x="3161917" y="2170682"/>
            <a:chExt cx="458870" cy="404737"/>
          </a:xfrm>
        </p:grpSpPr>
        <p:sp>
          <p:nvSpPr>
            <p:cNvPr id="2107" name="Google Shape;2107;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56"/>
          <p:cNvGrpSpPr/>
          <p:nvPr/>
        </p:nvGrpSpPr>
        <p:grpSpPr>
          <a:xfrm>
            <a:off x="3713860" y="3102400"/>
            <a:ext cx="540943" cy="517963"/>
            <a:chOff x="3179914" y="2889488"/>
            <a:chExt cx="422876" cy="404911"/>
          </a:xfrm>
        </p:grpSpPr>
        <p:sp>
          <p:nvSpPr>
            <p:cNvPr id="2111" name="Google Shape;2111;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6"/>
          <p:cNvGrpSpPr/>
          <p:nvPr/>
        </p:nvGrpSpPr>
        <p:grpSpPr>
          <a:xfrm>
            <a:off x="4414654" y="3102358"/>
            <a:ext cx="536180" cy="518047"/>
            <a:chOff x="3729467" y="2889422"/>
            <a:chExt cx="419153" cy="404977"/>
          </a:xfrm>
        </p:grpSpPr>
        <p:sp>
          <p:nvSpPr>
            <p:cNvPr id="2118" name="Google Shape;2118;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56"/>
          <p:cNvGrpSpPr/>
          <p:nvPr/>
        </p:nvGrpSpPr>
        <p:grpSpPr>
          <a:xfrm>
            <a:off x="1951688" y="3445787"/>
            <a:ext cx="965351" cy="134611"/>
            <a:chOff x="4411970" y="2962952"/>
            <a:chExt cx="706544" cy="104212"/>
          </a:xfrm>
        </p:grpSpPr>
        <p:sp>
          <p:nvSpPr>
            <p:cNvPr id="2126" name="Google Shape;2126;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56"/>
          <p:cNvGrpSpPr/>
          <p:nvPr/>
        </p:nvGrpSpPr>
        <p:grpSpPr>
          <a:xfrm>
            <a:off x="1951688" y="3041077"/>
            <a:ext cx="960158" cy="289172"/>
            <a:chOff x="4411970" y="2726085"/>
            <a:chExt cx="643107" cy="193659"/>
          </a:xfrm>
        </p:grpSpPr>
        <p:sp>
          <p:nvSpPr>
            <p:cNvPr id="2131" name="Google Shape;2131;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56"/>
          <p:cNvGrpSpPr/>
          <p:nvPr/>
        </p:nvGrpSpPr>
        <p:grpSpPr>
          <a:xfrm>
            <a:off x="960185" y="3295400"/>
            <a:ext cx="811503" cy="252584"/>
            <a:chOff x="4411970" y="4340222"/>
            <a:chExt cx="779467" cy="242683"/>
          </a:xfrm>
        </p:grpSpPr>
        <p:sp>
          <p:nvSpPr>
            <p:cNvPr id="2135" name="Google Shape;2135;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56"/>
          <p:cNvGrpSpPr/>
          <p:nvPr/>
        </p:nvGrpSpPr>
        <p:grpSpPr>
          <a:xfrm>
            <a:off x="1951688" y="2709308"/>
            <a:ext cx="965160" cy="216230"/>
            <a:chOff x="4411970" y="2468674"/>
            <a:chExt cx="747317" cy="167425"/>
          </a:xfrm>
        </p:grpSpPr>
        <p:sp>
          <p:nvSpPr>
            <p:cNvPr id="2139" name="Google Shape;2139;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1" name="Google Shape;2141;p5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2" name="Google Shape;2142;p56"/>
          <p:cNvGrpSpPr/>
          <p:nvPr/>
        </p:nvGrpSpPr>
        <p:grpSpPr>
          <a:xfrm>
            <a:off x="959254" y="2334687"/>
            <a:ext cx="1959041" cy="208784"/>
            <a:chOff x="6336019" y="3733725"/>
            <a:chExt cx="2566206" cy="351310"/>
          </a:xfrm>
        </p:grpSpPr>
        <p:sp>
          <p:nvSpPr>
            <p:cNvPr id="2143" name="Google Shape;2143;p5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56"/>
          <p:cNvGrpSpPr/>
          <p:nvPr/>
        </p:nvGrpSpPr>
        <p:grpSpPr>
          <a:xfrm>
            <a:off x="1951688" y="3950602"/>
            <a:ext cx="946551" cy="153200"/>
            <a:chOff x="4404545" y="3301592"/>
            <a:chExt cx="782403" cy="129272"/>
          </a:xfrm>
        </p:grpSpPr>
        <p:sp>
          <p:nvSpPr>
            <p:cNvPr id="2148" name="Google Shape;2148;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56"/>
          <p:cNvGrpSpPr/>
          <p:nvPr/>
        </p:nvGrpSpPr>
        <p:grpSpPr>
          <a:xfrm>
            <a:off x="1951688" y="3695937"/>
            <a:ext cx="962257" cy="139127"/>
            <a:chOff x="4411970" y="3131459"/>
            <a:chExt cx="710520" cy="117397"/>
          </a:xfrm>
        </p:grpSpPr>
        <p:sp>
          <p:nvSpPr>
            <p:cNvPr id="2151" name="Google Shape;2151;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153" name="Google Shape;2153;p5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56"/>
          <p:cNvGrpSpPr/>
          <p:nvPr/>
        </p:nvGrpSpPr>
        <p:grpSpPr>
          <a:xfrm>
            <a:off x="951833" y="3621603"/>
            <a:ext cx="823838" cy="458988"/>
            <a:chOff x="4411970" y="1801825"/>
            <a:chExt cx="734586" cy="409262"/>
          </a:xfrm>
        </p:grpSpPr>
        <p:sp>
          <p:nvSpPr>
            <p:cNvPr id="2155" name="Google Shape;2155;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56"/>
          <p:cNvGrpSpPr/>
          <p:nvPr/>
        </p:nvGrpSpPr>
        <p:grpSpPr>
          <a:xfrm>
            <a:off x="3056804" y="2339173"/>
            <a:ext cx="521514" cy="521514"/>
            <a:chOff x="5681300" y="2527788"/>
            <a:chExt cx="805800" cy="805800"/>
          </a:xfrm>
        </p:grpSpPr>
        <p:sp>
          <p:nvSpPr>
            <p:cNvPr id="2158" name="Google Shape;2158;p5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56"/>
          <p:cNvGrpSpPr/>
          <p:nvPr/>
        </p:nvGrpSpPr>
        <p:grpSpPr>
          <a:xfrm>
            <a:off x="3051044" y="3094865"/>
            <a:ext cx="533033" cy="533033"/>
            <a:chOff x="4049800" y="640400"/>
            <a:chExt cx="858900" cy="858900"/>
          </a:xfrm>
        </p:grpSpPr>
        <p:sp>
          <p:nvSpPr>
            <p:cNvPr id="2161" name="Google Shape;2161;p5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 name="Google Shape;2163;p56"/>
          <p:cNvGrpSpPr/>
          <p:nvPr/>
        </p:nvGrpSpPr>
        <p:grpSpPr>
          <a:xfrm>
            <a:off x="2976527" y="3772543"/>
            <a:ext cx="682068" cy="682068"/>
            <a:chOff x="5080188" y="927900"/>
            <a:chExt cx="961200" cy="961200"/>
          </a:xfrm>
        </p:grpSpPr>
        <p:sp>
          <p:nvSpPr>
            <p:cNvPr id="2164" name="Google Shape;2164;p5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56"/>
          <p:cNvGrpSpPr/>
          <p:nvPr/>
        </p:nvGrpSpPr>
        <p:grpSpPr>
          <a:xfrm>
            <a:off x="4440026" y="3869234"/>
            <a:ext cx="505650" cy="504006"/>
            <a:chOff x="6039282" y="1042577"/>
            <a:chExt cx="734315" cy="731929"/>
          </a:xfrm>
        </p:grpSpPr>
        <p:sp>
          <p:nvSpPr>
            <p:cNvPr id="2173" name="Google Shape;2173;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 name="Google Shape;2194;p56"/>
          <p:cNvGrpSpPr/>
          <p:nvPr/>
        </p:nvGrpSpPr>
        <p:grpSpPr>
          <a:xfrm>
            <a:off x="5052628" y="2298862"/>
            <a:ext cx="567744" cy="602136"/>
            <a:chOff x="1825800" y="1651625"/>
            <a:chExt cx="539989" cy="571775"/>
          </a:xfrm>
        </p:grpSpPr>
        <p:sp>
          <p:nvSpPr>
            <p:cNvPr id="2195" name="Google Shape;2195;p5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6"/>
          <p:cNvGrpSpPr/>
          <p:nvPr/>
        </p:nvGrpSpPr>
        <p:grpSpPr>
          <a:xfrm>
            <a:off x="3727557" y="3855579"/>
            <a:ext cx="508123" cy="507955"/>
            <a:chOff x="1897577" y="2802432"/>
            <a:chExt cx="492176" cy="492014"/>
          </a:xfrm>
        </p:grpSpPr>
        <p:sp>
          <p:nvSpPr>
            <p:cNvPr id="2200" name="Google Shape;2200;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56"/>
          <p:cNvGrpSpPr/>
          <p:nvPr/>
        </p:nvGrpSpPr>
        <p:grpSpPr>
          <a:xfrm>
            <a:off x="959087" y="4169123"/>
            <a:ext cx="809227" cy="200842"/>
            <a:chOff x="2013045" y="4813233"/>
            <a:chExt cx="921986" cy="228854"/>
          </a:xfrm>
        </p:grpSpPr>
        <p:sp>
          <p:nvSpPr>
            <p:cNvPr id="2213" name="Google Shape;2213;p5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56"/>
          <p:cNvGrpSpPr/>
          <p:nvPr/>
        </p:nvGrpSpPr>
        <p:grpSpPr>
          <a:xfrm>
            <a:off x="967547" y="2656004"/>
            <a:ext cx="792421" cy="269941"/>
            <a:chOff x="1046767" y="4756633"/>
            <a:chExt cx="859646" cy="292841"/>
          </a:xfrm>
        </p:grpSpPr>
        <p:sp>
          <p:nvSpPr>
            <p:cNvPr id="2216" name="Google Shape;2216;p5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5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3" name="Google Shape;2223;p56"/>
          <p:cNvGrpSpPr/>
          <p:nvPr/>
        </p:nvGrpSpPr>
        <p:grpSpPr>
          <a:xfrm>
            <a:off x="7103403" y="2550562"/>
            <a:ext cx="166473" cy="141497"/>
            <a:chOff x="4660325" y="1866850"/>
            <a:chExt cx="68350" cy="58100"/>
          </a:xfrm>
        </p:grpSpPr>
        <p:sp>
          <p:nvSpPr>
            <p:cNvPr id="2224" name="Google Shape;2224;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56"/>
          <p:cNvGrpSpPr/>
          <p:nvPr/>
        </p:nvGrpSpPr>
        <p:grpSpPr>
          <a:xfrm>
            <a:off x="7412747" y="2576286"/>
            <a:ext cx="162515" cy="90049"/>
            <a:chOff x="4791775" y="1877500"/>
            <a:chExt cx="66725" cy="36975"/>
          </a:xfrm>
        </p:grpSpPr>
        <p:sp>
          <p:nvSpPr>
            <p:cNvPr id="2227" name="Google Shape;2227;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56"/>
          <p:cNvGrpSpPr/>
          <p:nvPr/>
        </p:nvGrpSpPr>
        <p:grpSpPr>
          <a:xfrm>
            <a:off x="7734460" y="2576286"/>
            <a:ext cx="144979" cy="90049"/>
            <a:chOff x="4923925" y="1877500"/>
            <a:chExt cx="59525" cy="36975"/>
          </a:xfrm>
        </p:grpSpPr>
        <p:sp>
          <p:nvSpPr>
            <p:cNvPr id="2230" name="Google Shape;2230;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56"/>
          <p:cNvGrpSpPr/>
          <p:nvPr/>
        </p:nvGrpSpPr>
        <p:grpSpPr>
          <a:xfrm>
            <a:off x="8028952" y="2558477"/>
            <a:ext cx="141447" cy="125667"/>
            <a:chOff x="5058450" y="1870100"/>
            <a:chExt cx="58075" cy="51600"/>
          </a:xfrm>
        </p:grpSpPr>
        <p:sp>
          <p:nvSpPr>
            <p:cNvPr id="2233" name="Google Shape;2233;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56"/>
          <p:cNvGrpSpPr/>
          <p:nvPr/>
        </p:nvGrpSpPr>
        <p:grpSpPr>
          <a:xfrm>
            <a:off x="7443466" y="2980885"/>
            <a:ext cx="101077" cy="107645"/>
            <a:chOff x="4811425" y="2065025"/>
            <a:chExt cx="41500" cy="44200"/>
          </a:xfrm>
        </p:grpSpPr>
        <p:sp>
          <p:nvSpPr>
            <p:cNvPr id="2236" name="Google Shape;2236;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 name="Google Shape;2238;p56"/>
          <p:cNvGrpSpPr/>
          <p:nvPr/>
        </p:nvGrpSpPr>
        <p:grpSpPr>
          <a:xfrm>
            <a:off x="7735904" y="2981098"/>
            <a:ext cx="120867" cy="107218"/>
            <a:chOff x="4929875" y="2065025"/>
            <a:chExt cx="49625" cy="44025"/>
          </a:xfrm>
        </p:grpSpPr>
        <p:sp>
          <p:nvSpPr>
            <p:cNvPr id="2239" name="Google Shape;2239;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6"/>
          <p:cNvGrpSpPr/>
          <p:nvPr/>
        </p:nvGrpSpPr>
        <p:grpSpPr>
          <a:xfrm>
            <a:off x="8064572" y="2984112"/>
            <a:ext cx="70206" cy="101191"/>
            <a:chOff x="5083925" y="2066350"/>
            <a:chExt cx="28825" cy="41550"/>
          </a:xfrm>
        </p:grpSpPr>
        <p:sp>
          <p:nvSpPr>
            <p:cNvPr id="2242" name="Google Shape;2242;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56"/>
          <p:cNvGrpSpPr/>
          <p:nvPr/>
        </p:nvGrpSpPr>
        <p:grpSpPr>
          <a:xfrm>
            <a:off x="7096126" y="2999759"/>
            <a:ext cx="181026" cy="69896"/>
            <a:chOff x="4659775" y="2072775"/>
            <a:chExt cx="74325" cy="28700"/>
          </a:xfrm>
        </p:grpSpPr>
        <p:sp>
          <p:nvSpPr>
            <p:cNvPr id="2245" name="Google Shape;2245;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6"/>
          <p:cNvGrpSpPr/>
          <p:nvPr/>
        </p:nvGrpSpPr>
        <p:grpSpPr>
          <a:xfrm>
            <a:off x="8015982" y="2790324"/>
            <a:ext cx="167387" cy="89197"/>
            <a:chOff x="4662475" y="1976500"/>
            <a:chExt cx="68725" cy="36625"/>
          </a:xfrm>
        </p:grpSpPr>
        <p:sp>
          <p:nvSpPr>
            <p:cNvPr id="2249" name="Google Shape;2249;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 name="Google Shape;2252;p56"/>
          <p:cNvGrpSpPr/>
          <p:nvPr/>
        </p:nvGrpSpPr>
        <p:grpSpPr>
          <a:xfrm>
            <a:off x="7712887" y="2793764"/>
            <a:ext cx="166899" cy="82317"/>
            <a:chOff x="4920150" y="1977875"/>
            <a:chExt cx="68525" cy="33800"/>
          </a:xfrm>
        </p:grpSpPr>
        <p:sp>
          <p:nvSpPr>
            <p:cNvPr id="2253" name="Google Shape;2253;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56"/>
          <p:cNvGrpSpPr/>
          <p:nvPr/>
        </p:nvGrpSpPr>
        <p:grpSpPr>
          <a:xfrm>
            <a:off x="7124044" y="3197682"/>
            <a:ext cx="125190" cy="127859"/>
            <a:chOff x="4676550" y="2160575"/>
            <a:chExt cx="51400" cy="52500"/>
          </a:xfrm>
        </p:grpSpPr>
        <p:sp>
          <p:nvSpPr>
            <p:cNvPr id="2257" name="Google Shape;2257;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 name="Google Shape;2260;p56"/>
          <p:cNvGrpSpPr/>
          <p:nvPr/>
        </p:nvGrpSpPr>
        <p:grpSpPr>
          <a:xfrm>
            <a:off x="7421302" y="3204714"/>
            <a:ext cx="145405" cy="113794"/>
            <a:chOff x="4768325" y="2163475"/>
            <a:chExt cx="59700" cy="46725"/>
          </a:xfrm>
        </p:grpSpPr>
        <p:sp>
          <p:nvSpPr>
            <p:cNvPr id="2261" name="Google Shape;2261;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3" name="Google Shape;2263;p5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9" name="Google Shape;2269;p56"/>
          <p:cNvGrpSpPr/>
          <p:nvPr/>
        </p:nvGrpSpPr>
        <p:grpSpPr>
          <a:xfrm>
            <a:off x="7437621" y="3459808"/>
            <a:ext cx="112768" cy="106853"/>
            <a:chOff x="4768575" y="2253950"/>
            <a:chExt cx="46300" cy="43875"/>
          </a:xfrm>
        </p:grpSpPr>
        <p:sp>
          <p:nvSpPr>
            <p:cNvPr id="2270" name="Google Shape;2270;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56"/>
          <p:cNvGrpSpPr/>
          <p:nvPr/>
        </p:nvGrpSpPr>
        <p:grpSpPr>
          <a:xfrm>
            <a:off x="7737243" y="3948834"/>
            <a:ext cx="118187" cy="146246"/>
            <a:chOff x="4960900" y="2433225"/>
            <a:chExt cx="48525" cy="60050"/>
          </a:xfrm>
        </p:grpSpPr>
        <p:sp>
          <p:nvSpPr>
            <p:cNvPr id="2273" name="Google Shape;2273;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 name="Google Shape;2275;p56"/>
          <p:cNvGrpSpPr/>
          <p:nvPr/>
        </p:nvGrpSpPr>
        <p:grpSpPr>
          <a:xfrm>
            <a:off x="7425808" y="4212895"/>
            <a:ext cx="136394" cy="143810"/>
            <a:chOff x="4854075" y="2527625"/>
            <a:chExt cx="56000" cy="59050"/>
          </a:xfrm>
        </p:grpSpPr>
        <p:sp>
          <p:nvSpPr>
            <p:cNvPr id="2276" name="Google Shape;2276;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8" name="Google Shape;2278;p5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1" name="Google Shape;2281;p56"/>
          <p:cNvGrpSpPr/>
          <p:nvPr/>
        </p:nvGrpSpPr>
        <p:grpSpPr>
          <a:xfrm>
            <a:off x="8050020" y="3676639"/>
            <a:ext cx="99312" cy="160797"/>
            <a:chOff x="5059700" y="2334775"/>
            <a:chExt cx="40775" cy="66025"/>
          </a:xfrm>
        </p:grpSpPr>
        <p:sp>
          <p:nvSpPr>
            <p:cNvPr id="2282" name="Google Shape;2282;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56"/>
          <p:cNvGrpSpPr/>
          <p:nvPr/>
        </p:nvGrpSpPr>
        <p:grpSpPr>
          <a:xfrm>
            <a:off x="8007184" y="3941771"/>
            <a:ext cx="184984" cy="160371"/>
            <a:chOff x="5037700" y="2430325"/>
            <a:chExt cx="75950" cy="65850"/>
          </a:xfrm>
        </p:grpSpPr>
        <p:sp>
          <p:nvSpPr>
            <p:cNvPr id="2292" name="Google Shape;2292;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56"/>
          <p:cNvGrpSpPr/>
          <p:nvPr/>
        </p:nvGrpSpPr>
        <p:grpSpPr>
          <a:xfrm>
            <a:off x="7426689" y="3708223"/>
            <a:ext cx="173014" cy="97629"/>
            <a:chOff x="4756975" y="2341800"/>
            <a:chExt cx="91975" cy="51925"/>
          </a:xfrm>
        </p:grpSpPr>
        <p:sp>
          <p:nvSpPr>
            <p:cNvPr id="2295" name="Google Shape;2295;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 name="Google Shape;2315;p56"/>
          <p:cNvGrpSpPr/>
          <p:nvPr/>
        </p:nvGrpSpPr>
        <p:grpSpPr>
          <a:xfrm>
            <a:off x="7693626" y="4196920"/>
            <a:ext cx="212497" cy="175761"/>
            <a:chOff x="4943575" y="2516350"/>
            <a:chExt cx="98675" cy="81700"/>
          </a:xfrm>
        </p:grpSpPr>
        <p:sp>
          <p:nvSpPr>
            <p:cNvPr id="2316" name="Google Shape;2316;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4" name="Google Shape;2394;p5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2" name="Shape 2402"/>
        <p:cNvGrpSpPr/>
        <p:nvPr/>
      </p:nvGrpSpPr>
      <p:grpSpPr>
        <a:xfrm>
          <a:off x="0" y="0"/>
          <a:ext cx="0" cy="0"/>
          <a:chOff x="0" y="0"/>
          <a:chExt cx="0" cy="0"/>
        </a:xfrm>
      </p:grpSpPr>
      <p:grpSp>
        <p:nvGrpSpPr>
          <p:cNvPr id="2403" name="Google Shape;2403;p57"/>
          <p:cNvGrpSpPr/>
          <p:nvPr/>
        </p:nvGrpSpPr>
        <p:grpSpPr>
          <a:xfrm>
            <a:off x="6681268" y="3584496"/>
            <a:ext cx="560636" cy="516497"/>
            <a:chOff x="6652051" y="3714143"/>
            <a:chExt cx="560636" cy="516497"/>
          </a:xfrm>
        </p:grpSpPr>
        <p:grpSp>
          <p:nvGrpSpPr>
            <p:cNvPr id="2404" name="Google Shape;2404;p57"/>
            <p:cNvGrpSpPr/>
            <p:nvPr/>
          </p:nvGrpSpPr>
          <p:grpSpPr>
            <a:xfrm>
              <a:off x="6669657" y="3716715"/>
              <a:ext cx="466768" cy="464314"/>
              <a:chOff x="3139766" y="765669"/>
              <a:chExt cx="886380" cy="881888"/>
            </a:xfrm>
          </p:grpSpPr>
          <p:grpSp>
            <p:nvGrpSpPr>
              <p:cNvPr id="2405" name="Google Shape;2405;p57"/>
              <p:cNvGrpSpPr/>
              <p:nvPr/>
            </p:nvGrpSpPr>
            <p:grpSpPr>
              <a:xfrm>
                <a:off x="3139766" y="765669"/>
                <a:ext cx="886380" cy="881888"/>
                <a:chOff x="3139766" y="765669"/>
                <a:chExt cx="886380" cy="881888"/>
              </a:xfrm>
            </p:grpSpPr>
            <p:sp>
              <p:nvSpPr>
                <p:cNvPr id="2406" name="Google Shape;2406;p5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5" name="Google Shape;2415;p5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5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57"/>
          <p:cNvGrpSpPr/>
          <p:nvPr/>
        </p:nvGrpSpPr>
        <p:grpSpPr>
          <a:xfrm>
            <a:off x="7679978" y="3065079"/>
            <a:ext cx="104231" cy="320340"/>
            <a:chOff x="7564426" y="3224343"/>
            <a:chExt cx="119985" cy="368801"/>
          </a:xfrm>
        </p:grpSpPr>
        <p:sp>
          <p:nvSpPr>
            <p:cNvPr id="2421" name="Google Shape;2421;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57"/>
          <p:cNvGrpSpPr/>
          <p:nvPr/>
        </p:nvGrpSpPr>
        <p:grpSpPr>
          <a:xfrm>
            <a:off x="7379466" y="3059180"/>
            <a:ext cx="189489" cy="332132"/>
            <a:chOff x="8370831" y="3202002"/>
            <a:chExt cx="218129" cy="382376"/>
          </a:xfrm>
        </p:grpSpPr>
        <p:sp>
          <p:nvSpPr>
            <p:cNvPr id="2424" name="Google Shape;2424;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57"/>
          <p:cNvGrpSpPr/>
          <p:nvPr/>
        </p:nvGrpSpPr>
        <p:grpSpPr>
          <a:xfrm>
            <a:off x="8102855" y="3470312"/>
            <a:ext cx="309429" cy="267000"/>
            <a:chOff x="6742064" y="3750480"/>
            <a:chExt cx="399315" cy="344560"/>
          </a:xfrm>
        </p:grpSpPr>
        <p:sp>
          <p:nvSpPr>
            <p:cNvPr id="2427" name="Google Shape;2427;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57"/>
          <p:cNvGrpSpPr/>
          <p:nvPr/>
        </p:nvGrpSpPr>
        <p:grpSpPr>
          <a:xfrm>
            <a:off x="7641874" y="3821360"/>
            <a:ext cx="180437" cy="281608"/>
            <a:chOff x="7248525" y="3739696"/>
            <a:chExt cx="230531" cy="359790"/>
          </a:xfrm>
        </p:grpSpPr>
        <p:sp>
          <p:nvSpPr>
            <p:cNvPr id="2430" name="Google Shape;2430;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57"/>
          <p:cNvGrpSpPr/>
          <p:nvPr/>
        </p:nvGrpSpPr>
        <p:grpSpPr>
          <a:xfrm>
            <a:off x="7887794" y="3464584"/>
            <a:ext cx="162896" cy="278710"/>
            <a:chOff x="7601242" y="3729267"/>
            <a:chExt cx="222566" cy="380803"/>
          </a:xfrm>
        </p:grpSpPr>
        <p:sp>
          <p:nvSpPr>
            <p:cNvPr id="2433" name="Google Shape;2433;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5" name="Google Shape;2435;p5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6" name="Google Shape;2436;p57"/>
          <p:cNvGrpSpPr/>
          <p:nvPr/>
        </p:nvGrpSpPr>
        <p:grpSpPr>
          <a:xfrm>
            <a:off x="7377439" y="3465724"/>
            <a:ext cx="193543" cy="275990"/>
            <a:chOff x="8304647" y="3738687"/>
            <a:chExt cx="225076" cy="320956"/>
          </a:xfrm>
        </p:grpSpPr>
        <p:sp>
          <p:nvSpPr>
            <p:cNvPr id="2437" name="Google Shape;2437;p5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57"/>
          <p:cNvGrpSpPr/>
          <p:nvPr/>
        </p:nvGrpSpPr>
        <p:grpSpPr>
          <a:xfrm>
            <a:off x="7649932" y="3465724"/>
            <a:ext cx="178492" cy="275990"/>
            <a:chOff x="8615101" y="3738687"/>
            <a:chExt cx="207573" cy="320956"/>
          </a:xfrm>
        </p:grpSpPr>
        <p:sp>
          <p:nvSpPr>
            <p:cNvPr id="2441" name="Google Shape;2441;p5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5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5" name="Google Shape;2445;p57"/>
          <p:cNvGrpSpPr/>
          <p:nvPr/>
        </p:nvGrpSpPr>
        <p:grpSpPr>
          <a:xfrm>
            <a:off x="7875463" y="3868385"/>
            <a:ext cx="187557" cy="187557"/>
            <a:chOff x="8565775" y="671075"/>
            <a:chExt cx="441000" cy="441000"/>
          </a:xfrm>
        </p:grpSpPr>
        <p:sp>
          <p:nvSpPr>
            <p:cNvPr id="2446" name="Google Shape;2446;p5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8" name="Google Shape;2448;p5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0" name="Google Shape;2450;p57"/>
          <p:cNvGrpSpPr/>
          <p:nvPr/>
        </p:nvGrpSpPr>
        <p:grpSpPr>
          <a:xfrm>
            <a:off x="6029935" y="2940910"/>
            <a:ext cx="587865" cy="517731"/>
            <a:chOff x="6000718" y="3070557"/>
            <a:chExt cx="587865" cy="517731"/>
          </a:xfrm>
        </p:grpSpPr>
        <p:sp>
          <p:nvSpPr>
            <p:cNvPr id="2451" name="Google Shape;2451;p5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57"/>
          <p:cNvGrpSpPr/>
          <p:nvPr/>
        </p:nvGrpSpPr>
        <p:grpSpPr>
          <a:xfrm>
            <a:off x="6044740" y="3584570"/>
            <a:ext cx="557665" cy="516387"/>
            <a:chOff x="6015523" y="3714217"/>
            <a:chExt cx="557665" cy="516387"/>
          </a:xfrm>
        </p:grpSpPr>
        <p:grpSp>
          <p:nvGrpSpPr>
            <p:cNvPr id="2462" name="Google Shape;2462;p57"/>
            <p:cNvGrpSpPr/>
            <p:nvPr/>
          </p:nvGrpSpPr>
          <p:grpSpPr>
            <a:xfrm>
              <a:off x="6036094" y="3716980"/>
              <a:ext cx="529822" cy="510480"/>
              <a:chOff x="3148311" y="-545634"/>
              <a:chExt cx="1006118" cy="969572"/>
            </a:xfrm>
          </p:grpSpPr>
          <p:sp>
            <p:nvSpPr>
              <p:cNvPr id="2463" name="Google Shape;2463;p5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3" name="Google Shape;2473;p5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 name="Google Shape;2474;p57"/>
          <p:cNvGrpSpPr/>
          <p:nvPr/>
        </p:nvGrpSpPr>
        <p:grpSpPr>
          <a:xfrm>
            <a:off x="6673522" y="2943981"/>
            <a:ext cx="576302" cy="511871"/>
            <a:chOff x="6644304" y="3073628"/>
            <a:chExt cx="576302" cy="511871"/>
          </a:xfrm>
        </p:grpSpPr>
        <p:grpSp>
          <p:nvGrpSpPr>
            <p:cNvPr id="2475" name="Google Shape;2475;p57"/>
            <p:cNvGrpSpPr/>
            <p:nvPr/>
          </p:nvGrpSpPr>
          <p:grpSpPr>
            <a:xfrm>
              <a:off x="6712169" y="3073651"/>
              <a:ext cx="481611" cy="506713"/>
              <a:chOff x="1833536" y="-546641"/>
              <a:chExt cx="914567" cy="962419"/>
            </a:xfrm>
          </p:grpSpPr>
          <p:grpSp>
            <p:nvGrpSpPr>
              <p:cNvPr id="2476" name="Google Shape;2476;p57"/>
              <p:cNvGrpSpPr/>
              <p:nvPr/>
            </p:nvGrpSpPr>
            <p:grpSpPr>
              <a:xfrm>
                <a:off x="1833536" y="-524249"/>
                <a:ext cx="914567" cy="940027"/>
                <a:chOff x="1833536" y="-524249"/>
                <a:chExt cx="914567" cy="940027"/>
              </a:xfrm>
            </p:grpSpPr>
            <p:sp>
              <p:nvSpPr>
                <p:cNvPr id="2477" name="Google Shape;2477;p5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2" name="Google Shape;2482;p5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 name="Google Shape;2487;p57"/>
          <p:cNvGrpSpPr/>
          <p:nvPr/>
        </p:nvGrpSpPr>
        <p:grpSpPr>
          <a:xfrm>
            <a:off x="752796" y="2869970"/>
            <a:ext cx="2622876" cy="1333540"/>
            <a:chOff x="238125" y="1038125"/>
            <a:chExt cx="7146800" cy="3633625"/>
          </a:xfrm>
        </p:grpSpPr>
        <p:sp>
          <p:nvSpPr>
            <p:cNvPr id="2488" name="Google Shape;2488;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57"/>
          <p:cNvGrpSpPr/>
          <p:nvPr/>
        </p:nvGrpSpPr>
        <p:grpSpPr>
          <a:xfrm>
            <a:off x="5938558" y="1033351"/>
            <a:ext cx="2435960" cy="1297725"/>
            <a:chOff x="233350" y="949250"/>
            <a:chExt cx="7137300" cy="3802300"/>
          </a:xfrm>
        </p:grpSpPr>
        <p:sp>
          <p:nvSpPr>
            <p:cNvPr id="4061" name="Google Shape;4061;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7"/>
          <p:cNvGrpSpPr/>
          <p:nvPr/>
        </p:nvGrpSpPr>
        <p:grpSpPr>
          <a:xfrm>
            <a:off x="731715" y="995041"/>
            <a:ext cx="2665073" cy="1317140"/>
            <a:chOff x="793334" y="1192826"/>
            <a:chExt cx="2665073" cy="1317140"/>
          </a:xfrm>
        </p:grpSpPr>
        <p:sp>
          <p:nvSpPr>
            <p:cNvPr id="4113" name="Google Shape;4113;p5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57"/>
          <p:cNvGrpSpPr/>
          <p:nvPr/>
        </p:nvGrpSpPr>
        <p:grpSpPr>
          <a:xfrm>
            <a:off x="3450485" y="919691"/>
            <a:ext cx="2310381" cy="1488888"/>
            <a:chOff x="229225" y="549050"/>
            <a:chExt cx="7161750" cy="4615275"/>
          </a:xfrm>
        </p:grpSpPr>
        <p:sp>
          <p:nvSpPr>
            <p:cNvPr id="8081" name="Google Shape;8081;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7"/>
          <p:cNvGrpSpPr/>
          <p:nvPr/>
        </p:nvGrpSpPr>
        <p:grpSpPr>
          <a:xfrm>
            <a:off x="3548403" y="2849588"/>
            <a:ext cx="2310282" cy="1374222"/>
            <a:chOff x="238125" y="732525"/>
            <a:chExt cx="7130500" cy="4241425"/>
          </a:xfrm>
        </p:grpSpPr>
        <p:sp>
          <p:nvSpPr>
            <p:cNvPr id="8199" name="Google Shape;8199;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1"/>
          <p:cNvSpPr txBox="1"/>
          <p:nvPr>
            <p:ph type="title"/>
          </p:nvPr>
        </p:nvSpPr>
        <p:spPr>
          <a:xfrm>
            <a:off x="2906250" y="445025"/>
            <a:ext cx="551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62" name="Google Shape;562;p31"/>
          <p:cNvSpPr txBox="1"/>
          <p:nvPr>
            <p:ph idx="2" type="title"/>
          </p:nvPr>
        </p:nvSpPr>
        <p:spPr>
          <a:xfrm>
            <a:off x="2906252" y="161970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63" name="Google Shape;563;p31"/>
          <p:cNvSpPr txBox="1"/>
          <p:nvPr>
            <p:ph idx="3" type="title"/>
          </p:nvPr>
        </p:nvSpPr>
        <p:spPr>
          <a:xfrm>
            <a:off x="2906252" y="337444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64" name="Google Shape;564;p31"/>
          <p:cNvSpPr txBox="1"/>
          <p:nvPr>
            <p:ph idx="4" type="title"/>
          </p:nvPr>
        </p:nvSpPr>
        <p:spPr>
          <a:xfrm>
            <a:off x="2906252" y="249706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65" name="Google Shape;565;p31"/>
          <p:cNvSpPr txBox="1"/>
          <p:nvPr>
            <p:ph idx="5" type="title"/>
          </p:nvPr>
        </p:nvSpPr>
        <p:spPr>
          <a:xfrm>
            <a:off x="5882377" y="249706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66" name="Google Shape;566;p31"/>
          <p:cNvSpPr txBox="1"/>
          <p:nvPr>
            <p:ph idx="6" type="title"/>
          </p:nvPr>
        </p:nvSpPr>
        <p:spPr>
          <a:xfrm>
            <a:off x="5894477" y="161970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67" name="Google Shape;567;p31"/>
          <p:cNvSpPr txBox="1"/>
          <p:nvPr>
            <p:ph idx="7" type="title"/>
          </p:nvPr>
        </p:nvSpPr>
        <p:spPr>
          <a:xfrm>
            <a:off x="5882377" y="337444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68" name="Google Shape;568;p31"/>
          <p:cNvSpPr txBox="1"/>
          <p:nvPr>
            <p:ph idx="1" type="subTitle"/>
          </p:nvPr>
        </p:nvSpPr>
        <p:spPr>
          <a:xfrm>
            <a:off x="3640950" y="1619700"/>
            <a:ext cx="17895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69" name="Google Shape;569;p31"/>
          <p:cNvSpPr txBox="1"/>
          <p:nvPr>
            <p:ph idx="8" type="subTitle"/>
          </p:nvPr>
        </p:nvSpPr>
        <p:spPr>
          <a:xfrm>
            <a:off x="3640950" y="2497375"/>
            <a:ext cx="1789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70" name="Google Shape;570;p31"/>
          <p:cNvSpPr txBox="1"/>
          <p:nvPr>
            <p:ph idx="9" type="subTitle"/>
          </p:nvPr>
        </p:nvSpPr>
        <p:spPr>
          <a:xfrm>
            <a:off x="6620717" y="1619700"/>
            <a:ext cx="17895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71" name="Google Shape;571;p31"/>
          <p:cNvSpPr txBox="1"/>
          <p:nvPr>
            <p:ph idx="13" type="subTitle"/>
          </p:nvPr>
        </p:nvSpPr>
        <p:spPr>
          <a:xfrm>
            <a:off x="3640950" y="3374450"/>
            <a:ext cx="17895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72" name="Google Shape;572;p31"/>
          <p:cNvSpPr txBox="1"/>
          <p:nvPr>
            <p:ph idx="14" type="subTitle"/>
          </p:nvPr>
        </p:nvSpPr>
        <p:spPr>
          <a:xfrm>
            <a:off x="6620717" y="2497066"/>
            <a:ext cx="17895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73" name="Google Shape;573;p31"/>
          <p:cNvSpPr txBox="1"/>
          <p:nvPr>
            <p:ph idx="15" type="subTitle"/>
          </p:nvPr>
        </p:nvSpPr>
        <p:spPr>
          <a:xfrm>
            <a:off x="6620717" y="3374450"/>
            <a:ext cx="17895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grpSp>
        <p:nvGrpSpPr>
          <p:cNvPr id="574" name="Google Shape;574;p31"/>
          <p:cNvGrpSpPr/>
          <p:nvPr/>
        </p:nvGrpSpPr>
        <p:grpSpPr>
          <a:xfrm>
            <a:off x="641050" y="1157147"/>
            <a:ext cx="1319999" cy="2369714"/>
            <a:chOff x="641050" y="1157147"/>
            <a:chExt cx="1319999" cy="2369714"/>
          </a:xfrm>
        </p:grpSpPr>
        <p:grpSp>
          <p:nvGrpSpPr>
            <p:cNvPr id="575" name="Google Shape;575;p31"/>
            <p:cNvGrpSpPr/>
            <p:nvPr/>
          </p:nvGrpSpPr>
          <p:grpSpPr>
            <a:xfrm>
              <a:off x="777434" y="1157147"/>
              <a:ext cx="336081" cy="269495"/>
              <a:chOff x="777434" y="1157147"/>
              <a:chExt cx="336081" cy="269495"/>
            </a:xfrm>
          </p:grpSpPr>
          <p:sp>
            <p:nvSpPr>
              <p:cNvPr id="576" name="Google Shape;576;p31"/>
              <p:cNvSpPr/>
              <p:nvPr/>
            </p:nvSpPr>
            <p:spPr>
              <a:xfrm>
                <a:off x="777434" y="1157147"/>
                <a:ext cx="112760" cy="112858"/>
              </a:xfrm>
              <a:custGeom>
                <a:rect b="b" l="l" r="r" t="t"/>
                <a:pathLst>
                  <a:path extrusionOk="0" h="1144" w="1143">
                    <a:moveTo>
                      <a:pt x="564" y="1"/>
                    </a:moveTo>
                    <a:lnTo>
                      <a:pt x="363" y="364"/>
                    </a:lnTo>
                    <a:lnTo>
                      <a:pt x="0" y="565"/>
                    </a:lnTo>
                    <a:lnTo>
                      <a:pt x="363" y="767"/>
                    </a:lnTo>
                    <a:lnTo>
                      <a:pt x="564" y="1143"/>
                    </a:lnTo>
                    <a:lnTo>
                      <a:pt x="766" y="767"/>
                    </a:lnTo>
                    <a:lnTo>
                      <a:pt x="1142" y="565"/>
                    </a:lnTo>
                    <a:lnTo>
                      <a:pt x="766" y="364"/>
                    </a:lnTo>
                    <a:lnTo>
                      <a:pt x="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1"/>
              <p:cNvSpPr/>
              <p:nvPr/>
            </p:nvSpPr>
            <p:spPr>
              <a:xfrm>
                <a:off x="1003419" y="1317926"/>
                <a:ext cx="110096" cy="108715"/>
              </a:xfrm>
              <a:custGeom>
                <a:rect b="b" l="l" r="r" t="t"/>
                <a:pathLst>
                  <a:path extrusionOk="0" h="1102" w="1116">
                    <a:moveTo>
                      <a:pt x="552" y="0"/>
                    </a:moveTo>
                    <a:cubicBezTo>
                      <a:pt x="256" y="0"/>
                      <a:pt x="1" y="242"/>
                      <a:pt x="1" y="552"/>
                    </a:cubicBezTo>
                    <a:cubicBezTo>
                      <a:pt x="1" y="860"/>
                      <a:pt x="256" y="1102"/>
                      <a:pt x="552" y="1102"/>
                    </a:cubicBezTo>
                    <a:cubicBezTo>
                      <a:pt x="860" y="1102"/>
                      <a:pt x="1116" y="860"/>
                      <a:pt x="1116" y="552"/>
                    </a:cubicBezTo>
                    <a:cubicBezTo>
                      <a:pt x="1116" y="242"/>
                      <a:pt x="860" y="0"/>
                      <a:pt x="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1"/>
            <p:cNvGrpSpPr/>
            <p:nvPr/>
          </p:nvGrpSpPr>
          <p:grpSpPr>
            <a:xfrm>
              <a:off x="641050" y="1584277"/>
              <a:ext cx="1319999" cy="1942584"/>
              <a:chOff x="641050" y="1584277"/>
              <a:chExt cx="1319999" cy="1942584"/>
            </a:xfrm>
          </p:grpSpPr>
          <p:sp>
            <p:nvSpPr>
              <p:cNvPr id="579" name="Google Shape;579;p31"/>
              <p:cNvSpPr/>
              <p:nvPr/>
            </p:nvSpPr>
            <p:spPr>
              <a:xfrm>
                <a:off x="1040016" y="3026865"/>
                <a:ext cx="518766" cy="499995"/>
              </a:xfrm>
              <a:custGeom>
                <a:rect b="b" l="l" r="r" t="t"/>
                <a:pathLst>
                  <a:path extrusionOk="0" h="15609" w="16195">
                    <a:moveTo>
                      <a:pt x="8228" y="1"/>
                    </a:moveTo>
                    <a:cubicBezTo>
                      <a:pt x="4183" y="1"/>
                      <a:pt x="1" y="3924"/>
                      <a:pt x="2602" y="8006"/>
                    </a:cubicBezTo>
                    <a:cubicBezTo>
                      <a:pt x="3905" y="10061"/>
                      <a:pt x="8311" y="12976"/>
                      <a:pt x="8311" y="15609"/>
                    </a:cubicBezTo>
                    <a:cubicBezTo>
                      <a:pt x="8311" y="12976"/>
                      <a:pt x="12595" y="10182"/>
                      <a:pt x="13911" y="8127"/>
                    </a:cubicBezTo>
                    <a:cubicBezTo>
                      <a:pt x="16194" y="4568"/>
                      <a:pt x="13065" y="888"/>
                      <a:pt x="9425" y="122"/>
                    </a:cubicBezTo>
                    <a:cubicBezTo>
                      <a:pt x="9063" y="55"/>
                      <a:pt x="8687" y="14"/>
                      <a:pt x="8311" y="1"/>
                    </a:cubicBezTo>
                    <a:cubicBezTo>
                      <a:pt x="8283" y="1"/>
                      <a:pt x="8256" y="1"/>
                      <a:pt x="8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1"/>
              <p:cNvSpPr/>
              <p:nvPr/>
            </p:nvSpPr>
            <p:spPr>
              <a:xfrm>
                <a:off x="1117311" y="2945150"/>
                <a:ext cx="361871" cy="134280"/>
              </a:xfrm>
              <a:custGeom>
                <a:rect b="b" l="l" r="r" t="t"/>
                <a:pathLst>
                  <a:path extrusionOk="0" h="4192" w="11297">
                    <a:moveTo>
                      <a:pt x="2660" y="1"/>
                    </a:moveTo>
                    <a:lnTo>
                      <a:pt x="1" y="4191"/>
                    </a:lnTo>
                    <a:lnTo>
                      <a:pt x="11297" y="4191"/>
                    </a:lnTo>
                    <a:lnTo>
                      <a:pt x="9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1"/>
              <p:cNvSpPr/>
              <p:nvPr/>
            </p:nvSpPr>
            <p:spPr>
              <a:xfrm>
                <a:off x="1171542" y="2945150"/>
                <a:ext cx="266350" cy="49074"/>
              </a:xfrm>
              <a:custGeom>
                <a:rect b="b" l="l" r="r" t="t"/>
                <a:pathLst>
                  <a:path extrusionOk="0" h="1532" w="8315">
                    <a:moveTo>
                      <a:pt x="967" y="1"/>
                    </a:moveTo>
                    <a:lnTo>
                      <a:pt x="0" y="1532"/>
                    </a:lnTo>
                    <a:lnTo>
                      <a:pt x="8315" y="1532"/>
                    </a:lnTo>
                    <a:lnTo>
                      <a:pt x="7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p:nvPr/>
            </p:nvSpPr>
            <p:spPr>
              <a:xfrm>
                <a:off x="1563493" y="2415971"/>
                <a:ext cx="397555" cy="557141"/>
              </a:xfrm>
              <a:custGeom>
                <a:rect b="b" l="l" r="r" t="t"/>
                <a:pathLst>
                  <a:path extrusionOk="0" h="17393" w="12411">
                    <a:moveTo>
                      <a:pt x="6220" y="0"/>
                    </a:moveTo>
                    <a:cubicBezTo>
                      <a:pt x="2834" y="0"/>
                      <a:pt x="67" y="2749"/>
                      <a:pt x="54" y="6138"/>
                    </a:cubicBezTo>
                    <a:lnTo>
                      <a:pt x="0" y="17353"/>
                    </a:lnTo>
                    <a:lnTo>
                      <a:pt x="10584" y="17393"/>
                    </a:lnTo>
                    <a:cubicBezTo>
                      <a:pt x="11551" y="17393"/>
                      <a:pt x="12357" y="16601"/>
                      <a:pt x="12357" y="15634"/>
                    </a:cubicBezTo>
                    <a:lnTo>
                      <a:pt x="12397" y="6178"/>
                    </a:lnTo>
                    <a:cubicBezTo>
                      <a:pt x="12411" y="2794"/>
                      <a:pt x="9644" y="13"/>
                      <a:pt x="6245" y="0"/>
                    </a:cubicBezTo>
                    <a:cubicBezTo>
                      <a:pt x="6237" y="0"/>
                      <a:pt x="6228" y="0"/>
                      <a:pt x="6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1"/>
              <p:cNvSpPr/>
              <p:nvPr/>
            </p:nvSpPr>
            <p:spPr>
              <a:xfrm>
                <a:off x="641050" y="2412063"/>
                <a:ext cx="397139" cy="557622"/>
              </a:xfrm>
              <a:custGeom>
                <a:rect b="b" l="l" r="r" t="t"/>
                <a:pathLst>
                  <a:path extrusionOk="0" h="17408" w="12398">
                    <a:moveTo>
                      <a:pt x="6222" y="1"/>
                    </a:moveTo>
                    <a:cubicBezTo>
                      <a:pt x="2835" y="1"/>
                      <a:pt x="67" y="2762"/>
                      <a:pt x="55" y="6139"/>
                    </a:cubicBezTo>
                    <a:lnTo>
                      <a:pt x="14" y="15595"/>
                    </a:lnTo>
                    <a:cubicBezTo>
                      <a:pt x="1" y="16562"/>
                      <a:pt x="793" y="17354"/>
                      <a:pt x="1774" y="17368"/>
                    </a:cubicBezTo>
                    <a:lnTo>
                      <a:pt x="12344" y="17408"/>
                    </a:lnTo>
                    <a:lnTo>
                      <a:pt x="12384" y="6193"/>
                    </a:lnTo>
                    <a:cubicBezTo>
                      <a:pt x="12397" y="2808"/>
                      <a:pt x="9645" y="15"/>
                      <a:pt x="6246" y="1"/>
                    </a:cubicBezTo>
                    <a:cubicBezTo>
                      <a:pt x="6238" y="1"/>
                      <a:pt x="6230" y="1"/>
                      <a:pt x="6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p:nvPr/>
            </p:nvSpPr>
            <p:spPr>
              <a:xfrm>
                <a:off x="829049" y="1584277"/>
                <a:ext cx="964627" cy="1388000"/>
              </a:xfrm>
              <a:custGeom>
                <a:rect b="b" l="l" r="r" t="t"/>
                <a:pathLst>
                  <a:path extrusionOk="0" h="43331" w="30114">
                    <a:moveTo>
                      <a:pt x="14977" y="1"/>
                    </a:moveTo>
                    <a:lnTo>
                      <a:pt x="14977" y="108"/>
                    </a:lnTo>
                    <a:cubicBezTo>
                      <a:pt x="1" y="7859"/>
                      <a:pt x="2674" y="43237"/>
                      <a:pt x="2674" y="43237"/>
                    </a:cubicBezTo>
                    <a:lnTo>
                      <a:pt x="14816" y="43276"/>
                    </a:lnTo>
                    <a:lnTo>
                      <a:pt x="27146" y="43330"/>
                    </a:lnTo>
                    <a:cubicBezTo>
                      <a:pt x="27146" y="43330"/>
                      <a:pt x="30114" y="7979"/>
                      <a:pt x="15192" y="108"/>
                    </a:cubicBezTo>
                    <a:lnTo>
                      <a:pt x="15192" y="1"/>
                    </a:lnTo>
                    <a:cubicBezTo>
                      <a:pt x="15165" y="15"/>
                      <a:pt x="15124" y="42"/>
                      <a:pt x="15085" y="55"/>
                    </a:cubicBezTo>
                    <a:cubicBezTo>
                      <a:pt x="15058" y="42"/>
                      <a:pt x="15017" y="15"/>
                      <a:pt x="14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1"/>
              <p:cNvSpPr/>
              <p:nvPr/>
            </p:nvSpPr>
            <p:spPr>
              <a:xfrm>
                <a:off x="1117759" y="1584277"/>
                <a:ext cx="386792" cy="185052"/>
              </a:xfrm>
              <a:custGeom>
                <a:rect b="b" l="l" r="r" t="t"/>
                <a:pathLst>
                  <a:path extrusionOk="0" h="5777" w="12075">
                    <a:moveTo>
                      <a:pt x="5964" y="1"/>
                    </a:moveTo>
                    <a:lnTo>
                      <a:pt x="5964" y="108"/>
                    </a:lnTo>
                    <a:cubicBezTo>
                      <a:pt x="3547" y="1358"/>
                      <a:pt x="1586" y="3346"/>
                      <a:pt x="1" y="5776"/>
                    </a:cubicBezTo>
                    <a:lnTo>
                      <a:pt x="12075" y="5776"/>
                    </a:lnTo>
                    <a:cubicBezTo>
                      <a:pt x="10517" y="3359"/>
                      <a:pt x="8583" y="1371"/>
                      <a:pt x="6179" y="108"/>
                    </a:cubicBezTo>
                    <a:lnTo>
                      <a:pt x="6179" y="1"/>
                    </a:lnTo>
                    <a:cubicBezTo>
                      <a:pt x="6152" y="15"/>
                      <a:pt x="6111" y="42"/>
                      <a:pt x="6072" y="55"/>
                    </a:cubicBezTo>
                    <a:cubicBezTo>
                      <a:pt x="6045" y="42"/>
                      <a:pt x="6004" y="15"/>
                      <a:pt x="59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p:nvPr/>
            </p:nvSpPr>
            <p:spPr>
              <a:xfrm>
                <a:off x="1063977" y="3053581"/>
                <a:ext cx="470718" cy="57658"/>
              </a:xfrm>
              <a:custGeom>
                <a:rect b="b" l="l" r="r" t="t"/>
                <a:pathLst>
                  <a:path extrusionOk="0" h="1800" w="14695">
                    <a:moveTo>
                      <a:pt x="901" y="0"/>
                    </a:moveTo>
                    <a:cubicBezTo>
                      <a:pt x="403" y="0"/>
                      <a:pt x="0" y="403"/>
                      <a:pt x="0" y="900"/>
                    </a:cubicBezTo>
                    <a:cubicBezTo>
                      <a:pt x="0" y="1397"/>
                      <a:pt x="403" y="1800"/>
                      <a:pt x="901" y="1800"/>
                    </a:cubicBezTo>
                    <a:lnTo>
                      <a:pt x="13795" y="1800"/>
                    </a:lnTo>
                    <a:cubicBezTo>
                      <a:pt x="14291" y="1800"/>
                      <a:pt x="14694" y="1397"/>
                      <a:pt x="14694" y="900"/>
                    </a:cubicBezTo>
                    <a:cubicBezTo>
                      <a:pt x="14694" y="403"/>
                      <a:pt x="14291" y="0"/>
                      <a:pt x="137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31"/>
              <p:cNvGrpSpPr/>
              <p:nvPr/>
            </p:nvGrpSpPr>
            <p:grpSpPr>
              <a:xfrm>
                <a:off x="1013645" y="2093808"/>
                <a:ext cx="573155" cy="572716"/>
                <a:chOff x="1105947" y="2166674"/>
                <a:chExt cx="427122" cy="426795"/>
              </a:xfrm>
            </p:grpSpPr>
            <p:sp>
              <p:nvSpPr>
                <p:cNvPr id="588" name="Google Shape;588;p31"/>
                <p:cNvSpPr/>
                <p:nvPr/>
              </p:nvSpPr>
              <p:spPr>
                <a:xfrm rot="832549">
                  <a:off x="1143060" y="2203847"/>
                  <a:ext cx="352897" cy="352449"/>
                </a:xfrm>
                <a:custGeom>
                  <a:rect b="b" l="l" r="r" t="t"/>
                  <a:pathLst>
                    <a:path extrusionOk="0" h="10236" w="10249">
                      <a:moveTo>
                        <a:pt x="5118" y="0"/>
                      </a:moveTo>
                      <a:cubicBezTo>
                        <a:pt x="2298" y="0"/>
                        <a:pt x="0" y="2284"/>
                        <a:pt x="0" y="5117"/>
                      </a:cubicBezTo>
                      <a:cubicBezTo>
                        <a:pt x="0" y="7938"/>
                        <a:pt x="2298" y="10235"/>
                        <a:pt x="5118" y="10235"/>
                      </a:cubicBezTo>
                      <a:cubicBezTo>
                        <a:pt x="7952" y="10235"/>
                        <a:pt x="10249" y="7938"/>
                        <a:pt x="10249" y="5117"/>
                      </a:cubicBezTo>
                      <a:cubicBezTo>
                        <a:pt x="10249" y="2284"/>
                        <a:pt x="7952" y="0"/>
                        <a:pt x="51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1"/>
                <p:cNvSpPr/>
                <p:nvPr/>
              </p:nvSpPr>
              <p:spPr>
                <a:xfrm rot="832549">
                  <a:off x="1190342" y="2248299"/>
                  <a:ext cx="259447" cy="259034"/>
                </a:xfrm>
                <a:custGeom>
                  <a:rect b="b" l="l" r="r" t="t"/>
                  <a:pathLst>
                    <a:path extrusionOk="0" h="7523" w="7535">
                      <a:moveTo>
                        <a:pt x="3761" y="1"/>
                      </a:moveTo>
                      <a:cubicBezTo>
                        <a:pt x="1693" y="1"/>
                        <a:pt x="0" y="1679"/>
                        <a:pt x="0" y="3762"/>
                      </a:cubicBezTo>
                      <a:cubicBezTo>
                        <a:pt x="0" y="5843"/>
                        <a:pt x="1693" y="7522"/>
                        <a:pt x="3761" y="7522"/>
                      </a:cubicBezTo>
                      <a:cubicBezTo>
                        <a:pt x="5843" y="7522"/>
                        <a:pt x="7535" y="5843"/>
                        <a:pt x="7535" y="3762"/>
                      </a:cubicBezTo>
                      <a:cubicBezTo>
                        <a:pt x="7535" y="1679"/>
                        <a:pt x="5843" y="1"/>
                        <a:pt x="3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1"/>
                <p:cNvSpPr/>
                <p:nvPr/>
              </p:nvSpPr>
              <p:spPr>
                <a:xfrm rot="832549">
                  <a:off x="1205148" y="2263109"/>
                  <a:ext cx="229870" cy="229422"/>
                </a:xfrm>
                <a:custGeom>
                  <a:rect b="b" l="l" r="r" t="t"/>
                  <a:pathLst>
                    <a:path extrusionOk="0" h="6663" w="6676">
                      <a:moveTo>
                        <a:pt x="3331" y="1"/>
                      </a:moveTo>
                      <a:cubicBezTo>
                        <a:pt x="1505" y="1"/>
                        <a:pt x="0" y="1491"/>
                        <a:pt x="0" y="3332"/>
                      </a:cubicBezTo>
                      <a:cubicBezTo>
                        <a:pt x="0" y="5171"/>
                        <a:pt x="1505" y="6663"/>
                        <a:pt x="3331" y="6663"/>
                      </a:cubicBezTo>
                      <a:cubicBezTo>
                        <a:pt x="5171" y="6663"/>
                        <a:pt x="6675" y="5171"/>
                        <a:pt x="6675" y="3332"/>
                      </a:cubicBezTo>
                      <a:cubicBezTo>
                        <a:pt x="6675" y="1491"/>
                        <a:pt x="5171" y="1"/>
                        <a:pt x="3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1"/>
                <p:cNvSpPr/>
                <p:nvPr/>
              </p:nvSpPr>
              <p:spPr>
                <a:xfrm rot="832549">
                  <a:off x="1401038" y="2220966"/>
                  <a:ext cx="95791" cy="95791"/>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1"/>
                <p:cNvSpPr/>
                <p:nvPr/>
              </p:nvSpPr>
              <p:spPr>
                <a:xfrm rot="832549">
                  <a:off x="1262259" y="2297752"/>
                  <a:ext cx="115176" cy="161901"/>
                </a:xfrm>
                <a:custGeom>
                  <a:rect b="b" l="l" r="r" t="t"/>
                  <a:pathLst>
                    <a:path extrusionOk="0" h="4702" w="3345">
                      <a:moveTo>
                        <a:pt x="1088" y="364"/>
                      </a:moveTo>
                      <a:lnTo>
                        <a:pt x="1559" y="2123"/>
                      </a:lnTo>
                      <a:lnTo>
                        <a:pt x="1115" y="2123"/>
                      </a:lnTo>
                      <a:cubicBezTo>
                        <a:pt x="981" y="2123"/>
                        <a:pt x="846" y="2110"/>
                        <a:pt x="712" y="2069"/>
                      </a:cubicBezTo>
                      <a:cubicBezTo>
                        <a:pt x="605" y="2029"/>
                        <a:pt x="497" y="1975"/>
                        <a:pt x="404" y="1895"/>
                      </a:cubicBezTo>
                      <a:cubicBezTo>
                        <a:pt x="309" y="1814"/>
                        <a:pt x="242" y="1693"/>
                        <a:pt x="202" y="1546"/>
                      </a:cubicBezTo>
                      <a:cubicBezTo>
                        <a:pt x="162" y="1370"/>
                        <a:pt x="148" y="1223"/>
                        <a:pt x="189" y="1089"/>
                      </a:cubicBezTo>
                      <a:cubicBezTo>
                        <a:pt x="229" y="955"/>
                        <a:pt x="296" y="847"/>
                        <a:pt x="390" y="753"/>
                      </a:cubicBezTo>
                      <a:cubicBezTo>
                        <a:pt x="578" y="565"/>
                        <a:pt x="819" y="430"/>
                        <a:pt x="1088" y="364"/>
                      </a:cubicBezTo>
                      <a:close/>
                      <a:moveTo>
                        <a:pt x="2150" y="2217"/>
                      </a:moveTo>
                      <a:cubicBezTo>
                        <a:pt x="2297" y="2217"/>
                        <a:pt x="2445" y="2244"/>
                        <a:pt x="2580" y="2271"/>
                      </a:cubicBezTo>
                      <a:cubicBezTo>
                        <a:pt x="2714" y="2298"/>
                        <a:pt x="2834" y="2364"/>
                        <a:pt x="2929" y="2459"/>
                      </a:cubicBezTo>
                      <a:cubicBezTo>
                        <a:pt x="3036" y="2552"/>
                        <a:pt x="3103" y="2687"/>
                        <a:pt x="3157" y="2875"/>
                      </a:cubicBezTo>
                      <a:cubicBezTo>
                        <a:pt x="3237" y="3197"/>
                        <a:pt x="3170" y="3466"/>
                        <a:pt x="2956" y="3668"/>
                      </a:cubicBezTo>
                      <a:cubicBezTo>
                        <a:pt x="2754" y="3883"/>
                        <a:pt x="2512" y="4030"/>
                        <a:pt x="2203" y="4110"/>
                      </a:cubicBezTo>
                      <a:lnTo>
                        <a:pt x="1706" y="2244"/>
                      </a:lnTo>
                      <a:cubicBezTo>
                        <a:pt x="1854" y="2230"/>
                        <a:pt x="2001" y="2217"/>
                        <a:pt x="2150" y="2217"/>
                      </a:cubicBezTo>
                      <a:close/>
                      <a:moveTo>
                        <a:pt x="1102" y="0"/>
                      </a:moveTo>
                      <a:lnTo>
                        <a:pt x="995" y="41"/>
                      </a:lnTo>
                      <a:lnTo>
                        <a:pt x="1061" y="269"/>
                      </a:lnTo>
                      <a:cubicBezTo>
                        <a:pt x="753" y="337"/>
                        <a:pt x="497" y="484"/>
                        <a:pt x="296" y="699"/>
                      </a:cubicBezTo>
                      <a:cubicBezTo>
                        <a:pt x="67" y="914"/>
                        <a:pt x="1" y="1209"/>
                        <a:pt x="94" y="1572"/>
                      </a:cubicBezTo>
                      <a:cubicBezTo>
                        <a:pt x="148" y="1746"/>
                        <a:pt x="229" y="1881"/>
                        <a:pt x="336" y="1988"/>
                      </a:cubicBezTo>
                      <a:cubicBezTo>
                        <a:pt x="431" y="2083"/>
                        <a:pt x="551" y="2149"/>
                        <a:pt x="685" y="2176"/>
                      </a:cubicBezTo>
                      <a:cubicBezTo>
                        <a:pt x="819" y="2217"/>
                        <a:pt x="968" y="2244"/>
                        <a:pt x="1129" y="2244"/>
                      </a:cubicBezTo>
                      <a:lnTo>
                        <a:pt x="1586" y="2244"/>
                      </a:lnTo>
                      <a:lnTo>
                        <a:pt x="2096" y="4137"/>
                      </a:lnTo>
                      <a:cubicBezTo>
                        <a:pt x="1955" y="4167"/>
                        <a:pt x="1821" y="4183"/>
                        <a:pt x="1696" y="4183"/>
                      </a:cubicBezTo>
                      <a:cubicBezTo>
                        <a:pt x="1486" y="4183"/>
                        <a:pt x="1297" y="4141"/>
                        <a:pt x="1129" y="4057"/>
                      </a:cubicBezTo>
                      <a:cubicBezTo>
                        <a:pt x="846" y="3922"/>
                        <a:pt x="645" y="3654"/>
                        <a:pt x="538" y="3224"/>
                      </a:cubicBezTo>
                      <a:lnTo>
                        <a:pt x="431" y="3251"/>
                      </a:lnTo>
                      <a:cubicBezTo>
                        <a:pt x="551" y="3707"/>
                        <a:pt x="766" y="4003"/>
                        <a:pt x="1075" y="4151"/>
                      </a:cubicBezTo>
                      <a:cubicBezTo>
                        <a:pt x="1256" y="4241"/>
                        <a:pt x="1457" y="4286"/>
                        <a:pt x="1678" y="4286"/>
                      </a:cubicBezTo>
                      <a:cubicBezTo>
                        <a:pt x="1818" y="4286"/>
                        <a:pt x="1966" y="4268"/>
                        <a:pt x="2123" y="4232"/>
                      </a:cubicBezTo>
                      <a:lnTo>
                        <a:pt x="2257" y="4701"/>
                      </a:lnTo>
                      <a:lnTo>
                        <a:pt x="2351" y="4674"/>
                      </a:lnTo>
                      <a:lnTo>
                        <a:pt x="2230" y="4218"/>
                      </a:lnTo>
                      <a:cubicBezTo>
                        <a:pt x="2566" y="4124"/>
                        <a:pt x="2834" y="3963"/>
                        <a:pt x="3049" y="3734"/>
                      </a:cubicBezTo>
                      <a:cubicBezTo>
                        <a:pt x="3278" y="3493"/>
                        <a:pt x="3345" y="3197"/>
                        <a:pt x="3264" y="2848"/>
                      </a:cubicBezTo>
                      <a:cubicBezTo>
                        <a:pt x="3210" y="2647"/>
                        <a:pt x="3130" y="2486"/>
                        <a:pt x="3036" y="2391"/>
                      </a:cubicBezTo>
                      <a:cubicBezTo>
                        <a:pt x="2942" y="2284"/>
                        <a:pt x="2821" y="2217"/>
                        <a:pt x="2687" y="2176"/>
                      </a:cubicBezTo>
                      <a:cubicBezTo>
                        <a:pt x="2553" y="2137"/>
                        <a:pt x="2404" y="2110"/>
                        <a:pt x="2243" y="2110"/>
                      </a:cubicBezTo>
                      <a:cubicBezTo>
                        <a:pt x="2082" y="2110"/>
                        <a:pt x="1894" y="2110"/>
                        <a:pt x="1720" y="2123"/>
                      </a:cubicBezTo>
                      <a:lnTo>
                        <a:pt x="1666" y="2123"/>
                      </a:lnTo>
                      <a:lnTo>
                        <a:pt x="1196" y="350"/>
                      </a:lnTo>
                      <a:cubicBezTo>
                        <a:pt x="1341" y="307"/>
                        <a:pt x="1478" y="287"/>
                        <a:pt x="1608" y="287"/>
                      </a:cubicBezTo>
                      <a:cubicBezTo>
                        <a:pt x="1767" y="287"/>
                        <a:pt x="1915" y="317"/>
                        <a:pt x="2055" y="376"/>
                      </a:cubicBezTo>
                      <a:cubicBezTo>
                        <a:pt x="2297" y="484"/>
                        <a:pt x="2485" y="713"/>
                        <a:pt x="2592" y="1089"/>
                      </a:cubicBezTo>
                      <a:lnTo>
                        <a:pt x="2700" y="1062"/>
                      </a:lnTo>
                      <a:cubicBezTo>
                        <a:pt x="2566" y="659"/>
                        <a:pt x="2365" y="390"/>
                        <a:pt x="2096" y="269"/>
                      </a:cubicBezTo>
                      <a:cubicBezTo>
                        <a:pt x="1948" y="210"/>
                        <a:pt x="1789" y="180"/>
                        <a:pt x="1617" y="180"/>
                      </a:cubicBezTo>
                      <a:cubicBezTo>
                        <a:pt x="1475" y="180"/>
                        <a:pt x="1326" y="200"/>
                        <a:pt x="1169" y="242"/>
                      </a:cubicBezTo>
                      <a:lnTo>
                        <a:pt x="11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6" name="Shape 8316"/>
        <p:cNvGrpSpPr/>
        <p:nvPr/>
      </p:nvGrpSpPr>
      <p:grpSpPr>
        <a:xfrm>
          <a:off x="0" y="0"/>
          <a:ext cx="0" cy="0"/>
          <a:chOff x="0" y="0"/>
          <a:chExt cx="0" cy="0"/>
        </a:xfrm>
      </p:grpSpPr>
      <p:grpSp>
        <p:nvGrpSpPr>
          <p:cNvPr id="8317" name="Google Shape;8317;p58"/>
          <p:cNvGrpSpPr/>
          <p:nvPr/>
        </p:nvGrpSpPr>
        <p:grpSpPr>
          <a:xfrm>
            <a:off x="2100560" y="3398663"/>
            <a:ext cx="1102891" cy="760337"/>
            <a:chOff x="4967783" y="2151471"/>
            <a:chExt cx="3920692" cy="2702940"/>
          </a:xfrm>
        </p:grpSpPr>
        <p:grpSp>
          <p:nvGrpSpPr>
            <p:cNvPr id="8318" name="Google Shape;8318;p58"/>
            <p:cNvGrpSpPr/>
            <p:nvPr/>
          </p:nvGrpSpPr>
          <p:grpSpPr>
            <a:xfrm>
              <a:off x="5045709" y="2252109"/>
              <a:ext cx="3761071" cy="2501708"/>
              <a:chOff x="2691784" y="1805334"/>
              <a:chExt cx="3761071" cy="2501708"/>
            </a:xfrm>
          </p:grpSpPr>
          <p:sp>
            <p:nvSpPr>
              <p:cNvPr id="8319" name="Google Shape;8319;p5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8"/>
            <p:cNvGrpSpPr/>
            <p:nvPr/>
          </p:nvGrpSpPr>
          <p:grpSpPr>
            <a:xfrm>
              <a:off x="4967783" y="2151471"/>
              <a:ext cx="3920692" cy="2702940"/>
              <a:chOff x="2613858" y="1704696"/>
              <a:chExt cx="3920692" cy="2702940"/>
            </a:xfrm>
          </p:grpSpPr>
          <p:sp>
            <p:nvSpPr>
              <p:cNvPr id="8327" name="Google Shape;8327;p5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2" name="Google Shape;8332;p58"/>
          <p:cNvGrpSpPr/>
          <p:nvPr/>
        </p:nvGrpSpPr>
        <p:grpSpPr>
          <a:xfrm>
            <a:off x="3504468" y="1286940"/>
            <a:ext cx="1561911" cy="708580"/>
            <a:chOff x="3530532" y="1496185"/>
            <a:chExt cx="1561911" cy="708580"/>
          </a:xfrm>
        </p:grpSpPr>
        <p:grpSp>
          <p:nvGrpSpPr>
            <p:cNvPr id="8333" name="Google Shape;8333;p58"/>
            <p:cNvGrpSpPr/>
            <p:nvPr/>
          </p:nvGrpSpPr>
          <p:grpSpPr>
            <a:xfrm>
              <a:off x="3720318" y="1857562"/>
              <a:ext cx="1372125" cy="54"/>
              <a:chOff x="3720318" y="1857562"/>
              <a:chExt cx="1372125" cy="54"/>
            </a:xfrm>
          </p:grpSpPr>
          <p:cxnSp>
            <p:nvCxnSpPr>
              <p:cNvPr id="8334" name="Google Shape;8334;p58"/>
              <p:cNvCxnSpPr>
                <a:endCxn id="833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36" name="Google Shape;8336;p5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37" name="Google Shape;8337;p5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38" name="Google Shape;8338;p58"/>
              <p:cNvCxnSpPr>
                <a:stCxn id="833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339" name="Google Shape;8339;p58"/>
            <p:cNvGrpSpPr/>
            <p:nvPr/>
          </p:nvGrpSpPr>
          <p:grpSpPr>
            <a:xfrm>
              <a:off x="3567462" y="1496185"/>
              <a:ext cx="286500" cy="272914"/>
              <a:chOff x="3567462" y="1496185"/>
              <a:chExt cx="286500" cy="272914"/>
            </a:xfrm>
          </p:grpSpPr>
          <p:cxnSp>
            <p:nvCxnSpPr>
              <p:cNvPr id="8340" name="Google Shape;8340;p5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41" name="Google Shape;8341;p5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4" name="Google Shape;8344;p58"/>
            <p:cNvGrpSpPr/>
            <p:nvPr/>
          </p:nvGrpSpPr>
          <p:grpSpPr>
            <a:xfrm>
              <a:off x="3929014" y="1960574"/>
              <a:ext cx="286500" cy="242342"/>
              <a:chOff x="3929014" y="1960574"/>
              <a:chExt cx="286500" cy="242342"/>
            </a:xfrm>
          </p:grpSpPr>
          <p:cxnSp>
            <p:nvCxnSpPr>
              <p:cNvPr id="8345" name="Google Shape;8345;p5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346" name="Google Shape;8346;p5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8"/>
            <p:cNvGrpSpPr/>
            <p:nvPr/>
          </p:nvGrpSpPr>
          <p:grpSpPr>
            <a:xfrm>
              <a:off x="4290828" y="1496185"/>
              <a:ext cx="286500" cy="272914"/>
              <a:chOff x="4290828" y="1496185"/>
              <a:chExt cx="286500" cy="272914"/>
            </a:xfrm>
          </p:grpSpPr>
          <p:cxnSp>
            <p:nvCxnSpPr>
              <p:cNvPr id="8348" name="Google Shape;8348;p5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49" name="Google Shape;8349;p5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0" name="Google Shape;8350;p5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1" name="Google Shape;8351;p58"/>
            <p:cNvGrpSpPr/>
            <p:nvPr/>
          </p:nvGrpSpPr>
          <p:grpSpPr>
            <a:xfrm>
              <a:off x="4657726" y="1959674"/>
              <a:ext cx="286500" cy="245092"/>
              <a:chOff x="4657726" y="1959674"/>
              <a:chExt cx="286500" cy="245092"/>
            </a:xfrm>
          </p:grpSpPr>
          <p:cxnSp>
            <p:nvCxnSpPr>
              <p:cNvPr id="8352" name="Google Shape;8352;p5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353" name="Google Shape;8353;p5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4" name="Google Shape;8354;p58"/>
          <p:cNvGrpSpPr/>
          <p:nvPr/>
        </p:nvGrpSpPr>
        <p:grpSpPr>
          <a:xfrm>
            <a:off x="3486488" y="2149036"/>
            <a:ext cx="1597032" cy="378649"/>
            <a:chOff x="3512551" y="2358282"/>
            <a:chExt cx="1597032" cy="378649"/>
          </a:xfrm>
        </p:grpSpPr>
        <p:grpSp>
          <p:nvGrpSpPr>
            <p:cNvPr id="8355" name="Google Shape;8355;p58"/>
            <p:cNvGrpSpPr/>
            <p:nvPr/>
          </p:nvGrpSpPr>
          <p:grpSpPr>
            <a:xfrm>
              <a:off x="3738198" y="2553002"/>
              <a:ext cx="1145834" cy="117"/>
              <a:chOff x="3738198" y="2553002"/>
              <a:chExt cx="1145834" cy="117"/>
            </a:xfrm>
          </p:grpSpPr>
          <p:cxnSp>
            <p:nvCxnSpPr>
              <p:cNvPr id="8356" name="Google Shape;8356;p5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57" name="Google Shape;8357;p5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58" name="Google Shape;8358;p58"/>
              <p:cNvCxnSpPr>
                <a:stCxn id="8359" idx="6"/>
                <a:endCxn id="836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361" name="Google Shape;8361;p58"/>
            <p:cNvGrpSpPr/>
            <p:nvPr/>
          </p:nvGrpSpPr>
          <p:grpSpPr>
            <a:xfrm>
              <a:off x="3969644" y="2440153"/>
              <a:ext cx="225900" cy="296779"/>
              <a:chOff x="3969644" y="2440153"/>
              <a:chExt cx="225900" cy="296779"/>
            </a:xfrm>
          </p:grpSpPr>
          <p:cxnSp>
            <p:nvCxnSpPr>
              <p:cNvPr id="8362" name="Google Shape;8362;p5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360" name="Google Shape;8360;p5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8"/>
            <p:cNvGrpSpPr/>
            <p:nvPr/>
          </p:nvGrpSpPr>
          <p:grpSpPr>
            <a:xfrm>
              <a:off x="4426818" y="2358282"/>
              <a:ext cx="225600" cy="307471"/>
              <a:chOff x="4426818" y="2358282"/>
              <a:chExt cx="225600" cy="307471"/>
            </a:xfrm>
          </p:grpSpPr>
          <p:cxnSp>
            <p:nvCxnSpPr>
              <p:cNvPr id="8365" name="Google Shape;8365;p58"/>
              <p:cNvCxnSpPr>
                <a:stCxn id="836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367" name="Google Shape;8367;p5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8"/>
            <p:cNvGrpSpPr/>
            <p:nvPr/>
          </p:nvGrpSpPr>
          <p:grpSpPr>
            <a:xfrm>
              <a:off x="4883984" y="2440153"/>
              <a:ext cx="225600" cy="296479"/>
              <a:chOff x="4883984" y="2440153"/>
              <a:chExt cx="225600" cy="296479"/>
            </a:xfrm>
          </p:grpSpPr>
          <p:cxnSp>
            <p:nvCxnSpPr>
              <p:cNvPr id="8369" name="Google Shape;8369;p5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70" name="Google Shape;8370;p5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8"/>
            <p:cNvGrpSpPr/>
            <p:nvPr/>
          </p:nvGrpSpPr>
          <p:grpSpPr>
            <a:xfrm>
              <a:off x="3512551" y="2358356"/>
              <a:ext cx="225647" cy="307629"/>
              <a:chOff x="2182679" y="2005014"/>
              <a:chExt cx="792300" cy="1080158"/>
            </a:xfrm>
          </p:grpSpPr>
          <p:cxnSp>
            <p:nvCxnSpPr>
              <p:cNvPr id="8373" name="Google Shape;8373;p58"/>
              <p:cNvCxnSpPr>
                <a:stCxn id="837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359" name="Google Shape;8359;p5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5" name="Google Shape;8375;p58"/>
          <p:cNvGrpSpPr/>
          <p:nvPr/>
        </p:nvGrpSpPr>
        <p:grpSpPr>
          <a:xfrm>
            <a:off x="6846570" y="972834"/>
            <a:ext cx="1559809" cy="722610"/>
            <a:chOff x="634175" y="2986275"/>
            <a:chExt cx="3147949" cy="1458344"/>
          </a:xfrm>
        </p:grpSpPr>
        <p:cxnSp>
          <p:nvCxnSpPr>
            <p:cNvPr id="8376" name="Google Shape;8376;p58"/>
            <p:cNvCxnSpPr>
              <a:stCxn id="8377" idx="4"/>
              <a:endCxn id="837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79" name="Google Shape;8379;p58"/>
            <p:cNvCxnSpPr>
              <a:stCxn id="8378" idx="0"/>
              <a:endCxn id="838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81" name="Google Shape;8381;p58"/>
            <p:cNvCxnSpPr>
              <a:stCxn id="8380" idx="4"/>
              <a:endCxn id="838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83" name="Google Shape;8383;p58"/>
            <p:cNvCxnSpPr>
              <a:stCxn id="8382" idx="0"/>
              <a:endCxn id="838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84" name="Google Shape;8384;p5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80" name="Google Shape;8380;p5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77" name="Google Shape;8377;p5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82" name="Google Shape;8382;p5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78" name="Google Shape;8378;p5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85" name="Google Shape;8385;p58"/>
          <p:cNvGrpSpPr/>
          <p:nvPr/>
        </p:nvGrpSpPr>
        <p:grpSpPr>
          <a:xfrm>
            <a:off x="3500360" y="2682741"/>
            <a:ext cx="1570719" cy="294123"/>
            <a:chOff x="998425" y="1182125"/>
            <a:chExt cx="1065400" cy="199500"/>
          </a:xfrm>
        </p:grpSpPr>
        <p:sp>
          <p:nvSpPr>
            <p:cNvPr id="8386" name="Google Shape;8386;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8"/>
          <p:cNvGrpSpPr/>
          <p:nvPr/>
        </p:nvGrpSpPr>
        <p:grpSpPr>
          <a:xfrm>
            <a:off x="6843616" y="1800228"/>
            <a:ext cx="1565716" cy="366729"/>
            <a:chOff x="1247650" y="2075423"/>
            <a:chExt cx="6648477" cy="1557238"/>
          </a:xfrm>
        </p:grpSpPr>
        <p:sp>
          <p:nvSpPr>
            <p:cNvPr id="8392" name="Google Shape;8392;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58"/>
          <p:cNvGrpSpPr/>
          <p:nvPr/>
        </p:nvGrpSpPr>
        <p:grpSpPr>
          <a:xfrm>
            <a:off x="6827928" y="2949043"/>
            <a:ext cx="1597061" cy="663440"/>
            <a:chOff x="6796238" y="3158297"/>
            <a:chExt cx="1630319" cy="677257"/>
          </a:xfrm>
        </p:grpSpPr>
        <p:cxnSp>
          <p:nvCxnSpPr>
            <p:cNvPr id="8399" name="Google Shape;8399;p5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400" name="Google Shape;8400;p5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401" name="Google Shape;8401;p5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402" name="Google Shape;8402;p5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403" name="Google Shape;8403;p58"/>
            <p:cNvGrpSpPr/>
            <p:nvPr/>
          </p:nvGrpSpPr>
          <p:grpSpPr>
            <a:xfrm>
              <a:off x="6796238" y="3311904"/>
              <a:ext cx="1630319" cy="377697"/>
              <a:chOff x="6796238" y="3311904"/>
              <a:chExt cx="1630319" cy="377697"/>
            </a:xfrm>
          </p:grpSpPr>
          <p:sp>
            <p:nvSpPr>
              <p:cNvPr id="8404" name="Google Shape;8404;p5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7" name="Google Shape;8407;p58"/>
          <p:cNvGrpSpPr/>
          <p:nvPr/>
        </p:nvGrpSpPr>
        <p:grpSpPr>
          <a:xfrm>
            <a:off x="5349066" y="970435"/>
            <a:ext cx="1368606" cy="1593805"/>
            <a:chOff x="1839112" y="2209163"/>
            <a:chExt cx="1918159" cy="2233784"/>
          </a:xfrm>
        </p:grpSpPr>
        <p:sp>
          <p:nvSpPr>
            <p:cNvPr id="8408" name="Google Shape;8408;p5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1" name="Google Shape;8411;p58"/>
            <p:cNvCxnSpPr>
              <a:stCxn id="8408" idx="6"/>
              <a:endCxn id="840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12" name="Google Shape;8412;p58"/>
            <p:cNvCxnSpPr>
              <a:stCxn id="8409" idx="4"/>
              <a:endCxn id="841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414" name="Google Shape;8414;p58"/>
            <p:cNvCxnSpPr>
              <a:stCxn id="8413" idx="6"/>
              <a:endCxn id="841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15" name="Google Shape;8415;p58"/>
            <p:cNvCxnSpPr>
              <a:stCxn id="8410" idx="4"/>
              <a:endCxn id="841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413" name="Google Shape;8413;p5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8" name="Google Shape;8418;p58"/>
            <p:cNvCxnSpPr>
              <a:endCxn id="841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419" name="Google Shape;8419;p58"/>
          <p:cNvGrpSpPr/>
          <p:nvPr/>
        </p:nvGrpSpPr>
        <p:grpSpPr>
          <a:xfrm>
            <a:off x="3481439" y="976671"/>
            <a:ext cx="1637968" cy="154942"/>
            <a:chOff x="238125" y="2506075"/>
            <a:chExt cx="7115411" cy="673075"/>
          </a:xfrm>
        </p:grpSpPr>
        <p:sp>
          <p:nvSpPr>
            <p:cNvPr id="8420" name="Google Shape;8420;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8"/>
          <p:cNvGrpSpPr/>
          <p:nvPr/>
        </p:nvGrpSpPr>
        <p:grpSpPr>
          <a:xfrm>
            <a:off x="720124" y="1298269"/>
            <a:ext cx="2476762" cy="91743"/>
            <a:chOff x="1464850" y="436376"/>
            <a:chExt cx="6001362" cy="222300"/>
          </a:xfrm>
        </p:grpSpPr>
        <p:sp>
          <p:nvSpPr>
            <p:cNvPr id="8426" name="Google Shape;8426;p5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1" name="Google Shape;8431;p5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32" name="Google Shape;8432;p5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33" name="Google Shape;8433;p5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34" name="Google Shape;8434;p5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435" name="Google Shape;8435;p58"/>
          <p:cNvGrpSpPr/>
          <p:nvPr/>
        </p:nvGrpSpPr>
        <p:grpSpPr>
          <a:xfrm>
            <a:off x="706391" y="2533734"/>
            <a:ext cx="1452710" cy="651923"/>
            <a:chOff x="803162" y="2667727"/>
            <a:chExt cx="1411906" cy="633611"/>
          </a:xfrm>
        </p:grpSpPr>
        <p:cxnSp>
          <p:nvCxnSpPr>
            <p:cNvPr id="8436" name="Google Shape;8436;p58"/>
            <p:cNvCxnSpPr>
              <a:stCxn id="8437" idx="2"/>
              <a:endCxn id="843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9" name="Google Shape;8439;p58"/>
            <p:cNvCxnSpPr>
              <a:stCxn id="8440" idx="0"/>
              <a:endCxn id="843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41" name="Google Shape;8441;p58"/>
            <p:cNvCxnSpPr>
              <a:stCxn id="8440" idx="2"/>
              <a:endCxn id="844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43" name="Google Shape;8443;p58"/>
            <p:cNvCxnSpPr>
              <a:stCxn id="8444" idx="0"/>
              <a:endCxn id="844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45" name="Google Shape;8445;p58"/>
            <p:cNvCxnSpPr>
              <a:stCxn id="8438" idx="2"/>
              <a:endCxn id="844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47" name="Google Shape;8447;p58"/>
            <p:cNvCxnSpPr>
              <a:stCxn id="8448" idx="0"/>
              <a:endCxn id="843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444" name="Google Shape;8444;p5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42" name="Google Shape;8442;p5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48" name="Google Shape;8448;p5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46" name="Google Shape;8446;p5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8" name="Google Shape;8438;p5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40" name="Google Shape;8440;p5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7" name="Google Shape;8437;p5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449" name="Google Shape;8449;p58"/>
          <p:cNvGrpSpPr/>
          <p:nvPr/>
        </p:nvGrpSpPr>
        <p:grpSpPr>
          <a:xfrm>
            <a:off x="706393" y="969273"/>
            <a:ext cx="2518541" cy="209309"/>
            <a:chOff x="803163" y="1111966"/>
            <a:chExt cx="2447800" cy="203430"/>
          </a:xfrm>
        </p:grpSpPr>
        <p:grpSp>
          <p:nvGrpSpPr>
            <p:cNvPr id="8450" name="Google Shape;8450;p58"/>
            <p:cNvGrpSpPr/>
            <p:nvPr/>
          </p:nvGrpSpPr>
          <p:grpSpPr>
            <a:xfrm>
              <a:off x="1958180" y="1111966"/>
              <a:ext cx="588019" cy="121396"/>
              <a:chOff x="4808316" y="2800065"/>
              <a:chExt cx="1999386" cy="412910"/>
            </a:xfrm>
          </p:grpSpPr>
          <p:sp>
            <p:nvSpPr>
              <p:cNvPr id="8451" name="Google Shape;8451;p5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2" name="Google Shape;8452;p58"/>
              <p:cNvGrpSpPr/>
              <p:nvPr/>
            </p:nvGrpSpPr>
            <p:grpSpPr>
              <a:xfrm>
                <a:off x="4808316" y="2800065"/>
                <a:ext cx="92400" cy="411825"/>
                <a:chOff x="845575" y="2563700"/>
                <a:chExt cx="92400" cy="411825"/>
              </a:xfrm>
            </p:grpSpPr>
            <p:cxnSp>
              <p:nvCxnSpPr>
                <p:cNvPr id="8453" name="Google Shape;8453;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54" name="Google Shape;8454;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455" name="Google Shape;8455;p5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456" name="Google Shape;8456;p5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58"/>
            <p:cNvGrpSpPr/>
            <p:nvPr/>
          </p:nvGrpSpPr>
          <p:grpSpPr>
            <a:xfrm>
              <a:off x="803163" y="1111974"/>
              <a:ext cx="591158" cy="121545"/>
              <a:chOff x="803163" y="1111974"/>
              <a:chExt cx="591158" cy="121545"/>
            </a:xfrm>
          </p:grpSpPr>
          <p:grpSp>
            <p:nvGrpSpPr>
              <p:cNvPr id="8458" name="Google Shape;8458;p58"/>
              <p:cNvGrpSpPr/>
              <p:nvPr/>
            </p:nvGrpSpPr>
            <p:grpSpPr>
              <a:xfrm>
                <a:off x="803163" y="1111974"/>
                <a:ext cx="27175" cy="121077"/>
                <a:chOff x="845575" y="2563700"/>
                <a:chExt cx="92400" cy="411825"/>
              </a:xfrm>
            </p:grpSpPr>
            <p:cxnSp>
              <p:nvCxnSpPr>
                <p:cNvPr id="8459" name="Google Shape;8459;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60" name="Google Shape;8460;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1" name="Google Shape;8461;p5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58"/>
            <p:cNvGrpSpPr/>
            <p:nvPr/>
          </p:nvGrpSpPr>
          <p:grpSpPr>
            <a:xfrm>
              <a:off x="1381910" y="1194219"/>
              <a:ext cx="588341" cy="121177"/>
              <a:chOff x="1381910" y="1194219"/>
              <a:chExt cx="588341" cy="121177"/>
            </a:xfrm>
          </p:grpSpPr>
          <p:grpSp>
            <p:nvGrpSpPr>
              <p:cNvPr id="8463" name="Google Shape;8463;p58"/>
              <p:cNvGrpSpPr/>
              <p:nvPr/>
            </p:nvGrpSpPr>
            <p:grpSpPr>
              <a:xfrm rot="10800000">
                <a:off x="1381910" y="1194319"/>
                <a:ext cx="27175" cy="121077"/>
                <a:chOff x="2070100" y="2563700"/>
                <a:chExt cx="92400" cy="411825"/>
              </a:xfrm>
            </p:grpSpPr>
            <p:cxnSp>
              <p:nvCxnSpPr>
                <p:cNvPr id="8464" name="Google Shape;8464;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65" name="Google Shape;8465;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6" name="Google Shape;8466;p5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58"/>
            <p:cNvGrpSpPr/>
            <p:nvPr/>
          </p:nvGrpSpPr>
          <p:grpSpPr>
            <a:xfrm>
              <a:off x="2532079" y="1194219"/>
              <a:ext cx="704927" cy="121177"/>
              <a:chOff x="2532079" y="1194219"/>
              <a:chExt cx="704927" cy="121177"/>
            </a:xfrm>
          </p:grpSpPr>
          <p:grpSp>
            <p:nvGrpSpPr>
              <p:cNvPr id="8468" name="Google Shape;8468;p58"/>
              <p:cNvGrpSpPr/>
              <p:nvPr/>
            </p:nvGrpSpPr>
            <p:grpSpPr>
              <a:xfrm rot="10800000">
                <a:off x="2532079" y="1194319"/>
                <a:ext cx="27175" cy="121077"/>
                <a:chOff x="2070100" y="2563700"/>
                <a:chExt cx="92400" cy="411825"/>
              </a:xfrm>
            </p:grpSpPr>
            <p:cxnSp>
              <p:nvCxnSpPr>
                <p:cNvPr id="8469" name="Google Shape;8469;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70" name="Google Shape;8470;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1" name="Google Shape;8471;p5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2" name="Google Shape;8472;p58"/>
          <p:cNvGrpSpPr/>
          <p:nvPr/>
        </p:nvGrpSpPr>
        <p:grpSpPr>
          <a:xfrm>
            <a:off x="3499403" y="3665904"/>
            <a:ext cx="1567778" cy="491677"/>
            <a:chOff x="5194708" y="3484366"/>
            <a:chExt cx="3148148" cy="987304"/>
          </a:xfrm>
        </p:grpSpPr>
        <p:grpSp>
          <p:nvGrpSpPr>
            <p:cNvPr id="8473" name="Google Shape;8473;p58"/>
            <p:cNvGrpSpPr/>
            <p:nvPr/>
          </p:nvGrpSpPr>
          <p:grpSpPr>
            <a:xfrm>
              <a:off x="7531521" y="3484366"/>
              <a:ext cx="811335" cy="987304"/>
              <a:chOff x="3379425" y="1617275"/>
              <a:chExt cx="1090650" cy="1327200"/>
            </a:xfrm>
          </p:grpSpPr>
          <p:sp>
            <p:nvSpPr>
              <p:cNvPr id="8474" name="Google Shape;8474;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8"/>
            <p:cNvGrpSpPr/>
            <p:nvPr/>
          </p:nvGrpSpPr>
          <p:grpSpPr>
            <a:xfrm>
              <a:off x="6752546" y="3484366"/>
              <a:ext cx="811428" cy="987304"/>
              <a:chOff x="2332275" y="1617275"/>
              <a:chExt cx="1090775" cy="1327200"/>
            </a:xfrm>
          </p:grpSpPr>
          <p:sp>
            <p:nvSpPr>
              <p:cNvPr id="8478" name="Google Shape;8478;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58"/>
            <p:cNvGrpSpPr/>
            <p:nvPr/>
          </p:nvGrpSpPr>
          <p:grpSpPr>
            <a:xfrm>
              <a:off x="5973664" y="3484366"/>
              <a:ext cx="811335" cy="987304"/>
              <a:chOff x="1285250" y="1617275"/>
              <a:chExt cx="1090650" cy="1327200"/>
            </a:xfrm>
          </p:grpSpPr>
          <p:sp>
            <p:nvSpPr>
              <p:cNvPr id="8482" name="Google Shape;8482;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58"/>
            <p:cNvGrpSpPr/>
            <p:nvPr/>
          </p:nvGrpSpPr>
          <p:grpSpPr>
            <a:xfrm>
              <a:off x="5194708" y="3484366"/>
              <a:ext cx="811409" cy="987304"/>
              <a:chOff x="238125" y="1617275"/>
              <a:chExt cx="1090750" cy="1327200"/>
            </a:xfrm>
          </p:grpSpPr>
          <p:sp>
            <p:nvSpPr>
              <p:cNvPr id="8486" name="Google Shape;8486;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9" name="Google Shape;8489;p58"/>
          <p:cNvGrpSpPr/>
          <p:nvPr/>
        </p:nvGrpSpPr>
        <p:grpSpPr>
          <a:xfrm>
            <a:off x="3460012" y="3146315"/>
            <a:ext cx="1616964" cy="346256"/>
            <a:chOff x="1808063" y="4294338"/>
            <a:chExt cx="3370782" cy="721817"/>
          </a:xfrm>
        </p:grpSpPr>
        <p:sp>
          <p:nvSpPr>
            <p:cNvPr id="8490" name="Google Shape;8490;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58"/>
          <p:cNvGrpSpPr/>
          <p:nvPr/>
        </p:nvGrpSpPr>
        <p:grpSpPr>
          <a:xfrm>
            <a:off x="738224" y="3432344"/>
            <a:ext cx="1295882" cy="646587"/>
            <a:chOff x="834100" y="3642869"/>
            <a:chExt cx="1259483" cy="628426"/>
          </a:xfrm>
        </p:grpSpPr>
        <p:sp>
          <p:nvSpPr>
            <p:cNvPr id="8501" name="Google Shape;8501;p5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58"/>
            <p:cNvGrpSpPr/>
            <p:nvPr/>
          </p:nvGrpSpPr>
          <p:grpSpPr>
            <a:xfrm>
              <a:off x="1360364" y="3847835"/>
              <a:ext cx="208119" cy="224359"/>
              <a:chOff x="1360769" y="3847100"/>
              <a:chExt cx="208119" cy="224359"/>
            </a:xfrm>
          </p:grpSpPr>
          <p:sp>
            <p:nvSpPr>
              <p:cNvPr id="8527" name="Google Shape;8527;p5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7" name="Google Shape;8547;p5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58"/>
          <p:cNvGrpSpPr/>
          <p:nvPr/>
        </p:nvGrpSpPr>
        <p:grpSpPr>
          <a:xfrm rot="5400000">
            <a:off x="5951337" y="3228841"/>
            <a:ext cx="164064" cy="1414916"/>
            <a:chOff x="4428249" y="1369375"/>
            <a:chExt cx="36905" cy="429569"/>
          </a:xfrm>
        </p:grpSpPr>
        <p:sp>
          <p:nvSpPr>
            <p:cNvPr id="8562" name="Google Shape;8562;p5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58"/>
          <p:cNvGrpSpPr/>
          <p:nvPr/>
        </p:nvGrpSpPr>
        <p:grpSpPr>
          <a:xfrm flipH="1" rot="10800000">
            <a:off x="5323766" y="2817385"/>
            <a:ext cx="1419207" cy="24808"/>
            <a:chOff x="219558" y="4738465"/>
            <a:chExt cx="5852400" cy="102300"/>
          </a:xfrm>
        </p:grpSpPr>
        <p:cxnSp>
          <p:nvCxnSpPr>
            <p:cNvPr id="8595" name="Google Shape;8595;p5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96" name="Google Shape;8596;p5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58"/>
          <p:cNvGrpSpPr/>
          <p:nvPr/>
        </p:nvGrpSpPr>
        <p:grpSpPr>
          <a:xfrm>
            <a:off x="5335084" y="3190448"/>
            <a:ext cx="1396570" cy="385016"/>
            <a:chOff x="5286284" y="2966544"/>
            <a:chExt cx="1396570" cy="385016"/>
          </a:xfrm>
        </p:grpSpPr>
        <p:cxnSp>
          <p:nvCxnSpPr>
            <p:cNvPr id="8602" name="Google Shape;8602;p5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603" name="Google Shape;8603;p5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604" name="Google Shape;8604;p58"/>
            <p:cNvGrpSpPr/>
            <p:nvPr/>
          </p:nvGrpSpPr>
          <p:grpSpPr>
            <a:xfrm>
              <a:off x="5287688" y="3173364"/>
              <a:ext cx="1395166" cy="74100"/>
              <a:chOff x="5287688" y="3173364"/>
              <a:chExt cx="1395166" cy="74100"/>
            </a:xfrm>
          </p:grpSpPr>
          <p:cxnSp>
            <p:nvCxnSpPr>
              <p:cNvPr id="8605" name="Google Shape;8605;p5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606" name="Google Shape;8606;p5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607" name="Google Shape;8607;p5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8" name="Google Shape;8608;p5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9" name="Google Shape;8609;p5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10" name="Google Shape;8610;p5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11" name="Google Shape;8611;p5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12" name="Google Shape;8612;p5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613" name="Google Shape;8613;p5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614" name="Google Shape;8614;p58"/>
          <p:cNvGrpSpPr/>
          <p:nvPr/>
        </p:nvGrpSpPr>
        <p:grpSpPr>
          <a:xfrm>
            <a:off x="2021150" y="1609224"/>
            <a:ext cx="1182276" cy="662027"/>
            <a:chOff x="2029517" y="1732295"/>
            <a:chExt cx="1149068" cy="643432"/>
          </a:xfrm>
        </p:grpSpPr>
        <p:grpSp>
          <p:nvGrpSpPr>
            <p:cNvPr id="8615" name="Google Shape;8615;p58"/>
            <p:cNvGrpSpPr/>
            <p:nvPr/>
          </p:nvGrpSpPr>
          <p:grpSpPr>
            <a:xfrm>
              <a:off x="2708660" y="1746937"/>
              <a:ext cx="455427" cy="244429"/>
              <a:chOff x="2700693" y="1746937"/>
              <a:chExt cx="455427" cy="244429"/>
            </a:xfrm>
          </p:grpSpPr>
          <p:grpSp>
            <p:nvGrpSpPr>
              <p:cNvPr id="8616" name="Google Shape;8616;p58"/>
              <p:cNvGrpSpPr/>
              <p:nvPr/>
            </p:nvGrpSpPr>
            <p:grpSpPr>
              <a:xfrm>
                <a:off x="2905682" y="1782817"/>
                <a:ext cx="250438" cy="208549"/>
                <a:chOff x="2905682" y="1782817"/>
                <a:chExt cx="250438" cy="208549"/>
              </a:xfrm>
            </p:grpSpPr>
            <p:cxnSp>
              <p:nvCxnSpPr>
                <p:cNvPr id="8617" name="Google Shape;8617;p5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18" name="Google Shape;8618;p5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58"/>
              <p:cNvGrpSpPr/>
              <p:nvPr/>
            </p:nvGrpSpPr>
            <p:grpSpPr>
              <a:xfrm>
                <a:off x="2700693" y="1746937"/>
                <a:ext cx="449967" cy="72374"/>
                <a:chOff x="2700693" y="1746937"/>
                <a:chExt cx="449967" cy="72374"/>
              </a:xfrm>
            </p:grpSpPr>
            <p:cxnSp>
              <p:nvCxnSpPr>
                <p:cNvPr id="8620" name="Google Shape;8620;p5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21" name="Google Shape;8621;p5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2" name="Google Shape;8622;p58"/>
            <p:cNvGrpSpPr/>
            <p:nvPr/>
          </p:nvGrpSpPr>
          <p:grpSpPr>
            <a:xfrm>
              <a:off x="2029517" y="1732295"/>
              <a:ext cx="1149068" cy="643432"/>
              <a:chOff x="2029517" y="1732295"/>
              <a:chExt cx="1149068" cy="643432"/>
            </a:xfrm>
          </p:grpSpPr>
          <p:grpSp>
            <p:nvGrpSpPr>
              <p:cNvPr id="8623" name="Google Shape;8623;p58"/>
              <p:cNvGrpSpPr/>
              <p:nvPr/>
            </p:nvGrpSpPr>
            <p:grpSpPr>
              <a:xfrm>
                <a:off x="2703618" y="2103152"/>
                <a:ext cx="474966" cy="260017"/>
                <a:chOff x="2703618" y="2103152"/>
                <a:chExt cx="474966" cy="260017"/>
              </a:xfrm>
            </p:grpSpPr>
            <p:grpSp>
              <p:nvGrpSpPr>
                <p:cNvPr id="8624" name="Google Shape;8624;p58"/>
                <p:cNvGrpSpPr/>
                <p:nvPr/>
              </p:nvGrpSpPr>
              <p:grpSpPr>
                <a:xfrm>
                  <a:off x="2703618" y="2290640"/>
                  <a:ext cx="450291" cy="72529"/>
                  <a:chOff x="2703618" y="2290640"/>
                  <a:chExt cx="450291" cy="72529"/>
                </a:xfrm>
              </p:grpSpPr>
              <p:cxnSp>
                <p:nvCxnSpPr>
                  <p:cNvPr id="8625" name="Google Shape;8625;p5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26" name="Google Shape;8626;p5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8"/>
                <p:cNvGrpSpPr/>
                <p:nvPr/>
              </p:nvGrpSpPr>
              <p:grpSpPr>
                <a:xfrm>
                  <a:off x="2908607" y="2103152"/>
                  <a:ext cx="269977" cy="223538"/>
                  <a:chOff x="2908607" y="2103152"/>
                  <a:chExt cx="269977" cy="223538"/>
                </a:xfrm>
              </p:grpSpPr>
              <p:cxnSp>
                <p:nvCxnSpPr>
                  <p:cNvPr id="8628" name="Google Shape;8628;p5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29" name="Google Shape;8629;p5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0" name="Google Shape;8630;p58"/>
              <p:cNvGrpSpPr/>
              <p:nvPr/>
            </p:nvGrpSpPr>
            <p:grpSpPr>
              <a:xfrm>
                <a:off x="2029517" y="1732295"/>
                <a:ext cx="685827" cy="643432"/>
                <a:chOff x="2029517" y="1732295"/>
                <a:chExt cx="685827" cy="643432"/>
              </a:xfrm>
            </p:grpSpPr>
            <p:sp>
              <p:nvSpPr>
                <p:cNvPr id="8631" name="Google Shape;8631;p5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2" name="Google Shape;8632;p58"/>
                <p:cNvGrpSpPr/>
                <p:nvPr/>
              </p:nvGrpSpPr>
              <p:grpSpPr>
                <a:xfrm>
                  <a:off x="2158948" y="1732295"/>
                  <a:ext cx="556396" cy="333108"/>
                  <a:chOff x="2158948" y="1732295"/>
                  <a:chExt cx="556396" cy="333108"/>
                </a:xfrm>
              </p:grpSpPr>
              <p:cxnSp>
                <p:nvCxnSpPr>
                  <p:cNvPr id="8633" name="Google Shape;8633;p5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634" name="Google Shape;8634;p5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8"/>
                <p:cNvGrpSpPr/>
                <p:nvPr/>
              </p:nvGrpSpPr>
              <p:grpSpPr>
                <a:xfrm>
                  <a:off x="2159908" y="2065057"/>
                  <a:ext cx="550884" cy="310670"/>
                  <a:chOff x="2159908" y="2065057"/>
                  <a:chExt cx="550884" cy="310670"/>
                </a:xfrm>
              </p:grpSpPr>
              <p:cxnSp>
                <p:nvCxnSpPr>
                  <p:cNvPr id="8636" name="Google Shape;8636;p5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637" name="Google Shape;8637;p5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638" name="Google Shape;8638;p58"/>
          <p:cNvGrpSpPr/>
          <p:nvPr/>
        </p:nvGrpSpPr>
        <p:grpSpPr>
          <a:xfrm>
            <a:off x="706399" y="1556837"/>
            <a:ext cx="962651" cy="810058"/>
            <a:chOff x="844912" y="1681380"/>
            <a:chExt cx="935611" cy="787305"/>
          </a:xfrm>
        </p:grpSpPr>
        <p:grpSp>
          <p:nvGrpSpPr>
            <p:cNvPr id="8639" name="Google Shape;8639;p58"/>
            <p:cNvGrpSpPr/>
            <p:nvPr/>
          </p:nvGrpSpPr>
          <p:grpSpPr>
            <a:xfrm>
              <a:off x="844912" y="1819635"/>
              <a:ext cx="329836" cy="510016"/>
              <a:chOff x="844912" y="1819635"/>
              <a:chExt cx="329836" cy="510016"/>
            </a:xfrm>
          </p:grpSpPr>
          <p:sp>
            <p:nvSpPr>
              <p:cNvPr id="8640" name="Google Shape;8640;p5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58"/>
            <p:cNvGrpSpPr/>
            <p:nvPr/>
          </p:nvGrpSpPr>
          <p:grpSpPr>
            <a:xfrm>
              <a:off x="1284601" y="2158168"/>
              <a:ext cx="495923" cy="310517"/>
              <a:chOff x="1284601" y="2158168"/>
              <a:chExt cx="495923" cy="310517"/>
            </a:xfrm>
          </p:grpSpPr>
          <p:sp>
            <p:nvSpPr>
              <p:cNvPr id="8647" name="Google Shape;8647;p5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8"/>
              <p:cNvGrpSpPr/>
              <p:nvPr/>
            </p:nvGrpSpPr>
            <p:grpSpPr>
              <a:xfrm>
                <a:off x="1507666" y="2158168"/>
                <a:ext cx="272858" cy="310517"/>
                <a:chOff x="1507666" y="2158168"/>
                <a:chExt cx="272858" cy="310517"/>
              </a:xfrm>
            </p:grpSpPr>
            <p:grpSp>
              <p:nvGrpSpPr>
                <p:cNvPr id="8649" name="Google Shape;8649;p58"/>
                <p:cNvGrpSpPr/>
                <p:nvPr/>
              </p:nvGrpSpPr>
              <p:grpSpPr>
                <a:xfrm>
                  <a:off x="1507666" y="2176104"/>
                  <a:ext cx="166395" cy="273149"/>
                  <a:chOff x="1507666" y="2176104"/>
                  <a:chExt cx="166395" cy="273149"/>
                </a:xfrm>
              </p:grpSpPr>
              <p:sp>
                <p:nvSpPr>
                  <p:cNvPr id="8650" name="Google Shape;8650;p5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7" name="Google Shape;8657;p5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9" name="Google Shape;8659;p58"/>
            <p:cNvGrpSpPr/>
            <p:nvPr/>
          </p:nvGrpSpPr>
          <p:grpSpPr>
            <a:xfrm>
              <a:off x="1284601" y="1681380"/>
              <a:ext cx="495923" cy="310517"/>
              <a:chOff x="1284601" y="1681380"/>
              <a:chExt cx="495923" cy="310517"/>
            </a:xfrm>
          </p:grpSpPr>
          <p:sp>
            <p:nvSpPr>
              <p:cNvPr id="8660" name="Google Shape;8660;p5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1" name="Google Shape;8661;p58"/>
              <p:cNvGrpSpPr/>
              <p:nvPr/>
            </p:nvGrpSpPr>
            <p:grpSpPr>
              <a:xfrm>
                <a:off x="1507666" y="1681380"/>
                <a:ext cx="272858" cy="310517"/>
                <a:chOff x="1507666" y="1681380"/>
                <a:chExt cx="272858" cy="310517"/>
              </a:xfrm>
            </p:grpSpPr>
            <p:grpSp>
              <p:nvGrpSpPr>
                <p:cNvPr id="8662" name="Google Shape;8662;p58"/>
                <p:cNvGrpSpPr/>
                <p:nvPr/>
              </p:nvGrpSpPr>
              <p:grpSpPr>
                <a:xfrm>
                  <a:off x="1507666" y="1700120"/>
                  <a:ext cx="166395" cy="272984"/>
                  <a:chOff x="1507666" y="1700120"/>
                  <a:chExt cx="166395" cy="272984"/>
                </a:xfrm>
              </p:grpSpPr>
              <p:sp>
                <p:nvSpPr>
                  <p:cNvPr id="8663" name="Google Shape;8663;p5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0" name="Google Shape;8670;p5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2" name="Google Shape;8672;p58"/>
          <p:cNvGrpSpPr/>
          <p:nvPr/>
        </p:nvGrpSpPr>
        <p:grpSpPr>
          <a:xfrm>
            <a:off x="6815339" y="2324267"/>
            <a:ext cx="1622269" cy="552443"/>
            <a:chOff x="6894650" y="2574740"/>
            <a:chExt cx="1445100" cy="492111"/>
          </a:xfrm>
        </p:grpSpPr>
        <p:sp>
          <p:nvSpPr>
            <p:cNvPr id="8673" name="Google Shape;8673;p5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8" name="Google Shape;8678;p5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79" name="Google Shape;8679;p58"/>
          <p:cNvGrpSpPr/>
          <p:nvPr/>
        </p:nvGrpSpPr>
        <p:grpSpPr>
          <a:xfrm>
            <a:off x="6834882" y="3698522"/>
            <a:ext cx="1583206" cy="475705"/>
            <a:chOff x="6953919" y="3907920"/>
            <a:chExt cx="1377300" cy="475705"/>
          </a:xfrm>
        </p:grpSpPr>
        <p:cxnSp>
          <p:nvCxnSpPr>
            <p:cNvPr id="8680" name="Google Shape;8680;p5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81" name="Google Shape;8681;p5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82" name="Google Shape;8682;p5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83" name="Google Shape;8683;p5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84" name="Google Shape;8684;p5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85" name="Google Shape;8685;p58"/>
          <p:cNvGrpSpPr/>
          <p:nvPr/>
        </p:nvGrpSpPr>
        <p:grpSpPr>
          <a:xfrm>
            <a:off x="2338470" y="2459668"/>
            <a:ext cx="836286" cy="824529"/>
            <a:chOff x="2389399" y="2595741"/>
            <a:chExt cx="812796" cy="801369"/>
          </a:xfrm>
        </p:grpSpPr>
        <p:grpSp>
          <p:nvGrpSpPr>
            <p:cNvPr id="8686" name="Google Shape;8686;p58"/>
            <p:cNvGrpSpPr/>
            <p:nvPr/>
          </p:nvGrpSpPr>
          <p:grpSpPr>
            <a:xfrm>
              <a:off x="2492145" y="2881565"/>
              <a:ext cx="607300" cy="229751"/>
              <a:chOff x="2492145" y="2881565"/>
              <a:chExt cx="607300" cy="229751"/>
            </a:xfrm>
          </p:grpSpPr>
          <p:sp>
            <p:nvSpPr>
              <p:cNvPr id="8687" name="Google Shape;8687;p5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8"/>
            <p:cNvGrpSpPr/>
            <p:nvPr/>
          </p:nvGrpSpPr>
          <p:grpSpPr>
            <a:xfrm>
              <a:off x="2389399" y="2595741"/>
              <a:ext cx="812796" cy="296825"/>
              <a:chOff x="2389399" y="2595741"/>
              <a:chExt cx="812796" cy="296825"/>
            </a:xfrm>
          </p:grpSpPr>
          <p:grpSp>
            <p:nvGrpSpPr>
              <p:cNvPr id="8691" name="Google Shape;8691;p58"/>
              <p:cNvGrpSpPr/>
              <p:nvPr/>
            </p:nvGrpSpPr>
            <p:grpSpPr>
              <a:xfrm>
                <a:off x="2389399" y="2595741"/>
                <a:ext cx="363638" cy="296825"/>
                <a:chOff x="2389399" y="2595741"/>
                <a:chExt cx="363638" cy="296825"/>
              </a:xfrm>
            </p:grpSpPr>
            <p:grpSp>
              <p:nvGrpSpPr>
                <p:cNvPr id="8692" name="Google Shape;8692;p58"/>
                <p:cNvGrpSpPr/>
                <p:nvPr/>
              </p:nvGrpSpPr>
              <p:grpSpPr>
                <a:xfrm>
                  <a:off x="2493852" y="2794333"/>
                  <a:ext cx="259185" cy="98232"/>
                  <a:chOff x="2493852" y="2794333"/>
                  <a:chExt cx="259185" cy="98232"/>
                </a:xfrm>
              </p:grpSpPr>
              <p:sp>
                <p:nvSpPr>
                  <p:cNvPr id="8693" name="Google Shape;8693;p5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58"/>
                <p:cNvGrpSpPr/>
                <p:nvPr/>
              </p:nvGrpSpPr>
              <p:grpSpPr>
                <a:xfrm>
                  <a:off x="2389399" y="2595741"/>
                  <a:ext cx="224343" cy="182054"/>
                  <a:chOff x="2389399" y="2595741"/>
                  <a:chExt cx="224343" cy="182054"/>
                </a:xfrm>
              </p:grpSpPr>
              <p:sp>
                <p:nvSpPr>
                  <p:cNvPr id="8697" name="Google Shape;8697;p5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9" name="Google Shape;8699;p58"/>
              <p:cNvGrpSpPr/>
              <p:nvPr/>
            </p:nvGrpSpPr>
            <p:grpSpPr>
              <a:xfrm>
                <a:off x="2683630" y="2595741"/>
                <a:ext cx="224334" cy="296825"/>
                <a:chOff x="2683630" y="2595741"/>
                <a:chExt cx="224334" cy="296825"/>
              </a:xfrm>
            </p:grpSpPr>
            <p:grpSp>
              <p:nvGrpSpPr>
                <p:cNvPr id="8700" name="Google Shape;8700;p58"/>
                <p:cNvGrpSpPr/>
                <p:nvPr/>
              </p:nvGrpSpPr>
              <p:grpSpPr>
                <a:xfrm>
                  <a:off x="2788083" y="2794333"/>
                  <a:ext cx="15356" cy="98232"/>
                  <a:chOff x="2788083" y="2794333"/>
                  <a:chExt cx="15356" cy="98232"/>
                </a:xfrm>
              </p:grpSpPr>
              <p:sp>
                <p:nvSpPr>
                  <p:cNvPr id="8701" name="Google Shape;8701;p5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58"/>
                <p:cNvGrpSpPr/>
                <p:nvPr/>
              </p:nvGrpSpPr>
              <p:grpSpPr>
                <a:xfrm>
                  <a:off x="2683630" y="2595741"/>
                  <a:ext cx="224334" cy="182054"/>
                  <a:chOff x="2683630" y="2595741"/>
                  <a:chExt cx="224334" cy="182054"/>
                </a:xfrm>
              </p:grpSpPr>
              <p:sp>
                <p:nvSpPr>
                  <p:cNvPr id="8705" name="Google Shape;8705;p5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7" name="Google Shape;8707;p58"/>
              <p:cNvGrpSpPr/>
              <p:nvPr/>
            </p:nvGrpSpPr>
            <p:grpSpPr>
              <a:xfrm>
                <a:off x="2838475" y="2595741"/>
                <a:ext cx="363719" cy="296825"/>
                <a:chOff x="2838475" y="2595741"/>
                <a:chExt cx="363719" cy="296825"/>
              </a:xfrm>
            </p:grpSpPr>
            <p:grpSp>
              <p:nvGrpSpPr>
                <p:cNvPr id="8708" name="Google Shape;8708;p58"/>
                <p:cNvGrpSpPr/>
                <p:nvPr/>
              </p:nvGrpSpPr>
              <p:grpSpPr>
                <a:xfrm>
                  <a:off x="2838475" y="2794333"/>
                  <a:ext cx="259185" cy="98232"/>
                  <a:chOff x="2838475" y="2794333"/>
                  <a:chExt cx="259185" cy="98232"/>
                </a:xfrm>
              </p:grpSpPr>
              <p:sp>
                <p:nvSpPr>
                  <p:cNvPr id="8709" name="Google Shape;8709;p5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58"/>
                <p:cNvGrpSpPr/>
                <p:nvPr/>
              </p:nvGrpSpPr>
              <p:grpSpPr>
                <a:xfrm>
                  <a:off x="2977852" y="2595741"/>
                  <a:ext cx="224343" cy="182054"/>
                  <a:chOff x="2977852" y="2595741"/>
                  <a:chExt cx="224343" cy="182054"/>
                </a:xfrm>
              </p:grpSpPr>
              <p:sp>
                <p:nvSpPr>
                  <p:cNvPr id="8713" name="Google Shape;8713;p5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15" name="Google Shape;8715;p58"/>
            <p:cNvGrpSpPr/>
            <p:nvPr/>
          </p:nvGrpSpPr>
          <p:grpSpPr>
            <a:xfrm>
              <a:off x="2389399" y="3100241"/>
              <a:ext cx="812796" cy="296869"/>
              <a:chOff x="2389399" y="3100241"/>
              <a:chExt cx="812796" cy="296869"/>
            </a:xfrm>
          </p:grpSpPr>
          <p:grpSp>
            <p:nvGrpSpPr>
              <p:cNvPr id="8716" name="Google Shape;8716;p58"/>
              <p:cNvGrpSpPr/>
              <p:nvPr/>
            </p:nvGrpSpPr>
            <p:grpSpPr>
              <a:xfrm>
                <a:off x="2683630" y="3100241"/>
                <a:ext cx="224334" cy="296869"/>
                <a:chOff x="2683630" y="3100241"/>
                <a:chExt cx="224334" cy="296869"/>
              </a:xfrm>
            </p:grpSpPr>
            <p:grpSp>
              <p:nvGrpSpPr>
                <p:cNvPr id="8717" name="Google Shape;8717;p58"/>
                <p:cNvGrpSpPr/>
                <p:nvPr/>
              </p:nvGrpSpPr>
              <p:grpSpPr>
                <a:xfrm>
                  <a:off x="2788083" y="3100241"/>
                  <a:ext cx="15356" cy="98237"/>
                  <a:chOff x="2788083" y="3100241"/>
                  <a:chExt cx="15356" cy="98237"/>
                </a:xfrm>
              </p:grpSpPr>
              <p:sp>
                <p:nvSpPr>
                  <p:cNvPr id="8718" name="Google Shape;8718;p5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8"/>
                <p:cNvGrpSpPr/>
                <p:nvPr/>
              </p:nvGrpSpPr>
              <p:grpSpPr>
                <a:xfrm>
                  <a:off x="2683630" y="3215065"/>
                  <a:ext cx="224334" cy="182045"/>
                  <a:chOff x="2683630" y="3215065"/>
                  <a:chExt cx="224334" cy="182045"/>
                </a:xfrm>
              </p:grpSpPr>
              <p:sp>
                <p:nvSpPr>
                  <p:cNvPr id="8722" name="Google Shape;8722;p5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4" name="Google Shape;8724;p58"/>
              <p:cNvGrpSpPr/>
              <p:nvPr/>
            </p:nvGrpSpPr>
            <p:grpSpPr>
              <a:xfrm>
                <a:off x="2389399" y="3100241"/>
                <a:ext cx="363638" cy="296869"/>
                <a:chOff x="2389399" y="3100241"/>
                <a:chExt cx="363638" cy="296869"/>
              </a:xfrm>
            </p:grpSpPr>
            <p:grpSp>
              <p:nvGrpSpPr>
                <p:cNvPr id="8725" name="Google Shape;8725;p58"/>
                <p:cNvGrpSpPr/>
                <p:nvPr/>
              </p:nvGrpSpPr>
              <p:grpSpPr>
                <a:xfrm>
                  <a:off x="2493852" y="3100241"/>
                  <a:ext cx="259185" cy="98237"/>
                  <a:chOff x="2493852" y="3100241"/>
                  <a:chExt cx="259185" cy="98237"/>
                </a:xfrm>
              </p:grpSpPr>
              <p:sp>
                <p:nvSpPr>
                  <p:cNvPr id="8726" name="Google Shape;8726;p5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58"/>
                <p:cNvGrpSpPr/>
                <p:nvPr/>
              </p:nvGrpSpPr>
              <p:grpSpPr>
                <a:xfrm>
                  <a:off x="2389399" y="3215065"/>
                  <a:ext cx="224343" cy="182045"/>
                  <a:chOff x="2389399" y="3215065"/>
                  <a:chExt cx="224343" cy="182045"/>
                </a:xfrm>
              </p:grpSpPr>
              <p:sp>
                <p:nvSpPr>
                  <p:cNvPr id="8730" name="Google Shape;8730;p5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2" name="Google Shape;8732;p58"/>
              <p:cNvGrpSpPr/>
              <p:nvPr/>
            </p:nvGrpSpPr>
            <p:grpSpPr>
              <a:xfrm>
                <a:off x="2838475" y="3100241"/>
                <a:ext cx="363719" cy="296869"/>
                <a:chOff x="2838475" y="3100241"/>
                <a:chExt cx="363719" cy="296869"/>
              </a:xfrm>
            </p:grpSpPr>
            <p:grpSp>
              <p:nvGrpSpPr>
                <p:cNvPr id="8733" name="Google Shape;8733;p58"/>
                <p:cNvGrpSpPr/>
                <p:nvPr/>
              </p:nvGrpSpPr>
              <p:grpSpPr>
                <a:xfrm>
                  <a:off x="2838475" y="3100241"/>
                  <a:ext cx="259185" cy="98237"/>
                  <a:chOff x="2838475" y="3100241"/>
                  <a:chExt cx="259185" cy="98237"/>
                </a:xfrm>
              </p:grpSpPr>
              <p:sp>
                <p:nvSpPr>
                  <p:cNvPr id="8734" name="Google Shape;8734;p5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8"/>
                <p:cNvGrpSpPr/>
                <p:nvPr/>
              </p:nvGrpSpPr>
              <p:grpSpPr>
                <a:xfrm>
                  <a:off x="2977852" y="3215065"/>
                  <a:ext cx="224343" cy="182045"/>
                  <a:chOff x="2977852" y="3215065"/>
                  <a:chExt cx="224343" cy="182045"/>
                </a:xfrm>
              </p:grpSpPr>
              <p:sp>
                <p:nvSpPr>
                  <p:cNvPr id="8738" name="Google Shape;8738;p5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3" name="Shape 8743"/>
        <p:cNvGrpSpPr/>
        <p:nvPr/>
      </p:nvGrpSpPr>
      <p:grpSpPr>
        <a:xfrm>
          <a:off x="0" y="0"/>
          <a:ext cx="0" cy="0"/>
          <a:chOff x="0" y="0"/>
          <a:chExt cx="0" cy="0"/>
        </a:xfrm>
      </p:grpSpPr>
      <p:grpSp>
        <p:nvGrpSpPr>
          <p:cNvPr id="8744" name="Google Shape;8744;p59"/>
          <p:cNvGrpSpPr/>
          <p:nvPr/>
        </p:nvGrpSpPr>
        <p:grpSpPr>
          <a:xfrm>
            <a:off x="702088" y="3155922"/>
            <a:ext cx="2390414" cy="1024800"/>
            <a:chOff x="728925" y="3296613"/>
            <a:chExt cx="2390414" cy="1024800"/>
          </a:xfrm>
        </p:grpSpPr>
        <p:grpSp>
          <p:nvGrpSpPr>
            <p:cNvPr id="8745" name="Google Shape;8745;p59"/>
            <p:cNvGrpSpPr/>
            <p:nvPr/>
          </p:nvGrpSpPr>
          <p:grpSpPr>
            <a:xfrm>
              <a:off x="728925" y="3619800"/>
              <a:ext cx="2390414" cy="500893"/>
              <a:chOff x="728925" y="3619800"/>
              <a:chExt cx="2390414" cy="500893"/>
            </a:xfrm>
          </p:grpSpPr>
          <p:sp>
            <p:nvSpPr>
              <p:cNvPr id="8746" name="Google Shape;8746;p5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47" name="Google Shape;8747;p5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48" name="Google Shape;8748;p59"/>
            <p:cNvGrpSpPr/>
            <p:nvPr/>
          </p:nvGrpSpPr>
          <p:grpSpPr>
            <a:xfrm>
              <a:off x="1348050" y="3296613"/>
              <a:ext cx="1706152" cy="1024800"/>
              <a:chOff x="1348050" y="3296613"/>
              <a:chExt cx="1706152" cy="1024800"/>
            </a:xfrm>
          </p:grpSpPr>
          <p:sp>
            <p:nvSpPr>
              <p:cNvPr id="8749" name="Google Shape;8749;p5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50" name="Google Shape;8750;p5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51" name="Google Shape;8751;p5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52" name="Google Shape;8752;p5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53" name="Google Shape;8753;p5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54" name="Google Shape;8754;p59"/>
            <p:cNvGrpSpPr/>
            <p:nvPr/>
          </p:nvGrpSpPr>
          <p:grpSpPr>
            <a:xfrm>
              <a:off x="1455707" y="3654858"/>
              <a:ext cx="1491150" cy="417657"/>
              <a:chOff x="1455707" y="3654858"/>
              <a:chExt cx="1491150" cy="417657"/>
            </a:xfrm>
          </p:grpSpPr>
          <p:sp>
            <p:nvSpPr>
              <p:cNvPr id="8755" name="Google Shape;8755;p5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75" name="Google Shape;8775;p59"/>
          <p:cNvGraphicFramePr/>
          <p:nvPr/>
        </p:nvGraphicFramePr>
        <p:xfrm>
          <a:off x="5937787" y="2153834"/>
          <a:ext cx="3000000" cy="3000000"/>
        </p:xfrm>
        <a:graphic>
          <a:graphicData uri="http://schemas.openxmlformats.org/drawingml/2006/table">
            <a:tbl>
              <a:tblPr>
                <a:noFill/>
                <a:tableStyleId>{2C601716-6B85-4ADF-9D94-377CC6DD55F8}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76" name="Google Shape;8776;p59"/>
          <p:cNvGrpSpPr/>
          <p:nvPr/>
        </p:nvGrpSpPr>
        <p:grpSpPr>
          <a:xfrm>
            <a:off x="710464" y="981599"/>
            <a:ext cx="2396505" cy="976502"/>
            <a:chOff x="749309" y="1112739"/>
            <a:chExt cx="2371603" cy="976502"/>
          </a:xfrm>
        </p:grpSpPr>
        <p:grpSp>
          <p:nvGrpSpPr>
            <p:cNvPr id="8777" name="Google Shape;8777;p59"/>
            <p:cNvGrpSpPr/>
            <p:nvPr/>
          </p:nvGrpSpPr>
          <p:grpSpPr>
            <a:xfrm>
              <a:off x="1092126" y="1112739"/>
              <a:ext cx="2028786" cy="975464"/>
              <a:chOff x="1092126" y="1112739"/>
              <a:chExt cx="2028786" cy="975464"/>
            </a:xfrm>
          </p:grpSpPr>
          <p:sp>
            <p:nvSpPr>
              <p:cNvPr id="8778" name="Google Shape;8778;p5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9"/>
            <p:cNvGrpSpPr/>
            <p:nvPr/>
          </p:nvGrpSpPr>
          <p:grpSpPr>
            <a:xfrm>
              <a:off x="749309" y="1112739"/>
              <a:ext cx="314700" cy="975464"/>
              <a:chOff x="749309" y="1112739"/>
              <a:chExt cx="314700" cy="975464"/>
            </a:xfrm>
          </p:grpSpPr>
          <p:sp>
            <p:nvSpPr>
              <p:cNvPr id="8803" name="Google Shape;8803;p5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7" name="Google Shape;8807;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811" name="Google Shape;8811;p59"/>
          <p:cNvGraphicFramePr/>
          <p:nvPr/>
        </p:nvGraphicFramePr>
        <p:xfrm>
          <a:off x="5937812" y="981584"/>
          <a:ext cx="3000000" cy="3000000"/>
        </p:xfrm>
        <a:graphic>
          <a:graphicData uri="http://schemas.openxmlformats.org/drawingml/2006/table">
            <a:tbl>
              <a:tblPr>
                <a:noFill/>
                <a:tableStyleId>{2C601716-6B85-4ADF-9D94-377CC6DD55F8}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812" name="Google Shape;8812;p59"/>
          <p:cNvGraphicFramePr/>
          <p:nvPr/>
        </p:nvGraphicFramePr>
        <p:xfrm>
          <a:off x="3358675" y="2153834"/>
          <a:ext cx="3000000" cy="3000000"/>
        </p:xfrm>
        <a:graphic>
          <a:graphicData uri="http://schemas.openxmlformats.org/drawingml/2006/table">
            <a:tbl>
              <a:tblPr>
                <a:noFill/>
                <a:tableStyleId>{2C601716-6B85-4ADF-9D94-377CC6DD55F8}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813" name="Google Shape;8813;p59"/>
          <p:cNvGrpSpPr/>
          <p:nvPr/>
        </p:nvGrpSpPr>
        <p:grpSpPr>
          <a:xfrm>
            <a:off x="3360661" y="3144795"/>
            <a:ext cx="2363377" cy="1047062"/>
            <a:chOff x="3358399" y="3285485"/>
            <a:chExt cx="2363377" cy="1047062"/>
          </a:xfrm>
        </p:grpSpPr>
        <p:grpSp>
          <p:nvGrpSpPr>
            <p:cNvPr id="8814" name="Google Shape;8814;p59"/>
            <p:cNvGrpSpPr/>
            <p:nvPr/>
          </p:nvGrpSpPr>
          <p:grpSpPr>
            <a:xfrm>
              <a:off x="3358412" y="3285485"/>
              <a:ext cx="2363244" cy="139500"/>
              <a:chOff x="3358412" y="3285485"/>
              <a:chExt cx="2363244" cy="139500"/>
            </a:xfrm>
          </p:grpSpPr>
          <p:sp>
            <p:nvSpPr>
              <p:cNvPr id="8815" name="Google Shape;8815;p5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59"/>
            <p:cNvGrpSpPr/>
            <p:nvPr/>
          </p:nvGrpSpPr>
          <p:grpSpPr>
            <a:xfrm>
              <a:off x="3358412" y="3466996"/>
              <a:ext cx="2363244" cy="139500"/>
              <a:chOff x="3358412" y="3466996"/>
              <a:chExt cx="2363244" cy="139500"/>
            </a:xfrm>
          </p:grpSpPr>
          <p:sp>
            <p:nvSpPr>
              <p:cNvPr id="8821" name="Google Shape;8821;p5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59"/>
            <p:cNvGrpSpPr/>
            <p:nvPr/>
          </p:nvGrpSpPr>
          <p:grpSpPr>
            <a:xfrm>
              <a:off x="3358412" y="3648507"/>
              <a:ext cx="2363244" cy="139500"/>
              <a:chOff x="3358412" y="3648507"/>
              <a:chExt cx="2363244" cy="139500"/>
            </a:xfrm>
          </p:grpSpPr>
          <p:sp>
            <p:nvSpPr>
              <p:cNvPr id="8827" name="Google Shape;8827;p5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59"/>
            <p:cNvGrpSpPr/>
            <p:nvPr/>
          </p:nvGrpSpPr>
          <p:grpSpPr>
            <a:xfrm>
              <a:off x="3358412" y="3830018"/>
              <a:ext cx="2363244" cy="139500"/>
              <a:chOff x="3358412" y="3830018"/>
              <a:chExt cx="2363244" cy="139500"/>
            </a:xfrm>
          </p:grpSpPr>
          <p:sp>
            <p:nvSpPr>
              <p:cNvPr id="8833" name="Google Shape;8833;p5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9"/>
            <p:cNvGrpSpPr/>
            <p:nvPr/>
          </p:nvGrpSpPr>
          <p:grpSpPr>
            <a:xfrm>
              <a:off x="3358399" y="4011514"/>
              <a:ext cx="2363377" cy="139537"/>
              <a:chOff x="3294800" y="4134603"/>
              <a:chExt cx="2638876" cy="152400"/>
            </a:xfrm>
          </p:grpSpPr>
          <p:sp>
            <p:nvSpPr>
              <p:cNvPr id="8839" name="Google Shape;8839;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9"/>
            <p:cNvGrpSpPr/>
            <p:nvPr/>
          </p:nvGrpSpPr>
          <p:grpSpPr>
            <a:xfrm>
              <a:off x="3358399" y="4193010"/>
              <a:ext cx="2363377" cy="139537"/>
              <a:chOff x="3294800" y="4134603"/>
              <a:chExt cx="2638876" cy="152400"/>
            </a:xfrm>
          </p:grpSpPr>
          <p:sp>
            <p:nvSpPr>
              <p:cNvPr id="8845" name="Google Shape;8845;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50" name="Google Shape;8850;p59"/>
          <p:cNvGraphicFramePr/>
          <p:nvPr/>
        </p:nvGraphicFramePr>
        <p:xfrm>
          <a:off x="711463" y="2153834"/>
          <a:ext cx="3000000" cy="3000000"/>
        </p:xfrm>
        <a:graphic>
          <a:graphicData uri="http://schemas.openxmlformats.org/drawingml/2006/table">
            <a:tbl>
              <a:tblPr>
                <a:noFill/>
                <a:tableStyleId>{2C601716-6B85-4ADF-9D94-377CC6DD55F8}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851" name="Google Shape;8851;p59"/>
          <p:cNvGrpSpPr/>
          <p:nvPr/>
        </p:nvGrpSpPr>
        <p:grpSpPr>
          <a:xfrm>
            <a:off x="4161132" y="2557649"/>
            <a:ext cx="1302095" cy="60959"/>
            <a:chOff x="3558802" y="4011427"/>
            <a:chExt cx="1866000" cy="111300"/>
          </a:xfrm>
        </p:grpSpPr>
        <p:sp>
          <p:nvSpPr>
            <p:cNvPr id="8852" name="Google Shape;8852;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59"/>
          <p:cNvGrpSpPr/>
          <p:nvPr/>
        </p:nvGrpSpPr>
        <p:grpSpPr>
          <a:xfrm>
            <a:off x="4706620" y="2839808"/>
            <a:ext cx="914340" cy="60959"/>
            <a:chOff x="3558802" y="4011427"/>
            <a:chExt cx="1866000" cy="111300"/>
          </a:xfrm>
        </p:grpSpPr>
        <p:sp>
          <p:nvSpPr>
            <p:cNvPr id="8855" name="Google Shape;8855;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59"/>
          <p:cNvGrpSpPr/>
          <p:nvPr/>
        </p:nvGrpSpPr>
        <p:grpSpPr>
          <a:xfrm>
            <a:off x="5871419" y="3167606"/>
            <a:ext cx="2522867" cy="1001454"/>
            <a:chOff x="1904318" y="789980"/>
            <a:chExt cx="1489472" cy="606868"/>
          </a:xfrm>
        </p:grpSpPr>
        <p:cxnSp>
          <p:nvCxnSpPr>
            <p:cNvPr id="8858" name="Google Shape;8858;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59" name="Google Shape;8859;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60" name="Google Shape;8860;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61" name="Google Shape;8861;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862" name="Google Shape;8862;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863" name="Google Shape;8863;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864" name="Google Shape;8864;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865" name="Google Shape;8865;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872" name="Google Shape;8872;p5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73" name="Google Shape;8873;p5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74" name="Google Shape;8874;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59"/>
          <p:cNvGrpSpPr/>
          <p:nvPr/>
        </p:nvGrpSpPr>
        <p:grpSpPr>
          <a:xfrm>
            <a:off x="3355824" y="951642"/>
            <a:ext cx="2363393" cy="1005865"/>
            <a:chOff x="3292400" y="1193188"/>
            <a:chExt cx="2615240" cy="1131075"/>
          </a:xfrm>
        </p:grpSpPr>
        <p:sp>
          <p:nvSpPr>
            <p:cNvPr id="8876" name="Google Shape;8876;p5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77" name="Google Shape;8877;p5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78" name="Google Shape;8878;p5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879" name="Google Shape;8879;p5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880" name="Google Shape;8880;p5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881" name="Google Shape;8881;p5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882" name="Google Shape;8882;p5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883" name="Google Shape;8883;p5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884" name="Google Shape;8884;p5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885" name="Google Shape;8885;p5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886" name="Google Shape;8886;p5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87" name="Google Shape;8887;p5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88" name="Google Shape;8888;p5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89" name="Google Shape;8889;p5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90" name="Google Shape;8890;p59"/>
            <p:cNvGrpSpPr/>
            <p:nvPr/>
          </p:nvGrpSpPr>
          <p:grpSpPr>
            <a:xfrm>
              <a:off x="3748438" y="1378608"/>
              <a:ext cx="2159202" cy="903971"/>
              <a:chOff x="1683525" y="2179850"/>
              <a:chExt cx="4519050" cy="2134525"/>
            </a:xfrm>
          </p:grpSpPr>
          <p:sp>
            <p:nvSpPr>
              <p:cNvPr id="8891" name="Google Shape;8891;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2" name="Google Shape;8892;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3" name="Google Shape;8893;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4" name="Google Shape;8894;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5" name="Google Shape;8895;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6" name="Google Shape;8896;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7" name="Google Shape;8897;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8" name="Google Shape;8898;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99" name="Google Shape;8899;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900" name="Google Shape;8900;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901" name="Google Shape;8901;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902" name="Google Shape;8902;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6" name="Shape 8906"/>
        <p:cNvGrpSpPr/>
        <p:nvPr/>
      </p:nvGrpSpPr>
      <p:grpSpPr>
        <a:xfrm>
          <a:off x="0" y="0"/>
          <a:ext cx="0" cy="0"/>
          <a:chOff x="0" y="0"/>
          <a:chExt cx="0" cy="0"/>
        </a:xfrm>
      </p:grpSpPr>
      <p:grpSp>
        <p:nvGrpSpPr>
          <p:cNvPr id="8907" name="Google Shape;8907;p60"/>
          <p:cNvGrpSpPr/>
          <p:nvPr/>
        </p:nvGrpSpPr>
        <p:grpSpPr>
          <a:xfrm>
            <a:off x="4796690" y="970936"/>
            <a:ext cx="745431" cy="718863"/>
            <a:chOff x="4249973" y="1201875"/>
            <a:chExt cx="1958568" cy="1888762"/>
          </a:xfrm>
        </p:grpSpPr>
        <p:sp>
          <p:nvSpPr>
            <p:cNvPr id="8908" name="Google Shape;8908;p6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9" name="Google Shape;8909;p60"/>
            <p:cNvGrpSpPr/>
            <p:nvPr/>
          </p:nvGrpSpPr>
          <p:grpSpPr>
            <a:xfrm>
              <a:off x="5853086" y="1789142"/>
              <a:ext cx="355454" cy="1048099"/>
              <a:chOff x="5576108" y="2016725"/>
              <a:chExt cx="565200" cy="1666560"/>
            </a:xfrm>
          </p:grpSpPr>
          <p:sp>
            <p:nvSpPr>
              <p:cNvPr id="8910" name="Google Shape;8910;p6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1" name="Google Shape;8911;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0"/>
            <p:cNvGrpSpPr/>
            <p:nvPr/>
          </p:nvGrpSpPr>
          <p:grpSpPr>
            <a:xfrm>
              <a:off x="4869455" y="2691676"/>
              <a:ext cx="1013897" cy="398961"/>
              <a:chOff x="4012057" y="3451825"/>
              <a:chExt cx="1612175" cy="634379"/>
            </a:xfrm>
          </p:grpSpPr>
          <p:sp>
            <p:nvSpPr>
              <p:cNvPr id="8913" name="Google Shape;8913;p6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4" name="Google Shape;8914;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60"/>
            <p:cNvGrpSpPr/>
            <p:nvPr/>
          </p:nvGrpSpPr>
          <p:grpSpPr>
            <a:xfrm>
              <a:off x="4276937" y="2155961"/>
              <a:ext cx="651965" cy="891358"/>
              <a:chOff x="3069908" y="2599997"/>
              <a:chExt cx="1036675" cy="1417328"/>
            </a:xfrm>
          </p:grpSpPr>
          <p:sp>
            <p:nvSpPr>
              <p:cNvPr id="8916" name="Google Shape;8916;p6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7" name="Google Shape;8917;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0"/>
            <p:cNvGrpSpPr/>
            <p:nvPr/>
          </p:nvGrpSpPr>
          <p:grpSpPr>
            <a:xfrm>
              <a:off x="5054918" y="1201875"/>
              <a:ext cx="999548" cy="602711"/>
              <a:chOff x="4306958" y="1082925"/>
              <a:chExt cx="1589359" cy="958358"/>
            </a:xfrm>
          </p:grpSpPr>
          <p:sp>
            <p:nvSpPr>
              <p:cNvPr id="8919" name="Google Shape;8919;p6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20" name="Google Shape;8920;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0"/>
            <p:cNvGrpSpPr/>
            <p:nvPr/>
          </p:nvGrpSpPr>
          <p:grpSpPr>
            <a:xfrm>
              <a:off x="4249973" y="1303451"/>
              <a:ext cx="799317" cy="841334"/>
              <a:chOff x="3027033" y="1244439"/>
              <a:chExt cx="1270977" cy="1337786"/>
            </a:xfrm>
          </p:grpSpPr>
          <p:sp>
            <p:nvSpPr>
              <p:cNvPr id="8922" name="Google Shape;8922;p6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23" name="Google Shape;8923;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4" name="Google Shape;8924;p60"/>
          <p:cNvGrpSpPr/>
          <p:nvPr/>
        </p:nvGrpSpPr>
        <p:grpSpPr>
          <a:xfrm>
            <a:off x="713063" y="1849386"/>
            <a:ext cx="761767" cy="729896"/>
            <a:chOff x="2657744" y="2337745"/>
            <a:chExt cx="832987" cy="798137"/>
          </a:xfrm>
        </p:grpSpPr>
        <p:sp>
          <p:nvSpPr>
            <p:cNvPr id="8925" name="Google Shape;8925;p6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60"/>
          <p:cNvGrpSpPr/>
          <p:nvPr/>
        </p:nvGrpSpPr>
        <p:grpSpPr>
          <a:xfrm>
            <a:off x="3224027" y="1852592"/>
            <a:ext cx="685569" cy="723586"/>
            <a:chOff x="3398134" y="2057755"/>
            <a:chExt cx="704087" cy="743130"/>
          </a:xfrm>
        </p:grpSpPr>
        <p:grpSp>
          <p:nvGrpSpPr>
            <p:cNvPr id="8932" name="Google Shape;8932;p60"/>
            <p:cNvGrpSpPr/>
            <p:nvPr/>
          </p:nvGrpSpPr>
          <p:grpSpPr>
            <a:xfrm>
              <a:off x="3398134" y="2290183"/>
              <a:ext cx="315300" cy="219900"/>
              <a:chOff x="3398134" y="2290183"/>
              <a:chExt cx="315300" cy="219900"/>
            </a:xfrm>
          </p:grpSpPr>
          <p:sp>
            <p:nvSpPr>
              <p:cNvPr id="8933" name="Google Shape;8933;p6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34" name="Google Shape;8934;p60"/>
              <p:cNvCxnSpPr>
                <a:stCxn id="893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935" name="Google Shape;8935;p60"/>
            <p:cNvGrpSpPr/>
            <p:nvPr/>
          </p:nvGrpSpPr>
          <p:grpSpPr>
            <a:xfrm>
              <a:off x="3547823" y="2467358"/>
              <a:ext cx="219900" cy="333527"/>
              <a:chOff x="3547823" y="2467358"/>
              <a:chExt cx="219900" cy="333527"/>
            </a:xfrm>
          </p:grpSpPr>
          <p:sp>
            <p:nvSpPr>
              <p:cNvPr id="8936" name="Google Shape;8936;p6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37" name="Google Shape;8937;p6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938" name="Google Shape;8938;p60"/>
            <p:cNvGrpSpPr/>
            <p:nvPr/>
          </p:nvGrpSpPr>
          <p:grpSpPr>
            <a:xfrm>
              <a:off x="3734138" y="2467358"/>
              <a:ext cx="219900" cy="333527"/>
              <a:chOff x="3734138" y="2467358"/>
              <a:chExt cx="219900" cy="333527"/>
            </a:xfrm>
          </p:grpSpPr>
          <p:sp>
            <p:nvSpPr>
              <p:cNvPr id="8939" name="Google Shape;8939;p6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40" name="Google Shape;8940;p6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941" name="Google Shape;8941;p60"/>
            <p:cNvGrpSpPr/>
            <p:nvPr/>
          </p:nvGrpSpPr>
          <p:grpSpPr>
            <a:xfrm>
              <a:off x="3787560" y="2288011"/>
              <a:ext cx="314661" cy="219900"/>
              <a:chOff x="3787560" y="2288011"/>
              <a:chExt cx="314661" cy="219900"/>
            </a:xfrm>
          </p:grpSpPr>
          <p:sp>
            <p:nvSpPr>
              <p:cNvPr id="8942" name="Google Shape;8942;p6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43" name="Google Shape;8943;p6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944" name="Google Shape;8944;p60"/>
            <p:cNvGrpSpPr/>
            <p:nvPr/>
          </p:nvGrpSpPr>
          <p:grpSpPr>
            <a:xfrm>
              <a:off x="3637290" y="2057755"/>
              <a:ext cx="219900" cy="335499"/>
              <a:chOff x="3637290" y="2057755"/>
              <a:chExt cx="219900" cy="335499"/>
            </a:xfrm>
          </p:grpSpPr>
          <p:sp>
            <p:nvSpPr>
              <p:cNvPr id="8945" name="Google Shape;8945;p6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946" name="Google Shape;8946;p6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947" name="Google Shape;8947;p60"/>
          <p:cNvGrpSpPr/>
          <p:nvPr/>
        </p:nvGrpSpPr>
        <p:grpSpPr>
          <a:xfrm>
            <a:off x="4899249" y="1859288"/>
            <a:ext cx="710153" cy="710153"/>
            <a:chOff x="5007123" y="2079403"/>
            <a:chExt cx="687600" cy="687600"/>
          </a:xfrm>
        </p:grpSpPr>
        <p:sp>
          <p:nvSpPr>
            <p:cNvPr id="8948" name="Google Shape;8948;p6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60"/>
          <p:cNvGrpSpPr/>
          <p:nvPr/>
        </p:nvGrpSpPr>
        <p:grpSpPr>
          <a:xfrm>
            <a:off x="5708687" y="1853794"/>
            <a:ext cx="720998" cy="721183"/>
            <a:chOff x="5797446" y="2063053"/>
            <a:chExt cx="698100" cy="698280"/>
          </a:xfrm>
        </p:grpSpPr>
        <p:sp>
          <p:nvSpPr>
            <p:cNvPr id="8953" name="Google Shape;8953;p6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0"/>
          <p:cNvGrpSpPr/>
          <p:nvPr/>
        </p:nvGrpSpPr>
        <p:grpSpPr>
          <a:xfrm>
            <a:off x="8153834" y="3499399"/>
            <a:ext cx="280585" cy="673164"/>
            <a:chOff x="8075075" y="3754290"/>
            <a:chExt cx="255612" cy="613194"/>
          </a:xfrm>
        </p:grpSpPr>
        <p:grpSp>
          <p:nvGrpSpPr>
            <p:cNvPr id="8958" name="Google Shape;8958;p60"/>
            <p:cNvGrpSpPr/>
            <p:nvPr/>
          </p:nvGrpSpPr>
          <p:grpSpPr>
            <a:xfrm>
              <a:off x="8075075" y="3754290"/>
              <a:ext cx="255612" cy="613194"/>
              <a:chOff x="8075075" y="3754290"/>
              <a:chExt cx="255612" cy="613194"/>
            </a:xfrm>
          </p:grpSpPr>
          <p:sp>
            <p:nvSpPr>
              <p:cNvPr id="8959" name="Google Shape;8959;p6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1" name="Google Shape;8961;p6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60"/>
          <p:cNvGrpSpPr/>
          <p:nvPr/>
        </p:nvGrpSpPr>
        <p:grpSpPr>
          <a:xfrm>
            <a:off x="5270892" y="3488196"/>
            <a:ext cx="470352" cy="683745"/>
            <a:chOff x="1697726" y="3244179"/>
            <a:chExt cx="788124" cy="1146069"/>
          </a:xfrm>
        </p:grpSpPr>
        <p:sp>
          <p:nvSpPr>
            <p:cNvPr id="8963" name="Google Shape;8963;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5" name="Google Shape;8965;p60"/>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6" name="Google Shape;8966;p60"/>
          <p:cNvGrpSpPr/>
          <p:nvPr/>
        </p:nvGrpSpPr>
        <p:grpSpPr>
          <a:xfrm>
            <a:off x="5892043" y="3499398"/>
            <a:ext cx="293891" cy="293845"/>
            <a:chOff x="6134814" y="3754290"/>
            <a:chExt cx="293891" cy="293845"/>
          </a:xfrm>
        </p:grpSpPr>
        <p:sp>
          <p:nvSpPr>
            <p:cNvPr id="8967" name="Google Shape;8967;p6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60"/>
          <p:cNvGrpSpPr/>
          <p:nvPr/>
        </p:nvGrpSpPr>
        <p:grpSpPr>
          <a:xfrm>
            <a:off x="5892043" y="3878069"/>
            <a:ext cx="293891" cy="293891"/>
            <a:chOff x="6134814" y="4086186"/>
            <a:chExt cx="293891" cy="293891"/>
          </a:xfrm>
        </p:grpSpPr>
        <p:sp>
          <p:nvSpPr>
            <p:cNvPr id="8970" name="Google Shape;8970;p6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2" name="Google Shape;8972;p60"/>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4" name="Google Shape;8974;p60"/>
          <p:cNvGrpSpPr/>
          <p:nvPr/>
        </p:nvGrpSpPr>
        <p:grpSpPr>
          <a:xfrm>
            <a:off x="7817018" y="2706762"/>
            <a:ext cx="622883" cy="621944"/>
            <a:chOff x="1187048" y="238125"/>
            <a:chExt cx="5256397" cy="5248476"/>
          </a:xfrm>
        </p:grpSpPr>
        <p:sp>
          <p:nvSpPr>
            <p:cNvPr id="8975" name="Google Shape;8975;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0"/>
          <p:cNvGrpSpPr/>
          <p:nvPr/>
        </p:nvGrpSpPr>
        <p:grpSpPr>
          <a:xfrm>
            <a:off x="2274123" y="2716370"/>
            <a:ext cx="1310987" cy="612407"/>
            <a:chOff x="238125" y="1188750"/>
            <a:chExt cx="7140450" cy="3335550"/>
          </a:xfrm>
        </p:grpSpPr>
        <p:sp>
          <p:nvSpPr>
            <p:cNvPr id="8980" name="Google Shape;8980;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60"/>
          <p:cNvGrpSpPr/>
          <p:nvPr/>
        </p:nvGrpSpPr>
        <p:grpSpPr>
          <a:xfrm>
            <a:off x="6599995" y="2706925"/>
            <a:ext cx="1110299" cy="621702"/>
            <a:chOff x="238125" y="1335475"/>
            <a:chExt cx="5418735" cy="3034175"/>
          </a:xfrm>
        </p:grpSpPr>
        <p:sp>
          <p:nvSpPr>
            <p:cNvPr id="8986" name="Google Shape;8986;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60"/>
          <p:cNvGrpSpPr/>
          <p:nvPr/>
        </p:nvGrpSpPr>
        <p:grpSpPr>
          <a:xfrm>
            <a:off x="5417655" y="2703822"/>
            <a:ext cx="1074451" cy="627181"/>
            <a:chOff x="5359127" y="2910889"/>
            <a:chExt cx="1097723" cy="640831"/>
          </a:xfrm>
        </p:grpSpPr>
        <p:grpSp>
          <p:nvGrpSpPr>
            <p:cNvPr id="8990" name="Google Shape;8990;p60"/>
            <p:cNvGrpSpPr/>
            <p:nvPr/>
          </p:nvGrpSpPr>
          <p:grpSpPr>
            <a:xfrm>
              <a:off x="5929791" y="3263088"/>
              <a:ext cx="527060" cy="287097"/>
              <a:chOff x="5929791" y="3263088"/>
              <a:chExt cx="527060" cy="287097"/>
            </a:xfrm>
          </p:grpSpPr>
          <p:sp>
            <p:nvSpPr>
              <p:cNvPr id="8991" name="Google Shape;8991;p6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92" name="Google Shape;8992;p6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93" name="Google Shape;8993;p60"/>
            <p:cNvGrpSpPr/>
            <p:nvPr/>
          </p:nvGrpSpPr>
          <p:grpSpPr>
            <a:xfrm>
              <a:off x="5359127" y="3263089"/>
              <a:ext cx="526428" cy="288631"/>
              <a:chOff x="5359127" y="3263089"/>
              <a:chExt cx="526428" cy="288631"/>
            </a:xfrm>
          </p:grpSpPr>
          <p:sp>
            <p:nvSpPr>
              <p:cNvPr id="8994" name="Google Shape;8994;p6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95" name="Google Shape;8995;p6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96" name="Google Shape;8996;p60"/>
            <p:cNvGrpSpPr/>
            <p:nvPr/>
          </p:nvGrpSpPr>
          <p:grpSpPr>
            <a:xfrm>
              <a:off x="5551525" y="2910889"/>
              <a:ext cx="520901" cy="610283"/>
              <a:chOff x="5551525" y="2910889"/>
              <a:chExt cx="520901" cy="610283"/>
            </a:xfrm>
          </p:grpSpPr>
          <p:sp>
            <p:nvSpPr>
              <p:cNvPr id="8997" name="Google Shape;8997;p6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98" name="Google Shape;8998;p6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99" name="Google Shape;8999;p60"/>
            <p:cNvGrpSpPr/>
            <p:nvPr/>
          </p:nvGrpSpPr>
          <p:grpSpPr>
            <a:xfrm>
              <a:off x="5743962" y="2919100"/>
              <a:ext cx="623674" cy="284502"/>
              <a:chOff x="5743962" y="2919100"/>
              <a:chExt cx="623674" cy="284502"/>
            </a:xfrm>
          </p:grpSpPr>
          <p:sp>
            <p:nvSpPr>
              <p:cNvPr id="9000" name="Google Shape;9000;p6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01" name="Google Shape;9001;p6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002" name="Google Shape;9002;p60"/>
          <p:cNvGrpSpPr/>
          <p:nvPr/>
        </p:nvGrpSpPr>
        <p:grpSpPr>
          <a:xfrm>
            <a:off x="7568868" y="1854534"/>
            <a:ext cx="874976" cy="719600"/>
            <a:chOff x="7608988" y="2093194"/>
            <a:chExt cx="817276" cy="672147"/>
          </a:xfrm>
        </p:grpSpPr>
        <p:cxnSp>
          <p:nvCxnSpPr>
            <p:cNvPr id="9003" name="Google Shape;9003;p6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04" name="Google Shape;9004;p6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05" name="Google Shape;9005;p6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06" name="Google Shape;9006;p6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07" name="Google Shape;9007;p6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008" name="Google Shape;9008;p6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009" name="Google Shape;9009;p60"/>
            <p:cNvGrpSpPr/>
            <p:nvPr/>
          </p:nvGrpSpPr>
          <p:grpSpPr>
            <a:xfrm>
              <a:off x="7721175" y="2093194"/>
              <a:ext cx="599587" cy="623846"/>
              <a:chOff x="7721175" y="2093194"/>
              <a:chExt cx="599587" cy="623846"/>
            </a:xfrm>
          </p:grpSpPr>
          <p:grpSp>
            <p:nvGrpSpPr>
              <p:cNvPr id="9010" name="Google Shape;9010;p60"/>
              <p:cNvGrpSpPr/>
              <p:nvPr/>
            </p:nvGrpSpPr>
            <p:grpSpPr>
              <a:xfrm>
                <a:off x="7721175" y="2093194"/>
                <a:ext cx="291605" cy="623846"/>
                <a:chOff x="9405575" y="2061418"/>
                <a:chExt cx="291605" cy="623846"/>
              </a:xfrm>
            </p:grpSpPr>
            <p:sp>
              <p:nvSpPr>
                <p:cNvPr id="9011" name="Google Shape;9011;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0"/>
              <p:cNvGrpSpPr/>
              <p:nvPr/>
            </p:nvGrpSpPr>
            <p:grpSpPr>
              <a:xfrm flipH="1">
                <a:off x="8029157" y="2093194"/>
                <a:ext cx="291605" cy="623846"/>
                <a:chOff x="9405575" y="2061418"/>
                <a:chExt cx="291605" cy="623846"/>
              </a:xfrm>
            </p:grpSpPr>
            <p:sp>
              <p:nvSpPr>
                <p:cNvPr id="9019" name="Google Shape;9019;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26" name="Google Shape;9026;p60"/>
          <p:cNvGrpSpPr/>
          <p:nvPr/>
        </p:nvGrpSpPr>
        <p:grpSpPr>
          <a:xfrm>
            <a:off x="4013304" y="970936"/>
            <a:ext cx="712557" cy="785901"/>
            <a:chOff x="4206459" y="1191441"/>
            <a:chExt cx="712557" cy="785901"/>
          </a:xfrm>
        </p:grpSpPr>
        <p:sp>
          <p:nvSpPr>
            <p:cNvPr id="9027" name="Google Shape;9027;p6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1" name="Google Shape;9031;p60"/>
            <p:cNvGrpSpPr/>
            <p:nvPr/>
          </p:nvGrpSpPr>
          <p:grpSpPr>
            <a:xfrm>
              <a:off x="4644280" y="1290523"/>
              <a:ext cx="143716" cy="29463"/>
              <a:chOff x="4644280" y="1290523"/>
              <a:chExt cx="143716" cy="29463"/>
            </a:xfrm>
          </p:grpSpPr>
          <p:sp>
            <p:nvSpPr>
              <p:cNvPr id="9032" name="Google Shape;9032;p6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0"/>
            <p:cNvGrpSpPr/>
            <p:nvPr/>
          </p:nvGrpSpPr>
          <p:grpSpPr>
            <a:xfrm>
              <a:off x="4356567" y="1191441"/>
              <a:ext cx="143690" cy="29488"/>
              <a:chOff x="4356567" y="1191441"/>
              <a:chExt cx="143690" cy="29488"/>
            </a:xfrm>
          </p:grpSpPr>
          <p:sp>
            <p:nvSpPr>
              <p:cNvPr id="9037" name="Google Shape;9037;p6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0"/>
            <p:cNvGrpSpPr/>
            <p:nvPr/>
          </p:nvGrpSpPr>
          <p:grpSpPr>
            <a:xfrm>
              <a:off x="4339009" y="1863727"/>
              <a:ext cx="143703" cy="29476"/>
              <a:chOff x="4339009" y="1863727"/>
              <a:chExt cx="143703" cy="29476"/>
            </a:xfrm>
          </p:grpSpPr>
          <p:sp>
            <p:nvSpPr>
              <p:cNvPr id="9042" name="Google Shape;9042;p6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0"/>
            <p:cNvGrpSpPr/>
            <p:nvPr/>
          </p:nvGrpSpPr>
          <p:grpSpPr>
            <a:xfrm>
              <a:off x="4206459" y="1607315"/>
              <a:ext cx="29539" cy="142899"/>
              <a:chOff x="4206459" y="1607315"/>
              <a:chExt cx="29539" cy="142899"/>
            </a:xfrm>
          </p:grpSpPr>
          <p:sp>
            <p:nvSpPr>
              <p:cNvPr id="9047" name="Google Shape;9047;p6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1" name="Google Shape;9051;p6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60"/>
            <p:cNvGrpSpPr/>
            <p:nvPr/>
          </p:nvGrpSpPr>
          <p:grpSpPr>
            <a:xfrm>
              <a:off x="4889463" y="1423737"/>
              <a:ext cx="29552" cy="142899"/>
              <a:chOff x="4889463" y="1423737"/>
              <a:chExt cx="29552" cy="142899"/>
            </a:xfrm>
          </p:grpSpPr>
          <p:sp>
            <p:nvSpPr>
              <p:cNvPr id="9056" name="Google Shape;9056;p6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0"/>
            <p:cNvGrpSpPr/>
            <p:nvPr/>
          </p:nvGrpSpPr>
          <p:grpSpPr>
            <a:xfrm>
              <a:off x="4771663" y="1876896"/>
              <a:ext cx="108651" cy="100447"/>
              <a:chOff x="4771663" y="1876896"/>
              <a:chExt cx="108651" cy="100447"/>
            </a:xfrm>
          </p:grpSpPr>
          <p:sp>
            <p:nvSpPr>
              <p:cNvPr id="9061" name="Google Shape;9061;p6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5" name="Google Shape;9065;p60"/>
          <p:cNvGrpSpPr/>
          <p:nvPr/>
        </p:nvGrpSpPr>
        <p:grpSpPr>
          <a:xfrm>
            <a:off x="4008780" y="1854159"/>
            <a:ext cx="791287" cy="720350"/>
            <a:chOff x="267375" y="1071875"/>
            <a:chExt cx="470500" cy="428550"/>
          </a:xfrm>
        </p:grpSpPr>
        <p:sp>
          <p:nvSpPr>
            <p:cNvPr id="9066" name="Google Shape;9066;p6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60"/>
          <p:cNvGrpSpPr/>
          <p:nvPr/>
        </p:nvGrpSpPr>
        <p:grpSpPr>
          <a:xfrm>
            <a:off x="709275" y="3498789"/>
            <a:ext cx="1408444" cy="673166"/>
            <a:chOff x="712664" y="3693287"/>
            <a:chExt cx="1460738" cy="698160"/>
          </a:xfrm>
        </p:grpSpPr>
        <p:grpSp>
          <p:nvGrpSpPr>
            <p:cNvPr id="9075" name="Google Shape;9075;p60"/>
            <p:cNvGrpSpPr/>
            <p:nvPr/>
          </p:nvGrpSpPr>
          <p:grpSpPr>
            <a:xfrm>
              <a:off x="1380079" y="4133090"/>
              <a:ext cx="234048" cy="258099"/>
              <a:chOff x="1380079" y="4133090"/>
              <a:chExt cx="234048" cy="258099"/>
            </a:xfrm>
          </p:grpSpPr>
          <p:sp>
            <p:nvSpPr>
              <p:cNvPr id="9076" name="Google Shape;9076;p6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0"/>
            <p:cNvGrpSpPr/>
            <p:nvPr/>
          </p:nvGrpSpPr>
          <p:grpSpPr>
            <a:xfrm>
              <a:off x="884610" y="3864082"/>
              <a:ext cx="1118566" cy="527275"/>
              <a:chOff x="890961" y="3865463"/>
              <a:chExt cx="1115221" cy="525698"/>
            </a:xfrm>
          </p:grpSpPr>
          <p:sp>
            <p:nvSpPr>
              <p:cNvPr id="9080" name="Google Shape;9080;p6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60"/>
            <p:cNvGrpSpPr/>
            <p:nvPr/>
          </p:nvGrpSpPr>
          <p:grpSpPr>
            <a:xfrm>
              <a:off x="712664" y="3693287"/>
              <a:ext cx="1460738" cy="698160"/>
              <a:chOff x="712664" y="3693025"/>
              <a:chExt cx="1460738" cy="698160"/>
            </a:xfrm>
          </p:grpSpPr>
          <p:sp>
            <p:nvSpPr>
              <p:cNvPr id="9084" name="Google Shape;9084;p6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0" name="Google Shape;9090;p60"/>
          <p:cNvGrpSpPr/>
          <p:nvPr/>
        </p:nvGrpSpPr>
        <p:grpSpPr>
          <a:xfrm>
            <a:off x="3146990" y="970936"/>
            <a:ext cx="795485" cy="738831"/>
            <a:chOff x="3348603" y="1236445"/>
            <a:chExt cx="749256" cy="695894"/>
          </a:xfrm>
        </p:grpSpPr>
        <p:grpSp>
          <p:nvGrpSpPr>
            <p:cNvPr id="9091" name="Google Shape;9091;p60"/>
            <p:cNvGrpSpPr/>
            <p:nvPr/>
          </p:nvGrpSpPr>
          <p:grpSpPr>
            <a:xfrm>
              <a:off x="3583779" y="1236445"/>
              <a:ext cx="293795" cy="285811"/>
              <a:chOff x="3750225" y="1774000"/>
              <a:chExt cx="149575" cy="145525"/>
            </a:xfrm>
          </p:grpSpPr>
          <p:sp>
            <p:nvSpPr>
              <p:cNvPr id="9092" name="Google Shape;9092;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0"/>
            <p:cNvGrpSpPr/>
            <p:nvPr/>
          </p:nvGrpSpPr>
          <p:grpSpPr>
            <a:xfrm>
              <a:off x="3775534" y="1462599"/>
              <a:ext cx="322325" cy="285958"/>
              <a:chOff x="3847850" y="1889150"/>
              <a:chExt cx="164100" cy="145600"/>
            </a:xfrm>
          </p:grpSpPr>
          <p:sp>
            <p:nvSpPr>
              <p:cNvPr id="9095" name="Google Shape;9095;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0"/>
            <p:cNvGrpSpPr/>
            <p:nvPr/>
          </p:nvGrpSpPr>
          <p:grpSpPr>
            <a:xfrm>
              <a:off x="3545329" y="1646528"/>
              <a:ext cx="293746" cy="285811"/>
              <a:chOff x="3730650" y="1982800"/>
              <a:chExt cx="149550" cy="145525"/>
            </a:xfrm>
          </p:grpSpPr>
          <p:sp>
            <p:nvSpPr>
              <p:cNvPr id="9098" name="Google Shape;9098;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60"/>
            <p:cNvGrpSpPr/>
            <p:nvPr/>
          </p:nvGrpSpPr>
          <p:grpSpPr>
            <a:xfrm>
              <a:off x="3348603" y="1415046"/>
              <a:ext cx="294384" cy="284387"/>
              <a:chOff x="3630494" y="1864938"/>
              <a:chExt cx="149875" cy="144800"/>
            </a:xfrm>
          </p:grpSpPr>
          <p:sp>
            <p:nvSpPr>
              <p:cNvPr id="9101" name="Google Shape;9101;p6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3" name="Google Shape;9103;p60"/>
          <p:cNvGrpSpPr/>
          <p:nvPr/>
        </p:nvGrpSpPr>
        <p:grpSpPr>
          <a:xfrm>
            <a:off x="2268517" y="3493832"/>
            <a:ext cx="1324924" cy="678083"/>
            <a:chOff x="2413923" y="3711366"/>
            <a:chExt cx="1374117" cy="703260"/>
          </a:xfrm>
        </p:grpSpPr>
        <p:grpSp>
          <p:nvGrpSpPr>
            <p:cNvPr id="9104" name="Google Shape;9104;p60"/>
            <p:cNvGrpSpPr/>
            <p:nvPr/>
          </p:nvGrpSpPr>
          <p:grpSpPr>
            <a:xfrm>
              <a:off x="2413923" y="3711366"/>
              <a:ext cx="1374117" cy="703260"/>
              <a:chOff x="2413923" y="3711366"/>
              <a:chExt cx="1374117" cy="703260"/>
            </a:xfrm>
          </p:grpSpPr>
          <p:sp>
            <p:nvSpPr>
              <p:cNvPr id="9105" name="Google Shape;9105;p6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6" name="Google Shape;9106;p60"/>
              <p:cNvGrpSpPr/>
              <p:nvPr/>
            </p:nvGrpSpPr>
            <p:grpSpPr>
              <a:xfrm>
                <a:off x="2600284" y="3808654"/>
                <a:ext cx="234506" cy="138009"/>
                <a:chOff x="2600284" y="3808654"/>
                <a:chExt cx="234506" cy="138009"/>
              </a:xfrm>
            </p:grpSpPr>
            <p:sp>
              <p:nvSpPr>
                <p:cNvPr id="9107" name="Google Shape;9107;p6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8" name="Google Shape;9108;p6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09" name="Google Shape;9109;p60"/>
              <p:cNvGrpSpPr/>
              <p:nvPr/>
            </p:nvGrpSpPr>
            <p:grpSpPr>
              <a:xfrm>
                <a:off x="3359659" y="3805664"/>
                <a:ext cx="232294" cy="141000"/>
                <a:chOff x="3359659" y="3805664"/>
                <a:chExt cx="232294" cy="141000"/>
              </a:xfrm>
            </p:grpSpPr>
            <p:sp>
              <p:nvSpPr>
                <p:cNvPr id="9110" name="Google Shape;9110;p6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1" name="Google Shape;9111;p6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12" name="Google Shape;9112;p60"/>
              <p:cNvGrpSpPr/>
              <p:nvPr/>
            </p:nvGrpSpPr>
            <p:grpSpPr>
              <a:xfrm>
                <a:off x="3067316" y="3711366"/>
                <a:ext cx="66900" cy="166809"/>
                <a:chOff x="3067316" y="3711366"/>
                <a:chExt cx="66900" cy="166809"/>
              </a:xfrm>
            </p:grpSpPr>
            <p:sp>
              <p:nvSpPr>
                <p:cNvPr id="9113" name="Google Shape;9113;p6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4" name="Google Shape;9114;p6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15" name="Google Shape;9115;p60"/>
              <p:cNvGrpSpPr/>
              <p:nvPr/>
            </p:nvGrpSpPr>
            <p:grpSpPr>
              <a:xfrm>
                <a:off x="2413923" y="4058666"/>
                <a:ext cx="224119" cy="66900"/>
                <a:chOff x="2413923" y="4058666"/>
                <a:chExt cx="224119" cy="66900"/>
              </a:xfrm>
            </p:grpSpPr>
            <p:sp>
              <p:nvSpPr>
                <p:cNvPr id="9116" name="Google Shape;9116;p6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7" name="Google Shape;9117;p6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18" name="Google Shape;9118;p60"/>
              <p:cNvGrpSpPr/>
              <p:nvPr/>
            </p:nvGrpSpPr>
            <p:grpSpPr>
              <a:xfrm>
                <a:off x="3564643" y="4058666"/>
                <a:ext cx="223397" cy="66900"/>
                <a:chOff x="3564643" y="4058666"/>
                <a:chExt cx="223397" cy="66900"/>
              </a:xfrm>
            </p:grpSpPr>
            <p:sp>
              <p:nvSpPr>
                <p:cNvPr id="9119" name="Google Shape;9119;p6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20" name="Google Shape;9120;p6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121" name="Google Shape;9121;p60"/>
            <p:cNvGrpSpPr/>
            <p:nvPr/>
          </p:nvGrpSpPr>
          <p:grpSpPr>
            <a:xfrm>
              <a:off x="2633353" y="3965763"/>
              <a:ext cx="933975" cy="445687"/>
              <a:chOff x="2633353" y="3965763"/>
              <a:chExt cx="933975" cy="445687"/>
            </a:xfrm>
          </p:grpSpPr>
          <p:sp>
            <p:nvSpPr>
              <p:cNvPr id="9122" name="Google Shape;9122;p6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4" name="Google Shape;9124;p60"/>
          <p:cNvGrpSpPr/>
          <p:nvPr/>
        </p:nvGrpSpPr>
        <p:grpSpPr>
          <a:xfrm>
            <a:off x="6392789" y="1044380"/>
            <a:ext cx="1131087" cy="587383"/>
            <a:chOff x="238125" y="999450"/>
            <a:chExt cx="7140700" cy="3708225"/>
          </a:xfrm>
        </p:grpSpPr>
        <p:sp>
          <p:nvSpPr>
            <p:cNvPr id="9125" name="Google Shape;9125;p6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0"/>
          <p:cNvGrpSpPr/>
          <p:nvPr/>
        </p:nvGrpSpPr>
        <p:grpSpPr>
          <a:xfrm>
            <a:off x="3744240" y="3493874"/>
            <a:ext cx="1375854" cy="678131"/>
            <a:chOff x="3913765" y="3641905"/>
            <a:chExt cx="1522805" cy="750560"/>
          </a:xfrm>
        </p:grpSpPr>
        <p:grpSp>
          <p:nvGrpSpPr>
            <p:cNvPr id="9135" name="Google Shape;9135;p60"/>
            <p:cNvGrpSpPr/>
            <p:nvPr/>
          </p:nvGrpSpPr>
          <p:grpSpPr>
            <a:xfrm>
              <a:off x="3913765" y="3997002"/>
              <a:ext cx="1522805" cy="395463"/>
              <a:chOff x="3913765" y="3997002"/>
              <a:chExt cx="1522805" cy="395463"/>
            </a:xfrm>
          </p:grpSpPr>
          <p:grpSp>
            <p:nvGrpSpPr>
              <p:cNvPr id="9136" name="Google Shape;9136;p60"/>
              <p:cNvGrpSpPr/>
              <p:nvPr/>
            </p:nvGrpSpPr>
            <p:grpSpPr>
              <a:xfrm>
                <a:off x="3913765" y="4138659"/>
                <a:ext cx="507602" cy="253806"/>
                <a:chOff x="3913765" y="4138659"/>
                <a:chExt cx="507602" cy="253806"/>
              </a:xfrm>
            </p:grpSpPr>
            <p:sp>
              <p:nvSpPr>
                <p:cNvPr id="9137" name="Google Shape;9137;p6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139" name="Google Shape;9139;p60"/>
              <p:cNvGrpSpPr/>
              <p:nvPr/>
            </p:nvGrpSpPr>
            <p:grpSpPr>
              <a:xfrm>
                <a:off x="4421361" y="3997002"/>
                <a:ext cx="507618" cy="395463"/>
                <a:chOff x="4421361" y="3997002"/>
                <a:chExt cx="507618" cy="395463"/>
              </a:xfrm>
            </p:grpSpPr>
            <p:sp>
              <p:nvSpPr>
                <p:cNvPr id="9140" name="Google Shape;9140;p6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60"/>
              <p:cNvGrpSpPr/>
              <p:nvPr/>
            </p:nvGrpSpPr>
            <p:grpSpPr>
              <a:xfrm>
                <a:off x="4928973" y="4189418"/>
                <a:ext cx="507596" cy="203047"/>
                <a:chOff x="4928973" y="4189418"/>
                <a:chExt cx="507596" cy="203047"/>
              </a:xfrm>
            </p:grpSpPr>
            <p:sp>
              <p:nvSpPr>
                <p:cNvPr id="9143" name="Google Shape;9143;p6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5" name="Google Shape;9145;p60"/>
            <p:cNvGrpSpPr/>
            <p:nvPr/>
          </p:nvGrpSpPr>
          <p:grpSpPr>
            <a:xfrm>
              <a:off x="4482186" y="3641905"/>
              <a:ext cx="397605" cy="349784"/>
              <a:chOff x="2906375" y="1159725"/>
              <a:chExt cx="1860575" cy="1636800"/>
            </a:xfrm>
          </p:grpSpPr>
          <p:sp>
            <p:nvSpPr>
              <p:cNvPr id="9146" name="Google Shape;9146;p6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0" name="Google Shape;9150;p60"/>
          <p:cNvGrpSpPr/>
          <p:nvPr/>
        </p:nvGrpSpPr>
        <p:grpSpPr>
          <a:xfrm>
            <a:off x="6528949" y="1853801"/>
            <a:ext cx="940737" cy="721067"/>
            <a:chOff x="6599718" y="2068734"/>
            <a:chExt cx="940737" cy="721067"/>
          </a:xfrm>
        </p:grpSpPr>
        <p:sp>
          <p:nvSpPr>
            <p:cNvPr id="9151" name="Google Shape;9151;p6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7" name="Google Shape;9157;p60"/>
            <p:cNvGrpSpPr/>
            <p:nvPr/>
          </p:nvGrpSpPr>
          <p:grpSpPr>
            <a:xfrm>
              <a:off x="6836957" y="2068734"/>
              <a:ext cx="461892" cy="721067"/>
              <a:chOff x="6836957" y="2068734"/>
              <a:chExt cx="461892" cy="721067"/>
            </a:xfrm>
          </p:grpSpPr>
          <p:sp>
            <p:nvSpPr>
              <p:cNvPr id="9158" name="Google Shape;9158;p6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4" name="Google Shape;9164;p60"/>
              <p:cNvGrpSpPr/>
              <p:nvPr/>
            </p:nvGrpSpPr>
            <p:grpSpPr>
              <a:xfrm>
                <a:off x="6836957" y="2068734"/>
                <a:ext cx="461892" cy="721067"/>
                <a:chOff x="6836957" y="2068734"/>
                <a:chExt cx="461892" cy="721067"/>
              </a:xfrm>
            </p:grpSpPr>
            <p:sp>
              <p:nvSpPr>
                <p:cNvPr id="9165" name="Google Shape;9165;p6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72" name="Google Shape;9172;p60"/>
          <p:cNvGrpSpPr/>
          <p:nvPr/>
        </p:nvGrpSpPr>
        <p:grpSpPr>
          <a:xfrm>
            <a:off x="2412267" y="1858147"/>
            <a:ext cx="712577" cy="712374"/>
            <a:chOff x="2559249" y="2069323"/>
            <a:chExt cx="685566" cy="685634"/>
          </a:xfrm>
        </p:grpSpPr>
        <p:sp>
          <p:nvSpPr>
            <p:cNvPr id="9173" name="Google Shape;9173;p6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0"/>
          <p:cNvGrpSpPr/>
          <p:nvPr/>
        </p:nvGrpSpPr>
        <p:grpSpPr>
          <a:xfrm>
            <a:off x="7594705" y="970936"/>
            <a:ext cx="845645" cy="711911"/>
            <a:chOff x="951975" y="315800"/>
            <a:chExt cx="5860325" cy="4933550"/>
          </a:xfrm>
        </p:grpSpPr>
        <p:sp>
          <p:nvSpPr>
            <p:cNvPr id="9187" name="Google Shape;9187;p6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0"/>
          <p:cNvGrpSpPr/>
          <p:nvPr/>
        </p:nvGrpSpPr>
        <p:grpSpPr>
          <a:xfrm>
            <a:off x="3691834" y="2707045"/>
            <a:ext cx="1617932" cy="621724"/>
            <a:chOff x="3862800" y="3038525"/>
            <a:chExt cx="1329006" cy="510698"/>
          </a:xfrm>
        </p:grpSpPr>
        <p:sp>
          <p:nvSpPr>
            <p:cNvPr id="9196" name="Google Shape;9196;p6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8" name="Google Shape;9198;p60"/>
            <p:cNvGrpSpPr/>
            <p:nvPr/>
          </p:nvGrpSpPr>
          <p:grpSpPr>
            <a:xfrm>
              <a:off x="3967075" y="3040337"/>
              <a:ext cx="1019927" cy="402126"/>
              <a:chOff x="3967075" y="3040337"/>
              <a:chExt cx="1019927" cy="402126"/>
            </a:xfrm>
          </p:grpSpPr>
          <p:sp>
            <p:nvSpPr>
              <p:cNvPr id="9199" name="Google Shape;9199;p6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0"/>
            <p:cNvGrpSpPr/>
            <p:nvPr/>
          </p:nvGrpSpPr>
          <p:grpSpPr>
            <a:xfrm>
              <a:off x="4186700" y="3040337"/>
              <a:ext cx="390475" cy="183289"/>
              <a:chOff x="4186700" y="3040337"/>
              <a:chExt cx="390475" cy="183289"/>
            </a:xfrm>
          </p:grpSpPr>
          <p:sp>
            <p:nvSpPr>
              <p:cNvPr id="9202" name="Google Shape;9202;p6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0"/>
            <p:cNvGrpSpPr/>
            <p:nvPr/>
          </p:nvGrpSpPr>
          <p:grpSpPr>
            <a:xfrm>
              <a:off x="4073727" y="3040337"/>
              <a:ext cx="697794" cy="296263"/>
              <a:chOff x="4073727" y="3040337"/>
              <a:chExt cx="697794" cy="296263"/>
            </a:xfrm>
          </p:grpSpPr>
          <p:sp>
            <p:nvSpPr>
              <p:cNvPr id="9205" name="Google Shape;9205;p6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60"/>
            <p:cNvGrpSpPr/>
            <p:nvPr/>
          </p:nvGrpSpPr>
          <p:grpSpPr>
            <a:xfrm>
              <a:off x="3862800" y="3038525"/>
              <a:ext cx="1329006" cy="510698"/>
              <a:chOff x="3862800" y="3038525"/>
              <a:chExt cx="1329006" cy="510698"/>
            </a:xfrm>
          </p:grpSpPr>
          <p:sp>
            <p:nvSpPr>
              <p:cNvPr id="9208" name="Google Shape;9208;p6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0" name="Google Shape;9210;p60"/>
          <p:cNvGrpSpPr/>
          <p:nvPr/>
        </p:nvGrpSpPr>
        <p:grpSpPr>
          <a:xfrm>
            <a:off x="700156" y="970936"/>
            <a:ext cx="883205" cy="775176"/>
            <a:chOff x="649648" y="271400"/>
            <a:chExt cx="6215377" cy="5455143"/>
          </a:xfrm>
        </p:grpSpPr>
        <p:sp>
          <p:nvSpPr>
            <p:cNvPr id="9211" name="Google Shape;9211;p6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0"/>
          <p:cNvGrpSpPr/>
          <p:nvPr/>
        </p:nvGrpSpPr>
        <p:grpSpPr>
          <a:xfrm>
            <a:off x="2308457" y="970936"/>
            <a:ext cx="767704" cy="815489"/>
            <a:chOff x="2499700" y="1135950"/>
            <a:chExt cx="732402" cy="777990"/>
          </a:xfrm>
        </p:grpSpPr>
        <p:grpSp>
          <p:nvGrpSpPr>
            <p:cNvPr id="9224" name="Google Shape;9224;p60"/>
            <p:cNvGrpSpPr/>
            <p:nvPr/>
          </p:nvGrpSpPr>
          <p:grpSpPr>
            <a:xfrm>
              <a:off x="2499700" y="1135950"/>
              <a:ext cx="732402" cy="694705"/>
              <a:chOff x="2499700" y="1135950"/>
              <a:chExt cx="732402" cy="694705"/>
            </a:xfrm>
          </p:grpSpPr>
          <p:sp>
            <p:nvSpPr>
              <p:cNvPr id="9225" name="Google Shape;9225;p6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0"/>
            <p:cNvGrpSpPr/>
            <p:nvPr/>
          </p:nvGrpSpPr>
          <p:grpSpPr>
            <a:xfrm>
              <a:off x="2517909" y="1188726"/>
              <a:ext cx="702702" cy="725214"/>
              <a:chOff x="2517909" y="1188726"/>
              <a:chExt cx="702702" cy="725214"/>
            </a:xfrm>
          </p:grpSpPr>
          <p:sp>
            <p:nvSpPr>
              <p:cNvPr id="9253" name="Google Shape;9253;p6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8" name="Google Shape;9258;p60"/>
          <p:cNvGrpSpPr/>
          <p:nvPr/>
        </p:nvGrpSpPr>
        <p:grpSpPr>
          <a:xfrm>
            <a:off x="1654189" y="970936"/>
            <a:ext cx="583439" cy="870229"/>
            <a:chOff x="1716825" y="1121550"/>
            <a:chExt cx="622800" cy="928938"/>
          </a:xfrm>
        </p:grpSpPr>
        <p:grpSp>
          <p:nvGrpSpPr>
            <p:cNvPr id="9259" name="Google Shape;9259;p60"/>
            <p:cNvGrpSpPr/>
            <p:nvPr/>
          </p:nvGrpSpPr>
          <p:grpSpPr>
            <a:xfrm>
              <a:off x="1716825" y="1121550"/>
              <a:ext cx="622800" cy="928938"/>
              <a:chOff x="1716825" y="1121550"/>
              <a:chExt cx="622800" cy="928938"/>
            </a:xfrm>
          </p:grpSpPr>
          <p:cxnSp>
            <p:nvCxnSpPr>
              <p:cNvPr id="9260" name="Google Shape;9260;p6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261" name="Google Shape;9261;p6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60"/>
            <p:cNvGrpSpPr/>
            <p:nvPr/>
          </p:nvGrpSpPr>
          <p:grpSpPr>
            <a:xfrm>
              <a:off x="1768050" y="1172775"/>
              <a:ext cx="520200" cy="832000"/>
              <a:chOff x="1768050" y="1172775"/>
              <a:chExt cx="520200" cy="832000"/>
            </a:xfrm>
          </p:grpSpPr>
          <p:cxnSp>
            <p:nvCxnSpPr>
              <p:cNvPr id="9263" name="Google Shape;9263;p6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264" name="Google Shape;9264;p6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60"/>
            <p:cNvGrpSpPr/>
            <p:nvPr/>
          </p:nvGrpSpPr>
          <p:grpSpPr>
            <a:xfrm>
              <a:off x="1820100" y="1225475"/>
              <a:ext cx="416400" cy="729575"/>
              <a:chOff x="1820100" y="1225475"/>
              <a:chExt cx="416400" cy="729575"/>
            </a:xfrm>
          </p:grpSpPr>
          <p:cxnSp>
            <p:nvCxnSpPr>
              <p:cNvPr id="9266" name="Google Shape;9266;p6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267" name="Google Shape;9267;p6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0"/>
            <p:cNvGrpSpPr/>
            <p:nvPr/>
          </p:nvGrpSpPr>
          <p:grpSpPr>
            <a:xfrm>
              <a:off x="1874250" y="1278825"/>
              <a:ext cx="308100" cy="605275"/>
              <a:chOff x="1874250" y="1278825"/>
              <a:chExt cx="308100" cy="605275"/>
            </a:xfrm>
          </p:grpSpPr>
          <p:cxnSp>
            <p:nvCxnSpPr>
              <p:cNvPr id="9269" name="Google Shape;9269;p6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70" name="Google Shape;9270;p6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1" name="Google Shape;9271;p6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0"/>
          <p:cNvGrpSpPr/>
          <p:nvPr/>
        </p:nvGrpSpPr>
        <p:grpSpPr>
          <a:xfrm>
            <a:off x="1574012" y="1857258"/>
            <a:ext cx="739072" cy="714152"/>
            <a:chOff x="4334725" y="1355875"/>
            <a:chExt cx="3106650" cy="3001900"/>
          </a:xfrm>
        </p:grpSpPr>
        <p:grpSp>
          <p:nvGrpSpPr>
            <p:cNvPr id="9273" name="Google Shape;9273;p60"/>
            <p:cNvGrpSpPr/>
            <p:nvPr/>
          </p:nvGrpSpPr>
          <p:grpSpPr>
            <a:xfrm>
              <a:off x="4516050" y="1724875"/>
              <a:ext cx="2693725" cy="2632900"/>
              <a:chOff x="4516050" y="1724875"/>
              <a:chExt cx="2693725" cy="2632900"/>
            </a:xfrm>
          </p:grpSpPr>
          <p:sp>
            <p:nvSpPr>
              <p:cNvPr id="9274" name="Google Shape;9274;p6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0"/>
            <p:cNvGrpSpPr/>
            <p:nvPr/>
          </p:nvGrpSpPr>
          <p:grpSpPr>
            <a:xfrm>
              <a:off x="4334725" y="1355875"/>
              <a:ext cx="3106650" cy="2709650"/>
              <a:chOff x="4334725" y="1355875"/>
              <a:chExt cx="3106650" cy="2709650"/>
            </a:xfrm>
          </p:grpSpPr>
          <p:sp>
            <p:nvSpPr>
              <p:cNvPr id="9278" name="Google Shape;9278;p6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81" name="Google Shape;9281;p60"/>
          <p:cNvGrpSpPr/>
          <p:nvPr/>
        </p:nvGrpSpPr>
        <p:grpSpPr>
          <a:xfrm>
            <a:off x="7690961" y="3488029"/>
            <a:ext cx="312074" cy="684173"/>
            <a:chOff x="7645573" y="3754300"/>
            <a:chExt cx="293855" cy="644170"/>
          </a:xfrm>
        </p:grpSpPr>
        <p:sp>
          <p:nvSpPr>
            <p:cNvPr id="9282" name="Google Shape;9282;p6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60"/>
          <p:cNvGrpSpPr/>
          <p:nvPr/>
        </p:nvGrpSpPr>
        <p:grpSpPr>
          <a:xfrm>
            <a:off x="5612949" y="970936"/>
            <a:ext cx="709011" cy="739359"/>
            <a:chOff x="5830645" y="1256617"/>
            <a:chExt cx="530340" cy="553040"/>
          </a:xfrm>
        </p:grpSpPr>
        <p:grpSp>
          <p:nvGrpSpPr>
            <p:cNvPr id="9285" name="Google Shape;9285;p60"/>
            <p:cNvGrpSpPr/>
            <p:nvPr/>
          </p:nvGrpSpPr>
          <p:grpSpPr>
            <a:xfrm>
              <a:off x="5830645" y="1256617"/>
              <a:ext cx="259743" cy="269909"/>
              <a:chOff x="5830645" y="1256617"/>
              <a:chExt cx="259743" cy="269909"/>
            </a:xfrm>
          </p:grpSpPr>
          <p:sp>
            <p:nvSpPr>
              <p:cNvPr id="9286" name="Google Shape;9286;p6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0"/>
            <p:cNvGrpSpPr/>
            <p:nvPr/>
          </p:nvGrpSpPr>
          <p:grpSpPr>
            <a:xfrm>
              <a:off x="6101293" y="1256617"/>
              <a:ext cx="259692" cy="269909"/>
              <a:chOff x="6101293" y="1256617"/>
              <a:chExt cx="259692" cy="269909"/>
            </a:xfrm>
          </p:grpSpPr>
          <p:sp>
            <p:nvSpPr>
              <p:cNvPr id="9289" name="Google Shape;9289;p6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0"/>
            <p:cNvGrpSpPr/>
            <p:nvPr/>
          </p:nvGrpSpPr>
          <p:grpSpPr>
            <a:xfrm>
              <a:off x="5830645" y="1539749"/>
              <a:ext cx="259692" cy="269909"/>
              <a:chOff x="5830645" y="1539749"/>
              <a:chExt cx="259692" cy="269909"/>
            </a:xfrm>
          </p:grpSpPr>
          <p:sp>
            <p:nvSpPr>
              <p:cNvPr id="9292" name="Google Shape;9292;p6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0"/>
            <p:cNvGrpSpPr/>
            <p:nvPr/>
          </p:nvGrpSpPr>
          <p:grpSpPr>
            <a:xfrm>
              <a:off x="6101293" y="1539749"/>
              <a:ext cx="259692" cy="269909"/>
              <a:chOff x="6101293" y="1539749"/>
              <a:chExt cx="259692" cy="269909"/>
            </a:xfrm>
          </p:grpSpPr>
          <p:sp>
            <p:nvSpPr>
              <p:cNvPr id="9295" name="Google Shape;9295;p6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7" name="Google Shape;9297;p6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0"/>
          <p:cNvGrpSpPr/>
          <p:nvPr/>
        </p:nvGrpSpPr>
        <p:grpSpPr>
          <a:xfrm>
            <a:off x="714444" y="2707052"/>
            <a:ext cx="1452955" cy="621360"/>
            <a:chOff x="732422" y="2990152"/>
            <a:chExt cx="1337773" cy="572102"/>
          </a:xfrm>
        </p:grpSpPr>
        <p:sp>
          <p:nvSpPr>
            <p:cNvPr id="9299" name="Google Shape;9299;p6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8" name="Shape 9308"/>
        <p:cNvGrpSpPr/>
        <p:nvPr/>
      </p:nvGrpSpPr>
      <p:grpSpPr>
        <a:xfrm>
          <a:off x="0" y="0"/>
          <a:ext cx="0" cy="0"/>
          <a:chOff x="0" y="0"/>
          <a:chExt cx="0" cy="0"/>
        </a:xfrm>
      </p:grpSpPr>
      <p:grpSp>
        <p:nvGrpSpPr>
          <p:cNvPr id="9309" name="Google Shape;9309;p61"/>
          <p:cNvGrpSpPr/>
          <p:nvPr/>
        </p:nvGrpSpPr>
        <p:grpSpPr>
          <a:xfrm>
            <a:off x="708579" y="965872"/>
            <a:ext cx="1636117" cy="1526144"/>
            <a:chOff x="729238" y="1179665"/>
            <a:chExt cx="1636117" cy="1526144"/>
          </a:xfrm>
        </p:grpSpPr>
        <p:grpSp>
          <p:nvGrpSpPr>
            <p:cNvPr id="9310" name="Google Shape;9310;p61"/>
            <p:cNvGrpSpPr/>
            <p:nvPr/>
          </p:nvGrpSpPr>
          <p:grpSpPr>
            <a:xfrm>
              <a:off x="729238" y="1179665"/>
              <a:ext cx="80700" cy="1526144"/>
              <a:chOff x="729238" y="1179665"/>
              <a:chExt cx="80700" cy="1526144"/>
            </a:xfrm>
          </p:grpSpPr>
          <p:sp>
            <p:nvSpPr>
              <p:cNvPr id="9311" name="Google Shape;9311;p6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1"/>
            <p:cNvGrpSpPr/>
            <p:nvPr/>
          </p:nvGrpSpPr>
          <p:grpSpPr>
            <a:xfrm>
              <a:off x="903098" y="1179665"/>
              <a:ext cx="80700" cy="1526144"/>
              <a:chOff x="903098" y="1179665"/>
              <a:chExt cx="80700" cy="1526144"/>
            </a:xfrm>
          </p:grpSpPr>
          <p:sp>
            <p:nvSpPr>
              <p:cNvPr id="9322" name="Google Shape;9322;p6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1"/>
            <p:cNvGrpSpPr/>
            <p:nvPr/>
          </p:nvGrpSpPr>
          <p:grpSpPr>
            <a:xfrm>
              <a:off x="1076958" y="1179665"/>
              <a:ext cx="80700" cy="1526144"/>
              <a:chOff x="1076958" y="1179665"/>
              <a:chExt cx="80700" cy="1526144"/>
            </a:xfrm>
          </p:grpSpPr>
          <p:sp>
            <p:nvSpPr>
              <p:cNvPr id="9333" name="Google Shape;9333;p6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1"/>
            <p:cNvGrpSpPr/>
            <p:nvPr/>
          </p:nvGrpSpPr>
          <p:grpSpPr>
            <a:xfrm>
              <a:off x="1247707" y="1179665"/>
              <a:ext cx="80700" cy="1526144"/>
              <a:chOff x="1247707" y="1179665"/>
              <a:chExt cx="80700" cy="1526144"/>
            </a:xfrm>
          </p:grpSpPr>
          <p:sp>
            <p:nvSpPr>
              <p:cNvPr id="9344" name="Google Shape;9344;p6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61"/>
            <p:cNvGrpSpPr/>
            <p:nvPr/>
          </p:nvGrpSpPr>
          <p:grpSpPr>
            <a:xfrm>
              <a:off x="1421567" y="1179665"/>
              <a:ext cx="80700" cy="1526144"/>
              <a:chOff x="1421567" y="1179665"/>
              <a:chExt cx="80700" cy="1526144"/>
            </a:xfrm>
          </p:grpSpPr>
          <p:sp>
            <p:nvSpPr>
              <p:cNvPr id="9355" name="Google Shape;9355;p6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1"/>
            <p:cNvGrpSpPr/>
            <p:nvPr/>
          </p:nvGrpSpPr>
          <p:grpSpPr>
            <a:xfrm>
              <a:off x="1592327" y="1179665"/>
              <a:ext cx="80700" cy="1526144"/>
              <a:chOff x="1592327" y="1179665"/>
              <a:chExt cx="80700" cy="1526144"/>
            </a:xfrm>
          </p:grpSpPr>
          <p:sp>
            <p:nvSpPr>
              <p:cNvPr id="9366" name="Google Shape;9366;p6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61"/>
            <p:cNvGrpSpPr/>
            <p:nvPr/>
          </p:nvGrpSpPr>
          <p:grpSpPr>
            <a:xfrm>
              <a:off x="1766187" y="1179665"/>
              <a:ext cx="80700" cy="1526144"/>
              <a:chOff x="1766187" y="1179665"/>
              <a:chExt cx="80700" cy="1526144"/>
            </a:xfrm>
          </p:grpSpPr>
          <p:sp>
            <p:nvSpPr>
              <p:cNvPr id="9377" name="Google Shape;9377;p6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61"/>
            <p:cNvGrpSpPr/>
            <p:nvPr/>
          </p:nvGrpSpPr>
          <p:grpSpPr>
            <a:xfrm>
              <a:off x="1936935" y="1179665"/>
              <a:ext cx="80700" cy="1526144"/>
              <a:chOff x="1936935" y="1179665"/>
              <a:chExt cx="80700" cy="1526144"/>
            </a:xfrm>
          </p:grpSpPr>
          <p:sp>
            <p:nvSpPr>
              <p:cNvPr id="9388" name="Google Shape;9388;p6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61"/>
            <p:cNvGrpSpPr/>
            <p:nvPr/>
          </p:nvGrpSpPr>
          <p:grpSpPr>
            <a:xfrm>
              <a:off x="2110795" y="1179665"/>
              <a:ext cx="80700" cy="1526144"/>
              <a:chOff x="2110795" y="1179665"/>
              <a:chExt cx="80700" cy="1526144"/>
            </a:xfrm>
          </p:grpSpPr>
          <p:sp>
            <p:nvSpPr>
              <p:cNvPr id="9399" name="Google Shape;9399;p6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1"/>
            <p:cNvGrpSpPr/>
            <p:nvPr/>
          </p:nvGrpSpPr>
          <p:grpSpPr>
            <a:xfrm>
              <a:off x="2284655" y="1179665"/>
              <a:ext cx="80700" cy="1526144"/>
              <a:chOff x="2284655" y="1179665"/>
              <a:chExt cx="80700" cy="1526144"/>
            </a:xfrm>
          </p:grpSpPr>
          <p:sp>
            <p:nvSpPr>
              <p:cNvPr id="9410" name="Google Shape;9410;p6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0" name="Google Shape;9420;p61"/>
          <p:cNvGrpSpPr/>
          <p:nvPr/>
        </p:nvGrpSpPr>
        <p:grpSpPr>
          <a:xfrm>
            <a:off x="2603245" y="985011"/>
            <a:ext cx="1364248" cy="1102133"/>
            <a:chOff x="2623904" y="1198803"/>
            <a:chExt cx="1364248" cy="1102133"/>
          </a:xfrm>
        </p:grpSpPr>
        <p:grpSp>
          <p:nvGrpSpPr>
            <p:cNvPr id="9421" name="Google Shape;9421;p61"/>
            <p:cNvGrpSpPr/>
            <p:nvPr/>
          </p:nvGrpSpPr>
          <p:grpSpPr>
            <a:xfrm>
              <a:off x="2623907" y="1198803"/>
              <a:ext cx="1364245" cy="273000"/>
              <a:chOff x="2623907" y="1198803"/>
              <a:chExt cx="1364245" cy="273000"/>
            </a:xfrm>
          </p:grpSpPr>
          <p:sp>
            <p:nvSpPr>
              <p:cNvPr id="9422" name="Google Shape;9422;p6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1"/>
            <p:cNvGrpSpPr/>
            <p:nvPr/>
          </p:nvGrpSpPr>
          <p:grpSpPr>
            <a:xfrm>
              <a:off x="2623904" y="1476964"/>
              <a:ext cx="1364245" cy="273000"/>
              <a:chOff x="2623904" y="1476964"/>
              <a:chExt cx="1364245" cy="273000"/>
            </a:xfrm>
          </p:grpSpPr>
          <p:sp>
            <p:nvSpPr>
              <p:cNvPr id="9428" name="Google Shape;9428;p6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61"/>
            <p:cNvGrpSpPr/>
            <p:nvPr/>
          </p:nvGrpSpPr>
          <p:grpSpPr>
            <a:xfrm>
              <a:off x="2623907" y="1749775"/>
              <a:ext cx="1364245" cy="273000"/>
              <a:chOff x="2623907" y="1749775"/>
              <a:chExt cx="1364245" cy="273000"/>
            </a:xfrm>
          </p:grpSpPr>
          <p:sp>
            <p:nvSpPr>
              <p:cNvPr id="9434" name="Google Shape;9434;p6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1"/>
            <p:cNvGrpSpPr/>
            <p:nvPr/>
          </p:nvGrpSpPr>
          <p:grpSpPr>
            <a:xfrm>
              <a:off x="2623904" y="2027936"/>
              <a:ext cx="1364245" cy="273000"/>
              <a:chOff x="2623904" y="2027936"/>
              <a:chExt cx="1364245" cy="273000"/>
            </a:xfrm>
          </p:grpSpPr>
          <p:sp>
            <p:nvSpPr>
              <p:cNvPr id="9440" name="Google Shape;9440;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45" name="Google Shape;9445;p61"/>
          <p:cNvGrpSpPr/>
          <p:nvPr/>
        </p:nvGrpSpPr>
        <p:grpSpPr>
          <a:xfrm>
            <a:off x="2592706" y="2444193"/>
            <a:ext cx="1387541" cy="159124"/>
            <a:chOff x="3200660" y="2180272"/>
            <a:chExt cx="2563824" cy="378237"/>
          </a:xfrm>
        </p:grpSpPr>
        <p:sp>
          <p:nvSpPr>
            <p:cNvPr id="9446" name="Google Shape;9446;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61"/>
          <p:cNvGrpSpPr/>
          <p:nvPr/>
        </p:nvGrpSpPr>
        <p:grpSpPr>
          <a:xfrm>
            <a:off x="2589231" y="2722018"/>
            <a:ext cx="1390502" cy="159625"/>
            <a:chOff x="3530150" y="2790075"/>
            <a:chExt cx="1962600" cy="225300"/>
          </a:xfrm>
        </p:grpSpPr>
        <p:sp>
          <p:nvSpPr>
            <p:cNvPr id="9465" name="Google Shape;9465;p6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1"/>
          <p:cNvGrpSpPr/>
          <p:nvPr/>
        </p:nvGrpSpPr>
        <p:grpSpPr>
          <a:xfrm>
            <a:off x="2589884" y="3000344"/>
            <a:ext cx="1411629" cy="153761"/>
            <a:chOff x="3558802" y="4011427"/>
            <a:chExt cx="1866000" cy="111300"/>
          </a:xfrm>
        </p:grpSpPr>
        <p:sp>
          <p:nvSpPr>
            <p:cNvPr id="9468" name="Google Shape;9468;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1"/>
          <p:cNvGrpSpPr/>
          <p:nvPr/>
        </p:nvGrpSpPr>
        <p:grpSpPr>
          <a:xfrm>
            <a:off x="2589576" y="2205744"/>
            <a:ext cx="1383503" cy="119749"/>
            <a:chOff x="3465975" y="2270276"/>
            <a:chExt cx="1986364" cy="171929"/>
          </a:xfrm>
        </p:grpSpPr>
        <p:sp>
          <p:nvSpPr>
            <p:cNvPr id="9471" name="Google Shape;9471;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1"/>
          <p:cNvGrpSpPr/>
          <p:nvPr/>
        </p:nvGrpSpPr>
        <p:grpSpPr>
          <a:xfrm>
            <a:off x="2600584" y="3569394"/>
            <a:ext cx="1369531" cy="195460"/>
            <a:chOff x="723300" y="4253549"/>
            <a:chExt cx="2276482" cy="324900"/>
          </a:xfrm>
        </p:grpSpPr>
        <p:sp>
          <p:nvSpPr>
            <p:cNvPr id="9480" name="Google Shape;9480;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1"/>
          <p:cNvGrpSpPr/>
          <p:nvPr/>
        </p:nvGrpSpPr>
        <p:grpSpPr>
          <a:xfrm>
            <a:off x="2590145" y="3270574"/>
            <a:ext cx="1389066" cy="180119"/>
            <a:chOff x="705948" y="3788465"/>
            <a:chExt cx="2308953" cy="299400"/>
          </a:xfrm>
        </p:grpSpPr>
        <p:sp>
          <p:nvSpPr>
            <p:cNvPr id="9486" name="Google Shape;9486;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61"/>
          <p:cNvGrpSpPr/>
          <p:nvPr/>
        </p:nvGrpSpPr>
        <p:grpSpPr>
          <a:xfrm>
            <a:off x="2638082" y="3883554"/>
            <a:ext cx="1304609" cy="294074"/>
            <a:chOff x="2658741" y="4097347"/>
            <a:chExt cx="1304609" cy="294074"/>
          </a:xfrm>
        </p:grpSpPr>
        <p:grpSp>
          <p:nvGrpSpPr>
            <p:cNvPr id="9492" name="Google Shape;9492;p61"/>
            <p:cNvGrpSpPr/>
            <p:nvPr/>
          </p:nvGrpSpPr>
          <p:grpSpPr>
            <a:xfrm>
              <a:off x="2658741" y="4097347"/>
              <a:ext cx="118572" cy="294074"/>
              <a:chOff x="3343310" y="4475555"/>
              <a:chExt cx="127717" cy="316753"/>
            </a:xfrm>
          </p:grpSpPr>
          <p:sp>
            <p:nvSpPr>
              <p:cNvPr id="9493" name="Google Shape;9493;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1"/>
            <p:cNvGrpSpPr/>
            <p:nvPr/>
          </p:nvGrpSpPr>
          <p:grpSpPr>
            <a:xfrm>
              <a:off x="3815519" y="4098388"/>
              <a:ext cx="147831" cy="291991"/>
              <a:chOff x="3527539" y="4476677"/>
              <a:chExt cx="159232" cy="314510"/>
            </a:xfrm>
          </p:grpSpPr>
          <p:sp>
            <p:nvSpPr>
              <p:cNvPr id="9496" name="Google Shape;9496;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61"/>
            <p:cNvGrpSpPr/>
            <p:nvPr/>
          </p:nvGrpSpPr>
          <p:grpSpPr>
            <a:xfrm>
              <a:off x="3511696" y="4098388"/>
              <a:ext cx="147831" cy="291991"/>
              <a:chOff x="3527539" y="4476677"/>
              <a:chExt cx="159232" cy="314510"/>
            </a:xfrm>
          </p:grpSpPr>
          <p:sp>
            <p:nvSpPr>
              <p:cNvPr id="9499" name="Google Shape;949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61"/>
            <p:cNvGrpSpPr/>
            <p:nvPr/>
          </p:nvGrpSpPr>
          <p:grpSpPr>
            <a:xfrm>
              <a:off x="3207874" y="4098388"/>
              <a:ext cx="147831" cy="291991"/>
              <a:chOff x="3527539" y="4476677"/>
              <a:chExt cx="159232" cy="314510"/>
            </a:xfrm>
          </p:grpSpPr>
          <p:sp>
            <p:nvSpPr>
              <p:cNvPr id="9502" name="Google Shape;9502;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61"/>
            <p:cNvGrpSpPr/>
            <p:nvPr/>
          </p:nvGrpSpPr>
          <p:grpSpPr>
            <a:xfrm>
              <a:off x="2933305" y="4097347"/>
              <a:ext cx="118572" cy="294074"/>
              <a:chOff x="3343310" y="4475555"/>
              <a:chExt cx="127717" cy="316753"/>
            </a:xfrm>
          </p:grpSpPr>
          <p:sp>
            <p:nvSpPr>
              <p:cNvPr id="9505" name="Google Shape;9505;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7" name="Google Shape;9507;p61"/>
          <p:cNvGrpSpPr/>
          <p:nvPr/>
        </p:nvGrpSpPr>
        <p:grpSpPr>
          <a:xfrm>
            <a:off x="4256912" y="1866676"/>
            <a:ext cx="1433821" cy="191501"/>
            <a:chOff x="4273350" y="2080469"/>
            <a:chExt cx="1433821" cy="191501"/>
          </a:xfrm>
        </p:grpSpPr>
        <p:grpSp>
          <p:nvGrpSpPr>
            <p:cNvPr id="9508" name="Google Shape;9508;p61"/>
            <p:cNvGrpSpPr/>
            <p:nvPr/>
          </p:nvGrpSpPr>
          <p:grpSpPr>
            <a:xfrm>
              <a:off x="4273350" y="2080469"/>
              <a:ext cx="1433821" cy="0"/>
              <a:chOff x="5224975" y="2962250"/>
              <a:chExt cx="1544400" cy="0"/>
            </a:xfrm>
          </p:grpSpPr>
          <p:cxnSp>
            <p:nvCxnSpPr>
              <p:cNvPr id="9509" name="Google Shape;9509;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10" name="Google Shape;9510;p6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511" name="Google Shape;9511;p61"/>
            <p:cNvGrpSpPr/>
            <p:nvPr/>
          </p:nvGrpSpPr>
          <p:grpSpPr>
            <a:xfrm>
              <a:off x="4273350" y="2271969"/>
              <a:ext cx="1433821" cy="0"/>
              <a:chOff x="5224975" y="2962250"/>
              <a:chExt cx="1544400" cy="0"/>
            </a:xfrm>
          </p:grpSpPr>
          <p:cxnSp>
            <p:nvCxnSpPr>
              <p:cNvPr id="9512" name="Google Shape;9512;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13" name="Google Shape;9513;p6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514" name="Google Shape;9514;p61"/>
          <p:cNvGrpSpPr/>
          <p:nvPr/>
        </p:nvGrpSpPr>
        <p:grpSpPr>
          <a:xfrm>
            <a:off x="4258467" y="969244"/>
            <a:ext cx="1430711" cy="743389"/>
            <a:chOff x="5159450" y="1919950"/>
            <a:chExt cx="1541050" cy="862500"/>
          </a:xfrm>
        </p:grpSpPr>
        <p:sp>
          <p:nvSpPr>
            <p:cNvPr id="9515" name="Google Shape;9515;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516" name="Google Shape;9516;p61"/>
            <p:cNvGrpSpPr/>
            <p:nvPr/>
          </p:nvGrpSpPr>
          <p:grpSpPr>
            <a:xfrm>
              <a:off x="5159450" y="1919950"/>
              <a:ext cx="1541050" cy="862500"/>
              <a:chOff x="5159450" y="1919950"/>
              <a:chExt cx="1541050" cy="862500"/>
            </a:xfrm>
          </p:grpSpPr>
          <p:cxnSp>
            <p:nvCxnSpPr>
              <p:cNvPr id="9517" name="Google Shape;9517;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518" name="Google Shape;9518;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519" name="Google Shape;9519;p61"/>
          <p:cNvGrpSpPr/>
          <p:nvPr/>
        </p:nvGrpSpPr>
        <p:grpSpPr>
          <a:xfrm>
            <a:off x="4248581" y="2192571"/>
            <a:ext cx="1450484" cy="1052087"/>
            <a:chOff x="5230575" y="1554475"/>
            <a:chExt cx="2137150" cy="1550150"/>
          </a:xfrm>
        </p:grpSpPr>
        <p:sp>
          <p:nvSpPr>
            <p:cNvPr id="9520" name="Google Shape;9520;p6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1"/>
          <p:cNvGrpSpPr/>
          <p:nvPr/>
        </p:nvGrpSpPr>
        <p:grpSpPr>
          <a:xfrm rot="10800000">
            <a:off x="4265131" y="3284761"/>
            <a:ext cx="1417383" cy="887946"/>
            <a:chOff x="5645403" y="2920021"/>
            <a:chExt cx="2650800" cy="2180614"/>
          </a:xfrm>
        </p:grpSpPr>
        <p:sp>
          <p:nvSpPr>
            <p:cNvPr id="9534" name="Google Shape;9534;p6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5" name="Google Shape;9535;p61"/>
            <p:cNvCxnSpPr>
              <a:stCxn id="953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536" name="Google Shape;9536;p6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61"/>
            <p:cNvCxnSpPr>
              <a:endCxn id="953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538" name="Google Shape;9538;p6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9" name="Google Shape;9539;p61"/>
            <p:cNvCxnSpPr>
              <a:stCxn id="953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540" name="Google Shape;9540;p6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1" name="Google Shape;9541;p61"/>
            <p:cNvCxnSpPr>
              <a:endCxn id="954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542" name="Google Shape;9542;p61"/>
          <p:cNvGrpSpPr/>
          <p:nvPr/>
        </p:nvGrpSpPr>
        <p:grpSpPr>
          <a:xfrm>
            <a:off x="7365491" y="2188116"/>
            <a:ext cx="1071743" cy="1021579"/>
            <a:chOff x="7189833" y="2022667"/>
            <a:chExt cx="1251159" cy="1192597"/>
          </a:xfrm>
        </p:grpSpPr>
        <p:sp>
          <p:nvSpPr>
            <p:cNvPr id="9543" name="Google Shape;9543;p6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1"/>
          <p:cNvGrpSpPr/>
          <p:nvPr/>
        </p:nvGrpSpPr>
        <p:grpSpPr>
          <a:xfrm>
            <a:off x="706762" y="2614523"/>
            <a:ext cx="1695374" cy="1560837"/>
            <a:chOff x="727421" y="2828315"/>
            <a:chExt cx="1695374" cy="1560837"/>
          </a:xfrm>
        </p:grpSpPr>
        <p:grpSp>
          <p:nvGrpSpPr>
            <p:cNvPr id="9548" name="Google Shape;9548;p61"/>
            <p:cNvGrpSpPr/>
            <p:nvPr/>
          </p:nvGrpSpPr>
          <p:grpSpPr>
            <a:xfrm>
              <a:off x="819108" y="2882501"/>
              <a:ext cx="103104" cy="1426186"/>
              <a:chOff x="4674013" y="3100904"/>
              <a:chExt cx="122758" cy="1698043"/>
            </a:xfrm>
          </p:grpSpPr>
          <p:sp>
            <p:nvSpPr>
              <p:cNvPr id="9549" name="Google Shape;9549;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1"/>
            <p:cNvGrpSpPr/>
            <p:nvPr/>
          </p:nvGrpSpPr>
          <p:grpSpPr>
            <a:xfrm>
              <a:off x="1062475" y="2882501"/>
              <a:ext cx="103104" cy="1426186"/>
              <a:chOff x="4940438" y="3100904"/>
              <a:chExt cx="122758" cy="1698043"/>
            </a:xfrm>
          </p:grpSpPr>
          <p:sp>
            <p:nvSpPr>
              <p:cNvPr id="9557" name="Google Shape;9557;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61"/>
            <p:cNvGrpSpPr/>
            <p:nvPr/>
          </p:nvGrpSpPr>
          <p:grpSpPr>
            <a:xfrm>
              <a:off x="1299324" y="2882501"/>
              <a:ext cx="103104" cy="1426186"/>
              <a:chOff x="5206863" y="3100904"/>
              <a:chExt cx="122758" cy="1698043"/>
            </a:xfrm>
          </p:grpSpPr>
          <p:sp>
            <p:nvSpPr>
              <p:cNvPr id="9565" name="Google Shape;956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1"/>
            <p:cNvGrpSpPr/>
            <p:nvPr/>
          </p:nvGrpSpPr>
          <p:grpSpPr>
            <a:xfrm>
              <a:off x="1786057" y="2882501"/>
              <a:ext cx="103104" cy="1426186"/>
              <a:chOff x="6006138" y="3143629"/>
              <a:chExt cx="122758" cy="1698043"/>
            </a:xfrm>
          </p:grpSpPr>
          <p:sp>
            <p:nvSpPr>
              <p:cNvPr id="9573" name="Google Shape;957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1"/>
            <p:cNvGrpSpPr/>
            <p:nvPr/>
          </p:nvGrpSpPr>
          <p:grpSpPr>
            <a:xfrm>
              <a:off x="2029422" y="2882501"/>
              <a:ext cx="103104" cy="1426186"/>
              <a:chOff x="6805413" y="3100904"/>
              <a:chExt cx="122758" cy="1698043"/>
            </a:xfrm>
          </p:grpSpPr>
          <p:sp>
            <p:nvSpPr>
              <p:cNvPr id="9581" name="Google Shape;9581;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61"/>
            <p:cNvGrpSpPr/>
            <p:nvPr/>
          </p:nvGrpSpPr>
          <p:grpSpPr>
            <a:xfrm>
              <a:off x="727421" y="2828315"/>
              <a:ext cx="1695374" cy="1560837"/>
              <a:chOff x="734799" y="2782450"/>
              <a:chExt cx="1571100" cy="1577400"/>
            </a:xfrm>
          </p:grpSpPr>
          <p:cxnSp>
            <p:nvCxnSpPr>
              <p:cNvPr id="9589" name="Google Shape;9589;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90" name="Google Shape;9590;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91" name="Google Shape;9591;p61"/>
            <p:cNvGrpSpPr/>
            <p:nvPr/>
          </p:nvGrpSpPr>
          <p:grpSpPr>
            <a:xfrm>
              <a:off x="2272795" y="2882501"/>
              <a:ext cx="103104" cy="1426186"/>
              <a:chOff x="5206863" y="3100904"/>
              <a:chExt cx="122758" cy="1698043"/>
            </a:xfrm>
          </p:grpSpPr>
          <p:sp>
            <p:nvSpPr>
              <p:cNvPr id="9592" name="Google Shape;9592;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61"/>
            <p:cNvGrpSpPr/>
            <p:nvPr/>
          </p:nvGrpSpPr>
          <p:grpSpPr>
            <a:xfrm>
              <a:off x="1542694" y="2882501"/>
              <a:ext cx="103104" cy="1426186"/>
              <a:chOff x="6006138" y="3143629"/>
              <a:chExt cx="122758" cy="1698043"/>
            </a:xfrm>
          </p:grpSpPr>
          <p:sp>
            <p:nvSpPr>
              <p:cNvPr id="9600" name="Google Shape;9600;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7" name="Google Shape;9607;p61"/>
          <p:cNvGrpSpPr/>
          <p:nvPr/>
        </p:nvGrpSpPr>
        <p:grpSpPr>
          <a:xfrm>
            <a:off x="5915341" y="2192094"/>
            <a:ext cx="1248543" cy="1025319"/>
            <a:chOff x="5183758" y="1210600"/>
            <a:chExt cx="3605380" cy="2960783"/>
          </a:xfrm>
        </p:grpSpPr>
        <p:sp>
          <p:nvSpPr>
            <p:cNvPr id="9608" name="Google Shape;9608;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2" name="Google Shape;9612;p6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613" name="Google Shape;9613;p6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614" name="Google Shape;9614;p6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615" name="Google Shape;9615;p6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616" name="Google Shape;9616;p6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61"/>
          <p:cNvGrpSpPr/>
          <p:nvPr/>
        </p:nvGrpSpPr>
        <p:grpSpPr>
          <a:xfrm>
            <a:off x="5772403" y="3330411"/>
            <a:ext cx="2664831" cy="843440"/>
            <a:chOff x="5916567" y="1099697"/>
            <a:chExt cx="2556683" cy="809211"/>
          </a:xfrm>
        </p:grpSpPr>
        <p:sp>
          <p:nvSpPr>
            <p:cNvPr id="9618" name="Google Shape;9618;p6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61"/>
          <p:cNvGrpSpPr/>
          <p:nvPr/>
        </p:nvGrpSpPr>
        <p:grpSpPr>
          <a:xfrm>
            <a:off x="5879943" y="979270"/>
            <a:ext cx="1299851" cy="1023338"/>
            <a:chOff x="5900602" y="1193063"/>
            <a:chExt cx="1299851" cy="1023338"/>
          </a:xfrm>
        </p:grpSpPr>
        <p:grpSp>
          <p:nvGrpSpPr>
            <p:cNvPr id="9627" name="Google Shape;9627;p61"/>
            <p:cNvGrpSpPr/>
            <p:nvPr/>
          </p:nvGrpSpPr>
          <p:grpSpPr>
            <a:xfrm>
              <a:off x="6743564" y="1193063"/>
              <a:ext cx="456889" cy="700379"/>
              <a:chOff x="6743564" y="1193063"/>
              <a:chExt cx="456889" cy="700379"/>
            </a:xfrm>
          </p:grpSpPr>
          <p:grpSp>
            <p:nvGrpSpPr>
              <p:cNvPr id="9628" name="Google Shape;9628;p61"/>
              <p:cNvGrpSpPr/>
              <p:nvPr/>
            </p:nvGrpSpPr>
            <p:grpSpPr>
              <a:xfrm>
                <a:off x="6743564" y="1690731"/>
                <a:ext cx="214402" cy="202710"/>
                <a:chOff x="6743564" y="1690731"/>
                <a:chExt cx="214402" cy="202710"/>
              </a:xfrm>
            </p:grpSpPr>
            <p:sp>
              <p:nvSpPr>
                <p:cNvPr id="9629" name="Google Shape;9629;p6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61"/>
              <p:cNvGrpSpPr/>
              <p:nvPr/>
            </p:nvGrpSpPr>
            <p:grpSpPr>
              <a:xfrm>
                <a:off x="6915505" y="1193063"/>
                <a:ext cx="284947" cy="589637"/>
                <a:chOff x="6915505" y="1193063"/>
                <a:chExt cx="284947" cy="589637"/>
              </a:xfrm>
            </p:grpSpPr>
            <p:sp>
              <p:nvSpPr>
                <p:cNvPr id="9632" name="Google Shape;9632;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3" name="Google Shape;9633;p6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634" name="Google Shape;9634;p61"/>
            <p:cNvGrpSpPr/>
            <p:nvPr/>
          </p:nvGrpSpPr>
          <p:grpSpPr>
            <a:xfrm>
              <a:off x="6520337" y="1193063"/>
              <a:ext cx="341815" cy="801589"/>
              <a:chOff x="6520337" y="1193063"/>
              <a:chExt cx="341815" cy="801589"/>
            </a:xfrm>
          </p:grpSpPr>
          <p:grpSp>
            <p:nvGrpSpPr>
              <p:cNvPr id="9635" name="Google Shape;9635;p61"/>
              <p:cNvGrpSpPr/>
              <p:nvPr/>
            </p:nvGrpSpPr>
            <p:grpSpPr>
              <a:xfrm>
                <a:off x="6520337" y="1589527"/>
                <a:ext cx="213950" cy="405125"/>
                <a:chOff x="6520337" y="1589527"/>
                <a:chExt cx="213950" cy="405125"/>
              </a:xfrm>
            </p:grpSpPr>
            <p:sp>
              <p:nvSpPr>
                <p:cNvPr id="9636" name="Google Shape;9636;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61"/>
              <p:cNvGrpSpPr/>
              <p:nvPr/>
            </p:nvGrpSpPr>
            <p:grpSpPr>
              <a:xfrm>
                <a:off x="6577204" y="1193063"/>
                <a:ext cx="284947" cy="453562"/>
                <a:chOff x="6577204" y="1193063"/>
                <a:chExt cx="284947" cy="453562"/>
              </a:xfrm>
            </p:grpSpPr>
            <p:sp>
              <p:nvSpPr>
                <p:cNvPr id="9639" name="Google Shape;9639;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40" name="Google Shape;9640;p6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641" name="Google Shape;9641;p61"/>
            <p:cNvGrpSpPr/>
            <p:nvPr/>
          </p:nvGrpSpPr>
          <p:grpSpPr>
            <a:xfrm>
              <a:off x="6238903" y="1193063"/>
              <a:ext cx="300475" cy="901782"/>
              <a:chOff x="6238903" y="1193063"/>
              <a:chExt cx="300475" cy="901782"/>
            </a:xfrm>
          </p:grpSpPr>
          <p:grpSp>
            <p:nvGrpSpPr>
              <p:cNvPr id="9642" name="Google Shape;9642;p61"/>
              <p:cNvGrpSpPr/>
              <p:nvPr/>
            </p:nvGrpSpPr>
            <p:grpSpPr>
              <a:xfrm>
                <a:off x="6290865" y="1489315"/>
                <a:ext cx="248514" cy="605530"/>
                <a:chOff x="6290865" y="1489315"/>
                <a:chExt cx="248514" cy="605530"/>
              </a:xfrm>
            </p:grpSpPr>
            <p:sp>
              <p:nvSpPr>
                <p:cNvPr id="9643" name="Google Shape;9643;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61"/>
              <p:cNvGrpSpPr/>
              <p:nvPr/>
            </p:nvGrpSpPr>
            <p:grpSpPr>
              <a:xfrm>
                <a:off x="6238903" y="1193063"/>
                <a:ext cx="284947" cy="327512"/>
                <a:chOff x="6238903" y="1193063"/>
                <a:chExt cx="284947" cy="327512"/>
              </a:xfrm>
            </p:grpSpPr>
            <p:sp>
              <p:nvSpPr>
                <p:cNvPr id="9646" name="Google Shape;9646;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47" name="Google Shape;9647;p6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648" name="Google Shape;9648;p61"/>
            <p:cNvGrpSpPr/>
            <p:nvPr/>
          </p:nvGrpSpPr>
          <p:grpSpPr>
            <a:xfrm>
              <a:off x="5900602" y="1193063"/>
              <a:ext cx="444345" cy="1023338"/>
              <a:chOff x="5900602" y="1193063"/>
              <a:chExt cx="444345" cy="1023338"/>
            </a:xfrm>
          </p:grpSpPr>
          <p:grpSp>
            <p:nvGrpSpPr>
              <p:cNvPr id="9649" name="Google Shape;9649;p61"/>
              <p:cNvGrpSpPr/>
              <p:nvPr/>
            </p:nvGrpSpPr>
            <p:grpSpPr>
              <a:xfrm>
                <a:off x="6046501" y="1367785"/>
                <a:ext cx="298446" cy="848616"/>
                <a:chOff x="6046501" y="1367785"/>
                <a:chExt cx="298446" cy="848616"/>
              </a:xfrm>
            </p:grpSpPr>
            <p:sp>
              <p:nvSpPr>
                <p:cNvPr id="9650" name="Google Shape;9650;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1"/>
              <p:cNvGrpSpPr/>
              <p:nvPr/>
            </p:nvGrpSpPr>
            <p:grpSpPr>
              <a:xfrm>
                <a:off x="5900602" y="1193063"/>
                <a:ext cx="284947" cy="182312"/>
                <a:chOff x="5900602" y="1193063"/>
                <a:chExt cx="284947" cy="182312"/>
              </a:xfrm>
            </p:grpSpPr>
            <p:sp>
              <p:nvSpPr>
                <p:cNvPr id="9653" name="Google Shape;9653;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4" name="Google Shape;9654;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655" name="Google Shape;9655;p61"/>
          <p:cNvGrpSpPr/>
          <p:nvPr/>
        </p:nvGrpSpPr>
        <p:grpSpPr>
          <a:xfrm>
            <a:off x="7217825" y="979415"/>
            <a:ext cx="1219413" cy="1051365"/>
            <a:chOff x="7287122" y="1165658"/>
            <a:chExt cx="1219413" cy="1051365"/>
          </a:xfrm>
        </p:grpSpPr>
        <p:grpSp>
          <p:nvGrpSpPr>
            <p:cNvPr id="9656" name="Google Shape;9656;p61"/>
            <p:cNvGrpSpPr/>
            <p:nvPr/>
          </p:nvGrpSpPr>
          <p:grpSpPr>
            <a:xfrm>
              <a:off x="7287122" y="1969723"/>
              <a:ext cx="1219413" cy="247300"/>
              <a:chOff x="7287122" y="1969723"/>
              <a:chExt cx="1219413" cy="247300"/>
            </a:xfrm>
          </p:grpSpPr>
          <p:sp>
            <p:nvSpPr>
              <p:cNvPr id="9657" name="Google Shape;9657;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8" name="Google Shape;9658;p61"/>
              <p:cNvGrpSpPr/>
              <p:nvPr/>
            </p:nvGrpSpPr>
            <p:grpSpPr>
              <a:xfrm>
                <a:off x="7287122" y="2063892"/>
                <a:ext cx="1151753" cy="73428"/>
                <a:chOff x="7287122" y="2063892"/>
                <a:chExt cx="1151753" cy="73428"/>
              </a:xfrm>
            </p:grpSpPr>
            <p:sp>
              <p:nvSpPr>
                <p:cNvPr id="9659" name="Google Shape;9659;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0" name="Google Shape;9660;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61" name="Google Shape;9661;p61"/>
            <p:cNvGrpSpPr/>
            <p:nvPr/>
          </p:nvGrpSpPr>
          <p:grpSpPr>
            <a:xfrm>
              <a:off x="7287122" y="1712201"/>
              <a:ext cx="1219403" cy="246767"/>
              <a:chOff x="7287122" y="1712201"/>
              <a:chExt cx="1219403" cy="246767"/>
            </a:xfrm>
          </p:grpSpPr>
          <p:sp>
            <p:nvSpPr>
              <p:cNvPr id="9662" name="Google Shape;9662;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3" name="Google Shape;9663;p61"/>
              <p:cNvGrpSpPr/>
              <p:nvPr/>
            </p:nvGrpSpPr>
            <p:grpSpPr>
              <a:xfrm>
                <a:off x="7287122" y="1842861"/>
                <a:ext cx="1005303" cy="73419"/>
                <a:chOff x="7287122" y="1842861"/>
                <a:chExt cx="1005303" cy="73419"/>
              </a:xfrm>
            </p:grpSpPr>
            <p:sp>
              <p:nvSpPr>
                <p:cNvPr id="9664" name="Google Shape;9664;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5" name="Google Shape;9665;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66" name="Google Shape;9666;p61"/>
            <p:cNvGrpSpPr/>
            <p:nvPr/>
          </p:nvGrpSpPr>
          <p:grpSpPr>
            <a:xfrm>
              <a:off x="7287122" y="1447520"/>
              <a:ext cx="1219403" cy="286667"/>
              <a:chOff x="7287122" y="1447520"/>
              <a:chExt cx="1219403" cy="286667"/>
            </a:xfrm>
          </p:grpSpPr>
          <p:sp>
            <p:nvSpPr>
              <p:cNvPr id="9667" name="Google Shape;9667;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61"/>
              <p:cNvGrpSpPr/>
              <p:nvPr/>
            </p:nvGrpSpPr>
            <p:grpSpPr>
              <a:xfrm>
                <a:off x="7287122" y="1581977"/>
                <a:ext cx="852803" cy="73428"/>
                <a:chOff x="7287122" y="1581977"/>
                <a:chExt cx="852803" cy="73428"/>
              </a:xfrm>
            </p:grpSpPr>
            <p:sp>
              <p:nvSpPr>
                <p:cNvPr id="9669" name="Google Shape;9669;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0" name="Google Shape;9670;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71" name="Google Shape;9671;p61"/>
            <p:cNvGrpSpPr/>
            <p:nvPr/>
          </p:nvGrpSpPr>
          <p:grpSpPr>
            <a:xfrm>
              <a:off x="7287122" y="1165658"/>
              <a:ext cx="1219403" cy="344253"/>
              <a:chOff x="7287122" y="1165658"/>
              <a:chExt cx="1219403" cy="344253"/>
            </a:xfrm>
          </p:grpSpPr>
          <p:sp>
            <p:nvSpPr>
              <p:cNvPr id="9672" name="Google Shape;9672;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3" name="Google Shape;9673;p61"/>
              <p:cNvGrpSpPr/>
              <p:nvPr/>
            </p:nvGrpSpPr>
            <p:grpSpPr>
              <a:xfrm>
                <a:off x="7287122" y="1341025"/>
                <a:ext cx="695703" cy="73419"/>
                <a:chOff x="7287122" y="1341025"/>
                <a:chExt cx="695703" cy="73419"/>
              </a:xfrm>
            </p:grpSpPr>
            <p:sp>
              <p:nvSpPr>
                <p:cNvPr id="9674" name="Google Shape;9674;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5" name="Google Shape;9675;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79" name="Shape 9679"/>
        <p:cNvGrpSpPr/>
        <p:nvPr/>
      </p:nvGrpSpPr>
      <p:grpSpPr>
        <a:xfrm>
          <a:off x="0" y="0"/>
          <a:ext cx="0" cy="0"/>
          <a:chOff x="0" y="0"/>
          <a:chExt cx="0" cy="0"/>
        </a:xfrm>
      </p:grpSpPr>
      <p:grpSp>
        <p:nvGrpSpPr>
          <p:cNvPr id="9680" name="Google Shape;9680;p62"/>
          <p:cNvGrpSpPr/>
          <p:nvPr/>
        </p:nvGrpSpPr>
        <p:grpSpPr>
          <a:xfrm>
            <a:off x="846551" y="2273217"/>
            <a:ext cx="415546" cy="355053"/>
            <a:chOff x="866243" y="2291587"/>
            <a:chExt cx="415546" cy="355053"/>
          </a:xfrm>
        </p:grpSpPr>
        <p:sp>
          <p:nvSpPr>
            <p:cNvPr id="9681" name="Google Shape;9681;p6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62"/>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7" name="Google Shape;9687;p62"/>
          <p:cNvGrpSpPr/>
          <p:nvPr/>
        </p:nvGrpSpPr>
        <p:grpSpPr>
          <a:xfrm>
            <a:off x="1938828" y="2284205"/>
            <a:ext cx="359213" cy="327807"/>
            <a:chOff x="1958520" y="2302574"/>
            <a:chExt cx="359213" cy="327807"/>
          </a:xfrm>
        </p:grpSpPr>
        <p:sp>
          <p:nvSpPr>
            <p:cNvPr id="9688" name="Google Shape;9688;p6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62"/>
          <p:cNvGrpSpPr/>
          <p:nvPr/>
        </p:nvGrpSpPr>
        <p:grpSpPr>
          <a:xfrm>
            <a:off x="2560190" y="2269057"/>
            <a:ext cx="207582" cy="359594"/>
            <a:chOff x="2656082" y="2287427"/>
            <a:chExt cx="207582" cy="359594"/>
          </a:xfrm>
        </p:grpSpPr>
        <p:sp>
          <p:nvSpPr>
            <p:cNvPr id="9692" name="Google Shape;9692;p6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2"/>
          <p:cNvGrpSpPr/>
          <p:nvPr/>
        </p:nvGrpSpPr>
        <p:grpSpPr>
          <a:xfrm>
            <a:off x="3029961" y="2303099"/>
            <a:ext cx="362991" cy="290018"/>
            <a:chOff x="3049653" y="2321468"/>
            <a:chExt cx="362991" cy="290018"/>
          </a:xfrm>
        </p:grpSpPr>
        <p:sp>
          <p:nvSpPr>
            <p:cNvPr id="9697" name="Google Shape;9697;p6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62"/>
          <p:cNvGrpSpPr/>
          <p:nvPr/>
        </p:nvGrpSpPr>
        <p:grpSpPr>
          <a:xfrm>
            <a:off x="3544551" y="2271534"/>
            <a:ext cx="422342" cy="355243"/>
            <a:chOff x="3564243" y="2289904"/>
            <a:chExt cx="422342" cy="355243"/>
          </a:xfrm>
        </p:grpSpPr>
        <p:sp>
          <p:nvSpPr>
            <p:cNvPr id="9702" name="Google Shape;9702;p6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7" name="Google Shape;9707;p62"/>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8" name="Google Shape;9708;p62"/>
          <p:cNvGrpSpPr/>
          <p:nvPr/>
        </p:nvGrpSpPr>
        <p:grpSpPr>
          <a:xfrm>
            <a:off x="4668202" y="2271344"/>
            <a:ext cx="359594" cy="353909"/>
            <a:chOff x="4687894" y="2289713"/>
            <a:chExt cx="359594" cy="353909"/>
          </a:xfrm>
        </p:grpSpPr>
        <p:sp>
          <p:nvSpPr>
            <p:cNvPr id="9709" name="Google Shape;9709;p6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2" name="Google Shape;9712;p62"/>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3" name="Google Shape;9713;p62"/>
          <p:cNvGrpSpPr/>
          <p:nvPr/>
        </p:nvGrpSpPr>
        <p:grpSpPr>
          <a:xfrm>
            <a:off x="6352932" y="2289857"/>
            <a:ext cx="263567" cy="317614"/>
            <a:chOff x="6421399" y="2308227"/>
            <a:chExt cx="263567" cy="317614"/>
          </a:xfrm>
        </p:grpSpPr>
        <p:sp>
          <p:nvSpPr>
            <p:cNvPr id="9714" name="Google Shape;9714;p6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62"/>
          <p:cNvGrpSpPr/>
          <p:nvPr/>
        </p:nvGrpSpPr>
        <p:grpSpPr>
          <a:xfrm>
            <a:off x="6850501" y="2277250"/>
            <a:ext cx="360356" cy="343462"/>
            <a:chOff x="6870193" y="2295620"/>
            <a:chExt cx="360356" cy="343462"/>
          </a:xfrm>
        </p:grpSpPr>
        <p:sp>
          <p:nvSpPr>
            <p:cNvPr id="9719" name="Google Shape;9719;p6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62"/>
          <p:cNvGrpSpPr/>
          <p:nvPr/>
        </p:nvGrpSpPr>
        <p:grpSpPr>
          <a:xfrm>
            <a:off x="7421773" y="2284490"/>
            <a:ext cx="342192" cy="327140"/>
            <a:chOff x="7441465" y="2302860"/>
            <a:chExt cx="342192" cy="327140"/>
          </a:xfrm>
        </p:grpSpPr>
        <p:sp>
          <p:nvSpPr>
            <p:cNvPr id="9722" name="Google Shape;9722;p6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2"/>
          <p:cNvGrpSpPr/>
          <p:nvPr/>
        </p:nvGrpSpPr>
        <p:grpSpPr>
          <a:xfrm>
            <a:off x="7969991" y="2331837"/>
            <a:ext cx="332761" cy="234066"/>
            <a:chOff x="7989683" y="2350207"/>
            <a:chExt cx="332761" cy="234066"/>
          </a:xfrm>
        </p:grpSpPr>
        <p:sp>
          <p:nvSpPr>
            <p:cNvPr id="9725" name="Google Shape;9725;p6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2"/>
          <p:cNvGrpSpPr/>
          <p:nvPr/>
        </p:nvGrpSpPr>
        <p:grpSpPr>
          <a:xfrm>
            <a:off x="5803602" y="2291381"/>
            <a:ext cx="315327" cy="314978"/>
            <a:chOff x="5823294" y="2309751"/>
            <a:chExt cx="315327" cy="314978"/>
          </a:xfrm>
        </p:grpSpPr>
        <p:sp>
          <p:nvSpPr>
            <p:cNvPr id="9732" name="Google Shape;9732;p6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2"/>
          <p:cNvGrpSpPr/>
          <p:nvPr/>
        </p:nvGrpSpPr>
        <p:grpSpPr>
          <a:xfrm>
            <a:off x="2477583" y="2725790"/>
            <a:ext cx="370930" cy="370549"/>
            <a:chOff x="2497275" y="2744159"/>
            <a:chExt cx="370930" cy="370549"/>
          </a:xfrm>
        </p:grpSpPr>
        <p:sp>
          <p:nvSpPr>
            <p:cNvPr id="9750" name="Google Shape;9750;p6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62"/>
          <p:cNvGrpSpPr/>
          <p:nvPr/>
        </p:nvGrpSpPr>
        <p:grpSpPr>
          <a:xfrm>
            <a:off x="841248" y="2728108"/>
            <a:ext cx="371883" cy="365691"/>
            <a:chOff x="860940" y="2746477"/>
            <a:chExt cx="371883" cy="365691"/>
          </a:xfrm>
        </p:grpSpPr>
        <p:sp>
          <p:nvSpPr>
            <p:cNvPr id="9757" name="Google Shape;9757;p6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62"/>
          <p:cNvGrpSpPr/>
          <p:nvPr/>
        </p:nvGrpSpPr>
        <p:grpSpPr>
          <a:xfrm>
            <a:off x="1431144" y="2747889"/>
            <a:ext cx="283985" cy="341080"/>
            <a:chOff x="1493849" y="2775533"/>
            <a:chExt cx="283985" cy="341080"/>
          </a:xfrm>
        </p:grpSpPr>
        <p:sp>
          <p:nvSpPr>
            <p:cNvPr id="9763" name="Google Shape;9763;p6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2"/>
          <p:cNvGrpSpPr/>
          <p:nvPr/>
        </p:nvGrpSpPr>
        <p:grpSpPr>
          <a:xfrm>
            <a:off x="1933144" y="2756052"/>
            <a:ext cx="372835" cy="342573"/>
            <a:chOff x="1952836" y="2774422"/>
            <a:chExt cx="372835" cy="342573"/>
          </a:xfrm>
        </p:grpSpPr>
        <p:sp>
          <p:nvSpPr>
            <p:cNvPr id="9766" name="Google Shape;9766;p6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62"/>
          <p:cNvGrpSpPr/>
          <p:nvPr/>
        </p:nvGrpSpPr>
        <p:grpSpPr>
          <a:xfrm>
            <a:off x="3060224" y="2726107"/>
            <a:ext cx="332729" cy="372518"/>
            <a:chOff x="3079916" y="2744477"/>
            <a:chExt cx="332729" cy="372518"/>
          </a:xfrm>
        </p:grpSpPr>
        <p:sp>
          <p:nvSpPr>
            <p:cNvPr id="9770" name="Google Shape;9770;p6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62"/>
          <p:cNvGrpSpPr/>
          <p:nvPr/>
        </p:nvGrpSpPr>
        <p:grpSpPr>
          <a:xfrm>
            <a:off x="3600884" y="2727155"/>
            <a:ext cx="336889" cy="355592"/>
            <a:chOff x="3620576" y="2745525"/>
            <a:chExt cx="336889" cy="355592"/>
          </a:xfrm>
        </p:grpSpPr>
        <p:sp>
          <p:nvSpPr>
            <p:cNvPr id="9774" name="Google Shape;9774;p6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2"/>
          <p:cNvGrpSpPr/>
          <p:nvPr/>
        </p:nvGrpSpPr>
        <p:grpSpPr>
          <a:xfrm>
            <a:off x="4107123" y="2742334"/>
            <a:ext cx="380393" cy="363118"/>
            <a:chOff x="4126815" y="2760704"/>
            <a:chExt cx="380393" cy="363118"/>
          </a:xfrm>
        </p:grpSpPr>
        <p:sp>
          <p:nvSpPr>
            <p:cNvPr id="9777" name="Google Shape;9777;p6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2"/>
          <p:cNvGrpSpPr/>
          <p:nvPr/>
        </p:nvGrpSpPr>
        <p:grpSpPr>
          <a:xfrm>
            <a:off x="4656294" y="2727314"/>
            <a:ext cx="381346" cy="368644"/>
            <a:chOff x="4675986" y="2745684"/>
            <a:chExt cx="381346" cy="368644"/>
          </a:xfrm>
        </p:grpSpPr>
        <p:sp>
          <p:nvSpPr>
            <p:cNvPr id="9782" name="Google Shape;9782;p6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62"/>
          <p:cNvGrpSpPr/>
          <p:nvPr/>
        </p:nvGrpSpPr>
        <p:grpSpPr>
          <a:xfrm>
            <a:off x="5200924" y="2772692"/>
            <a:ext cx="373185" cy="302466"/>
            <a:chOff x="5220616" y="2791061"/>
            <a:chExt cx="373185" cy="302466"/>
          </a:xfrm>
        </p:grpSpPr>
        <p:sp>
          <p:nvSpPr>
            <p:cNvPr id="9785" name="Google Shape;9785;p6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2"/>
          <p:cNvGrpSpPr/>
          <p:nvPr/>
        </p:nvGrpSpPr>
        <p:grpSpPr>
          <a:xfrm>
            <a:off x="5768969" y="2754147"/>
            <a:ext cx="284366" cy="344097"/>
            <a:chOff x="5864861" y="2772517"/>
            <a:chExt cx="284366" cy="344097"/>
          </a:xfrm>
        </p:grpSpPr>
        <p:sp>
          <p:nvSpPr>
            <p:cNvPr id="9804" name="Google Shape;9804;p6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0" name="Google Shape;9810;p62"/>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1" name="Google Shape;9811;p62"/>
          <p:cNvGrpSpPr/>
          <p:nvPr/>
        </p:nvGrpSpPr>
        <p:grpSpPr>
          <a:xfrm>
            <a:off x="6954467" y="2771168"/>
            <a:ext cx="255247" cy="327458"/>
            <a:chOff x="6974158" y="2789537"/>
            <a:chExt cx="255247" cy="327458"/>
          </a:xfrm>
        </p:grpSpPr>
        <p:sp>
          <p:nvSpPr>
            <p:cNvPr id="9812" name="Google Shape;9812;p6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2"/>
          <p:cNvGrpSpPr/>
          <p:nvPr/>
        </p:nvGrpSpPr>
        <p:grpSpPr>
          <a:xfrm>
            <a:off x="7511005" y="2771930"/>
            <a:ext cx="244291" cy="326314"/>
            <a:chOff x="7530697" y="2790299"/>
            <a:chExt cx="244291" cy="326314"/>
          </a:xfrm>
        </p:grpSpPr>
        <p:sp>
          <p:nvSpPr>
            <p:cNvPr id="9819" name="Google Shape;9819;p6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2"/>
          <p:cNvGrpSpPr/>
          <p:nvPr/>
        </p:nvGrpSpPr>
        <p:grpSpPr>
          <a:xfrm>
            <a:off x="7968499" y="2813878"/>
            <a:ext cx="332348" cy="283985"/>
            <a:chOff x="7988191" y="2832248"/>
            <a:chExt cx="332348" cy="283985"/>
          </a:xfrm>
        </p:grpSpPr>
        <p:sp>
          <p:nvSpPr>
            <p:cNvPr id="9826" name="Google Shape;9826;p6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62"/>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62"/>
          <p:cNvGrpSpPr/>
          <p:nvPr/>
        </p:nvGrpSpPr>
        <p:grpSpPr>
          <a:xfrm>
            <a:off x="3568748" y="3239998"/>
            <a:ext cx="364484" cy="262423"/>
            <a:chOff x="3588440" y="3258368"/>
            <a:chExt cx="364484" cy="262423"/>
          </a:xfrm>
        </p:grpSpPr>
        <p:sp>
          <p:nvSpPr>
            <p:cNvPr id="9831" name="Google Shape;9831;p6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7" name="Google Shape;9837;p62"/>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8" name="Google Shape;9838;p62"/>
          <p:cNvGrpSpPr/>
          <p:nvPr/>
        </p:nvGrpSpPr>
        <p:grpSpPr>
          <a:xfrm>
            <a:off x="5746125" y="3209355"/>
            <a:ext cx="364865" cy="324822"/>
            <a:chOff x="5765817" y="3227724"/>
            <a:chExt cx="364865" cy="324822"/>
          </a:xfrm>
        </p:grpSpPr>
        <p:sp>
          <p:nvSpPr>
            <p:cNvPr id="9839" name="Google Shape;9839;p6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2"/>
          <p:cNvGrpSpPr/>
          <p:nvPr/>
        </p:nvGrpSpPr>
        <p:grpSpPr>
          <a:xfrm>
            <a:off x="6208891" y="3219294"/>
            <a:ext cx="446539" cy="303895"/>
            <a:chOff x="6228583" y="3237664"/>
            <a:chExt cx="446539" cy="303895"/>
          </a:xfrm>
        </p:grpSpPr>
        <p:sp>
          <p:nvSpPr>
            <p:cNvPr id="9843" name="Google Shape;9843;p6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62"/>
          <p:cNvGrpSpPr/>
          <p:nvPr/>
        </p:nvGrpSpPr>
        <p:grpSpPr>
          <a:xfrm>
            <a:off x="846170" y="3188936"/>
            <a:ext cx="364484" cy="364897"/>
            <a:chOff x="865862" y="3207306"/>
            <a:chExt cx="364484" cy="364897"/>
          </a:xfrm>
        </p:grpSpPr>
        <p:sp>
          <p:nvSpPr>
            <p:cNvPr id="9861" name="Google Shape;9861;p6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62"/>
          <p:cNvGrpSpPr/>
          <p:nvPr/>
        </p:nvGrpSpPr>
        <p:grpSpPr>
          <a:xfrm>
            <a:off x="1384925" y="3208593"/>
            <a:ext cx="370168" cy="325965"/>
            <a:chOff x="1404617" y="3226962"/>
            <a:chExt cx="370168" cy="325965"/>
          </a:xfrm>
        </p:grpSpPr>
        <p:sp>
          <p:nvSpPr>
            <p:cNvPr id="9876" name="Google Shape;9876;p6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2"/>
          <p:cNvGrpSpPr/>
          <p:nvPr/>
        </p:nvGrpSpPr>
        <p:grpSpPr>
          <a:xfrm>
            <a:off x="1933711" y="3197724"/>
            <a:ext cx="366389" cy="354481"/>
            <a:chOff x="1954741" y="3212419"/>
            <a:chExt cx="366389" cy="354481"/>
          </a:xfrm>
        </p:grpSpPr>
        <p:sp>
          <p:nvSpPr>
            <p:cNvPr id="9886" name="Google Shape;9886;p6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62"/>
          <p:cNvGrpSpPr/>
          <p:nvPr/>
        </p:nvGrpSpPr>
        <p:grpSpPr>
          <a:xfrm>
            <a:off x="3023547" y="3197256"/>
            <a:ext cx="366008" cy="348670"/>
            <a:chOff x="3043239" y="3215626"/>
            <a:chExt cx="366008" cy="348670"/>
          </a:xfrm>
        </p:grpSpPr>
        <p:sp>
          <p:nvSpPr>
            <p:cNvPr id="9894" name="Google Shape;9894;p6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2"/>
          <p:cNvGrpSpPr/>
          <p:nvPr/>
        </p:nvGrpSpPr>
        <p:grpSpPr>
          <a:xfrm>
            <a:off x="4198641" y="3166613"/>
            <a:ext cx="209107" cy="383442"/>
            <a:chOff x="4218333" y="3184982"/>
            <a:chExt cx="209107" cy="383442"/>
          </a:xfrm>
        </p:grpSpPr>
        <p:sp>
          <p:nvSpPr>
            <p:cNvPr id="9897" name="Google Shape;9897;p6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9" name="Google Shape;9899;p62"/>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62"/>
          <p:cNvGrpSpPr/>
          <p:nvPr/>
        </p:nvGrpSpPr>
        <p:grpSpPr>
          <a:xfrm>
            <a:off x="6876953" y="3197637"/>
            <a:ext cx="322917" cy="347876"/>
            <a:chOff x="6896644" y="3216007"/>
            <a:chExt cx="322917" cy="347876"/>
          </a:xfrm>
        </p:grpSpPr>
        <p:sp>
          <p:nvSpPr>
            <p:cNvPr id="9901" name="Google Shape;9901;p6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2"/>
          <p:cNvGrpSpPr/>
          <p:nvPr/>
        </p:nvGrpSpPr>
        <p:grpSpPr>
          <a:xfrm>
            <a:off x="7409674" y="3204814"/>
            <a:ext cx="334634" cy="333904"/>
            <a:chOff x="7429366" y="3223183"/>
            <a:chExt cx="334634" cy="333904"/>
          </a:xfrm>
        </p:grpSpPr>
        <p:sp>
          <p:nvSpPr>
            <p:cNvPr id="9909" name="Google Shape;9909;p6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1" name="Google Shape;9911;p62"/>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2" name="Google Shape;9912;p62"/>
          <p:cNvGrpSpPr/>
          <p:nvPr/>
        </p:nvGrpSpPr>
        <p:grpSpPr>
          <a:xfrm>
            <a:off x="5196764" y="3707114"/>
            <a:ext cx="356196" cy="265631"/>
            <a:chOff x="5216456" y="3725484"/>
            <a:chExt cx="356196" cy="265631"/>
          </a:xfrm>
        </p:grpSpPr>
        <p:sp>
          <p:nvSpPr>
            <p:cNvPr id="9913" name="Google Shape;9913;p6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2"/>
          <p:cNvGrpSpPr/>
          <p:nvPr/>
        </p:nvGrpSpPr>
        <p:grpSpPr>
          <a:xfrm>
            <a:off x="6829701" y="3715625"/>
            <a:ext cx="355053" cy="248038"/>
            <a:chOff x="6849393" y="3733994"/>
            <a:chExt cx="355053" cy="248038"/>
          </a:xfrm>
        </p:grpSpPr>
        <p:sp>
          <p:nvSpPr>
            <p:cNvPr id="9916" name="Google Shape;9916;p6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2"/>
          <p:cNvGrpSpPr/>
          <p:nvPr/>
        </p:nvGrpSpPr>
        <p:grpSpPr>
          <a:xfrm>
            <a:off x="7899305" y="3696318"/>
            <a:ext cx="392111" cy="280206"/>
            <a:chOff x="7918997" y="3714687"/>
            <a:chExt cx="392111" cy="280206"/>
          </a:xfrm>
        </p:grpSpPr>
        <p:sp>
          <p:nvSpPr>
            <p:cNvPr id="9922" name="Google Shape;9922;p6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7" name="Google Shape;9927;p62"/>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8" name="Google Shape;9928;p62"/>
          <p:cNvGrpSpPr/>
          <p:nvPr/>
        </p:nvGrpSpPr>
        <p:grpSpPr>
          <a:xfrm>
            <a:off x="1389085" y="3662594"/>
            <a:ext cx="357720" cy="355148"/>
            <a:chOff x="1408777" y="3680964"/>
            <a:chExt cx="357720" cy="355148"/>
          </a:xfrm>
        </p:grpSpPr>
        <p:sp>
          <p:nvSpPr>
            <p:cNvPr id="9929" name="Google Shape;9929;p6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62"/>
          <p:cNvGrpSpPr/>
          <p:nvPr/>
        </p:nvGrpSpPr>
        <p:grpSpPr>
          <a:xfrm>
            <a:off x="1933144" y="3662594"/>
            <a:ext cx="357720" cy="355148"/>
            <a:chOff x="1952836" y="3680964"/>
            <a:chExt cx="357720" cy="355148"/>
          </a:xfrm>
        </p:grpSpPr>
        <p:sp>
          <p:nvSpPr>
            <p:cNvPr id="9935" name="Google Shape;9935;p6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2"/>
          <p:cNvGrpSpPr/>
          <p:nvPr/>
        </p:nvGrpSpPr>
        <p:grpSpPr>
          <a:xfrm>
            <a:off x="2477202" y="3662594"/>
            <a:ext cx="357720" cy="355148"/>
            <a:chOff x="2496894" y="3680964"/>
            <a:chExt cx="357720" cy="355148"/>
          </a:xfrm>
        </p:grpSpPr>
        <p:sp>
          <p:nvSpPr>
            <p:cNvPr id="9941" name="Google Shape;9941;p6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2"/>
          <p:cNvGrpSpPr/>
          <p:nvPr/>
        </p:nvGrpSpPr>
        <p:grpSpPr>
          <a:xfrm>
            <a:off x="3021292" y="3662689"/>
            <a:ext cx="356164" cy="355815"/>
            <a:chOff x="3040984" y="3681059"/>
            <a:chExt cx="356164" cy="355815"/>
          </a:xfrm>
        </p:grpSpPr>
        <p:sp>
          <p:nvSpPr>
            <p:cNvPr id="9947" name="Google Shape;9947;p6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62"/>
          <p:cNvGrpSpPr/>
          <p:nvPr/>
        </p:nvGrpSpPr>
        <p:grpSpPr>
          <a:xfrm>
            <a:off x="3564589" y="3680821"/>
            <a:ext cx="358069" cy="317995"/>
            <a:chOff x="3584280" y="3699191"/>
            <a:chExt cx="358069" cy="317995"/>
          </a:xfrm>
        </p:grpSpPr>
        <p:sp>
          <p:nvSpPr>
            <p:cNvPr id="9951" name="Google Shape;9951;p6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62"/>
          <p:cNvGrpSpPr/>
          <p:nvPr/>
        </p:nvGrpSpPr>
        <p:grpSpPr>
          <a:xfrm>
            <a:off x="4109790" y="3662689"/>
            <a:ext cx="355402" cy="354291"/>
            <a:chOff x="4129482" y="3681059"/>
            <a:chExt cx="355402" cy="354291"/>
          </a:xfrm>
        </p:grpSpPr>
        <p:sp>
          <p:nvSpPr>
            <p:cNvPr id="9956" name="Google Shape;9956;p6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2"/>
          <p:cNvGrpSpPr/>
          <p:nvPr/>
        </p:nvGrpSpPr>
        <p:grpSpPr>
          <a:xfrm>
            <a:off x="4653849" y="3661927"/>
            <a:ext cx="355434" cy="355815"/>
            <a:chOff x="4673540" y="3680297"/>
            <a:chExt cx="355434" cy="355815"/>
          </a:xfrm>
        </p:grpSpPr>
        <p:sp>
          <p:nvSpPr>
            <p:cNvPr id="9961" name="Google Shape;9961;p6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62"/>
          <p:cNvGrpSpPr/>
          <p:nvPr/>
        </p:nvGrpSpPr>
        <p:grpSpPr>
          <a:xfrm>
            <a:off x="5759716" y="3680821"/>
            <a:ext cx="317645" cy="318757"/>
            <a:chOff x="5779408" y="3699191"/>
            <a:chExt cx="317645" cy="318757"/>
          </a:xfrm>
        </p:grpSpPr>
        <p:sp>
          <p:nvSpPr>
            <p:cNvPr id="9965" name="Google Shape;9965;p6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7" name="Google Shape;9967;p62"/>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8" name="Google Shape;9968;p62"/>
          <p:cNvGrpSpPr/>
          <p:nvPr/>
        </p:nvGrpSpPr>
        <p:grpSpPr>
          <a:xfrm>
            <a:off x="7370743" y="3662499"/>
            <a:ext cx="372073" cy="355243"/>
            <a:chOff x="7390435" y="3680868"/>
            <a:chExt cx="372073" cy="355243"/>
          </a:xfrm>
        </p:grpSpPr>
        <p:sp>
          <p:nvSpPr>
            <p:cNvPr id="9969" name="Google Shape;9969;p6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2"/>
          <p:cNvGrpSpPr/>
          <p:nvPr/>
        </p:nvGrpSpPr>
        <p:grpSpPr>
          <a:xfrm>
            <a:off x="1392301" y="4119346"/>
            <a:ext cx="374709" cy="374010"/>
            <a:chOff x="1421638" y="4125629"/>
            <a:chExt cx="374709" cy="374010"/>
          </a:xfrm>
        </p:grpSpPr>
        <p:sp>
          <p:nvSpPr>
            <p:cNvPr id="9976" name="Google Shape;9976;p6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62"/>
          <p:cNvGrpSpPr/>
          <p:nvPr/>
        </p:nvGrpSpPr>
        <p:grpSpPr>
          <a:xfrm>
            <a:off x="1943917" y="4135255"/>
            <a:ext cx="357720" cy="342192"/>
            <a:chOff x="1973254" y="4156304"/>
            <a:chExt cx="357720" cy="342192"/>
          </a:xfrm>
        </p:grpSpPr>
        <p:sp>
          <p:nvSpPr>
            <p:cNvPr id="9979" name="Google Shape;9979;p6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2"/>
          <p:cNvGrpSpPr/>
          <p:nvPr/>
        </p:nvGrpSpPr>
        <p:grpSpPr>
          <a:xfrm>
            <a:off x="2494422" y="4136192"/>
            <a:ext cx="341049" cy="340318"/>
            <a:chOff x="2523759" y="4135505"/>
            <a:chExt cx="341049" cy="340318"/>
          </a:xfrm>
        </p:grpSpPr>
        <p:sp>
          <p:nvSpPr>
            <p:cNvPr id="9986" name="Google Shape;9986;p6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2"/>
          <p:cNvGrpSpPr/>
          <p:nvPr/>
        </p:nvGrpSpPr>
        <p:grpSpPr>
          <a:xfrm>
            <a:off x="3011266" y="4131175"/>
            <a:ext cx="392079" cy="350353"/>
            <a:chOff x="3040603" y="4130360"/>
            <a:chExt cx="392079" cy="350353"/>
          </a:xfrm>
        </p:grpSpPr>
        <p:sp>
          <p:nvSpPr>
            <p:cNvPr id="9989" name="Google Shape;9989;p6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2"/>
          <p:cNvGrpSpPr/>
          <p:nvPr/>
        </p:nvGrpSpPr>
        <p:grpSpPr>
          <a:xfrm>
            <a:off x="3632807" y="4136192"/>
            <a:ext cx="232955" cy="340318"/>
            <a:chOff x="3662144" y="4135505"/>
            <a:chExt cx="232955" cy="340318"/>
          </a:xfrm>
        </p:grpSpPr>
        <p:sp>
          <p:nvSpPr>
            <p:cNvPr id="10000" name="Google Shape;10000;p6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2"/>
          <p:cNvGrpSpPr/>
          <p:nvPr/>
        </p:nvGrpSpPr>
        <p:grpSpPr>
          <a:xfrm>
            <a:off x="4119801" y="4122029"/>
            <a:ext cx="344065" cy="368644"/>
            <a:chOff x="4149138" y="4121151"/>
            <a:chExt cx="344065" cy="368644"/>
          </a:xfrm>
        </p:grpSpPr>
        <p:sp>
          <p:nvSpPr>
            <p:cNvPr id="10005" name="Google Shape;10005;p6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7" name="Google Shape;10017;p62"/>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8" name="Google Shape;10018;p62"/>
          <p:cNvGrpSpPr/>
          <p:nvPr/>
        </p:nvGrpSpPr>
        <p:grpSpPr>
          <a:xfrm>
            <a:off x="5176925" y="4174949"/>
            <a:ext cx="397763" cy="262804"/>
            <a:chOff x="5206262" y="4174817"/>
            <a:chExt cx="397763" cy="262804"/>
          </a:xfrm>
        </p:grpSpPr>
        <p:sp>
          <p:nvSpPr>
            <p:cNvPr id="10019" name="Google Shape;10019;p6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62"/>
          <p:cNvGrpSpPr/>
          <p:nvPr/>
        </p:nvGrpSpPr>
        <p:grpSpPr>
          <a:xfrm>
            <a:off x="5698279" y="4161342"/>
            <a:ext cx="440505" cy="290018"/>
            <a:chOff x="5727616" y="4204699"/>
            <a:chExt cx="440505" cy="290018"/>
          </a:xfrm>
        </p:grpSpPr>
        <p:sp>
          <p:nvSpPr>
            <p:cNvPr id="10027" name="Google Shape;10027;p6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62"/>
          <p:cNvGrpSpPr/>
          <p:nvPr/>
        </p:nvGrpSpPr>
        <p:grpSpPr>
          <a:xfrm>
            <a:off x="6380726" y="4124093"/>
            <a:ext cx="159950" cy="364516"/>
            <a:chOff x="6410063" y="4135124"/>
            <a:chExt cx="159950" cy="364516"/>
          </a:xfrm>
        </p:grpSpPr>
        <p:sp>
          <p:nvSpPr>
            <p:cNvPr id="10036" name="Google Shape;10036;p6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2"/>
          <p:cNvGrpSpPr/>
          <p:nvPr/>
        </p:nvGrpSpPr>
        <p:grpSpPr>
          <a:xfrm>
            <a:off x="6641065" y="4124284"/>
            <a:ext cx="214378" cy="364135"/>
            <a:chOff x="6924652" y="4135505"/>
            <a:chExt cx="214378" cy="364135"/>
          </a:xfrm>
        </p:grpSpPr>
        <p:sp>
          <p:nvSpPr>
            <p:cNvPr id="10041" name="Google Shape;10041;p6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5" name="Google Shape;10045;p6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046" name="Google Shape;10046;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047" name="Google Shape;10047;p62"/>
          <p:cNvGrpSpPr/>
          <p:nvPr/>
        </p:nvGrpSpPr>
        <p:grpSpPr>
          <a:xfrm>
            <a:off x="841240" y="4119220"/>
            <a:ext cx="374177" cy="374263"/>
            <a:chOff x="775325" y="4143525"/>
            <a:chExt cx="468776" cy="468884"/>
          </a:xfrm>
        </p:grpSpPr>
        <p:sp>
          <p:nvSpPr>
            <p:cNvPr id="10048" name="Google Shape;10048;p62"/>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2"/>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2"/>
          <p:cNvGrpSpPr/>
          <p:nvPr/>
        </p:nvGrpSpPr>
        <p:grpSpPr>
          <a:xfrm>
            <a:off x="7015917" y="4114633"/>
            <a:ext cx="219464" cy="383437"/>
            <a:chOff x="1426400" y="1814750"/>
            <a:chExt cx="407850" cy="712575"/>
          </a:xfrm>
        </p:grpSpPr>
        <p:sp>
          <p:nvSpPr>
            <p:cNvPr id="10053" name="Google Shape;10053;p6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2"/>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2"/>
          <p:cNvGrpSpPr/>
          <p:nvPr/>
        </p:nvGrpSpPr>
        <p:grpSpPr>
          <a:xfrm>
            <a:off x="7391519" y="4149408"/>
            <a:ext cx="313833" cy="313887"/>
            <a:chOff x="1910075" y="2021700"/>
            <a:chExt cx="583225" cy="583325"/>
          </a:xfrm>
        </p:grpSpPr>
        <p:sp>
          <p:nvSpPr>
            <p:cNvPr id="10057" name="Google Shape;10057;p6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2"/>
          <p:cNvGrpSpPr/>
          <p:nvPr/>
        </p:nvGrpSpPr>
        <p:grpSpPr>
          <a:xfrm>
            <a:off x="7861486" y="4189187"/>
            <a:ext cx="441255" cy="234329"/>
            <a:chOff x="2749275" y="2099575"/>
            <a:chExt cx="820025" cy="435475"/>
          </a:xfrm>
        </p:grpSpPr>
        <p:sp>
          <p:nvSpPr>
            <p:cNvPr id="10061" name="Google Shape;10061;p62"/>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8" name="Shape 10068"/>
        <p:cNvGrpSpPr/>
        <p:nvPr/>
      </p:nvGrpSpPr>
      <p:grpSpPr>
        <a:xfrm>
          <a:off x="0" y="0"/>
          <a:ext cx="0" cy="0"/>
          <a:chOff x="0" y="0"/>
          <a:chExt cx="0" cy="0"/>
        </a:xfrm>
      </p:grpSpPr>
      <p:grpSp>
        <p:nvGrpSpPr>
          <p:cNvPr id="10069" name="Google Shape;10069;p63"/>
          <p:cNvGrpSpPr/>
          <p:nvPr/>
        </p:nvGrpSpPr>
        <p:grpSpPr>
          <a:xfrm>
            <a:off x="1989449" y="4101269"/>
            <a:ext cx="374774" cy="346073"/>
            <a:chOff x="1989449" y="4282269"/>
            <a:chExt cx="374774" cy="346073"/>
          </a:xfrm>
        </p:grpSpPr>
        <p:sp>
          <p:nvSpPr>
            <p:cNvPr id="10070" name="Google Shape;10070;p6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63"/>
          <p:cNvGrpSpPr/>
          <p:nvPr/>
        </p:nvGrpSpPr>
        <p:grpSpPr>
          <a:xfrm>
            <a:off x="2487439" y="4099740"/>
            <a:ext cx="198775" cy="348972"/>
            <a:chOff x="2487439" y="4280740"/>
            <a:chExt cx="198775" cy="348972"/>
          </a:xfrm>
        </p:grpSpPr>
        <p:sp>
          <p:nvSpPr>
            <p:cNvPr id="10076" name="Google Shape;10076;p6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3"/>
          <p:cNvGrpSpPr/>
          <p:nvPr/>
        </p:nvGrpSpPr>
        <p:grpSpPr>
          <a:xfrm>
            <a:off x="2810958" y="4092923"/>
            <a:ext cx="353145" cy="361873"/>
            <a:chOff x="2810958" y="4273923"/>
            <a:chExt cx="353145" cy="361873"/>
          </a:xfrm>
        </p:grpSpPr>
        <p:sp>
          <p:nvSpPr>
            <p:cNvPr id="10081" name="Google Shape;10081;p6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3"/>
          <p:cNvGrpSpPr/>
          <p:nvPr/>
        </p:nvGrpSpPr>
        <p:grpSpPr>
          <a:xfrm>
            <a:off x="6275635" y="4101651"/>
            <a:ext cx="209383" cy="366778"/>
            <a:chOff x="6275635" y="4282651"/>
            <a:chExt cx="209383" cy="366778"/>
          </a:xfrm>
        </p:grpSpPr>
        <p:sp>
          <p:nvSpPr>
            <p:cNvPr id="10089" name="Google Shape;10089;p6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3"/>
          <p:cNvGrpSpPr/>
          <p:nvPr/>
        </p:nvGrpSpPr>
        <p:grpSpPr>
          <a:xfrm>
            <a:off x="6701186" y="4102033"/>
            <a:ext cx="280292" cy="366396"/>
            <a:chOff x="6701186" y="4283033"/>
            <a:chExt cx="280292" cy="366396"/>
          </a:xfrm>
        </p:grpSpPr>
        <p:sp>
          <p:nvSpPr>
            <p:cNvPr id="10092" name="Google Shape;10092;p6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3"/>
          <p:cNvGrpSpPr/>
          <p:nvPr/>
        </p:nvGrpSpPr>
        <p:grpSpPr>
          <a:xfrm>
            <a:off x="2609571" y="3643958"/>
            <a:ext cx="373627" cy="347347"/>
            <a:chOff x="2609571" y="3824958"/>
            <a:chExt cx="373627" cy="347347"/>
          </a:xfrm>
        </p:grpSpPr>
        <p:sp>
          <p:nvSpPr>
            <p:cNvPr id="10095" name="Google Shape;10095;p6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7" name="Google Shape;10097;p6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8" name="Google Shape;10098;p63"/>
          <p:cNvGrpSpPr/>
          <p:nvPr/>
        </p:nvGrpSpPr>
        <p:grpSpPr>
          <a:xfrm>
            <a:off x="916127" y="3626056"/>
            <a:ext cx="221902" cy="380795"/>
            <a:chOff x="916127" y="3807056"/>
            <a:chExt cx="221902" cy="380795"/>
          </a:xfrm>
        </p:grpSpPr>
        <p:sp>
          <p:nvSpPr>
            <p:cNvPr id="10099" name="Google Shape;10099;p6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3" name="Google Shape;10103;p6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5" name="Google Shape;10105;p63"/>
          <p:cNvGrpSpPr/>
          <p:nvPr/>
        </p:nvGrpSpPr>
        <p:grpSpPr>
          <a:xfrm>
            <a:off x="3513010" y="3635134"/>
            <a:ext cx="362223" cy="361108"/>
            <a:chOff x="3513010" y="3816134"/>
            <a:chExt cx="362223" cy="361108"/>
          </a:xfrm>
        </p:grpSpPr>
        <p:sp>
          <p:nvSpPr>
            <p:cNvPr id="10106" name="Google Shape;10106;p6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63"/>
          <p:cNvGrpSpPr/>
          <p:nvPr/>
        </p:nvGrpSpPr>
        <p:grpSpPr>
          <a:xfrm>
            <a:off x="3950316" y="3639307"/>
            <a:ext cx="369805" cy="353782"/>
            <a:chOff x="3950316" y="3820307"/>
            <a:chExt cx="369805" cy="353782"/>
          </a:xfrm>
        </p:grpSpPr>
        <p:sp>
          <p:nvSpPr>
            <p:cNvPr id="10111" name="Google Shape;10111;p6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63"/>
          <p:cNvGrpSpPr/>
          <p:nvPr/>
        </p:nvGrpSpPr>
        <p:grpSpPr>
          <a:xfrm>
            <a:off x="1761909" y="3630961"/>
            <a:ext cx="307974" cy="371716"/>
            <a:chOff x="1761909" y="3811961"/>
            <a:chExt cx="307974" cy="371716"/>
          </a:xfrm>
        </p:grpSpPr>
        <p:sp>
          <p:nvSpPr>
            <p:cNvPr id="10116" name="Google Shape;10116;p6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63"/>
          <p:cNvGrpSpPr/>
          <p:nvPr/>
        </p:nvGrpSpPr>
        <p:grpSpPr>
          <a:xfrm>
            <a:off x="5373342" y="3627935"/>
            <a:ext cx="231395" cy="353145"/>
            <a:chOff x="5373342" y="3808935"/>
            <a:chExt cx="231395" cy="353145"/>
          </a:xfrm>
        </p:grpSpPr>
        <p:sp>
          <p:nvSpPr>
            <p:cNvPr id="10127" name="Google Shape;10127;p6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6" name="Google Shape;10136;p6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7" name="Google Shape;10137;p63"/>
          <p:cNvGrpSpPr/>
          <p:nvPr/>
        </p:nvGrpSpPr>
        <p:grpSpPr>
          <a:xfrm>
            <a:off x="5833775" y="3628445"/>
            <a:ext cx="235185" cy="352253"/>
            <a:chOff x="5833775" y="3809445"/>
            <a:chExt cx="235185" cy="352253"/>
          </a:xfrm>
        </p:grpSpPr>
        <p:sp>
          <p:nvSpPr>
            <p:cNvPr id="10138" name="Google Shape;10138;p6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63"/>
          <p:cNvGrpSpPr/>
          <p:nvPr/>
        </p:nvGrpSpPr>
        <p:grpSpPr>
          <a:xfrm>
            <a:off x="4942472" y="3628318"/>
            <a:ext cx="238976" cy="352762"/>
            <a:chOff x="4942472" y="3809318"/>
            <a:chExt cx="238976" cy="352762"/>
          </a:xfrm>
        </p:grpSpPr>
        <p:sp>
          <p:nvSpPr>
            <p:cNvPr id="10142" name="Google Shape;10142;p6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6266525" y="3626788"/>
            <a:ext cx="260223" cy="353527"/>
            <a:chOff x="6266525" y="3807788"/>
            <a:chExt cx="260223" cy="353527"/>
          </a:xfrm>
        </p:grpSpPr>
        <p:sp>
          <p:nvSpPr>
            <p:cNvPr id="10150" name="Google Shape;10150;p6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4" name="Google Shape;10154;p6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5" name="Google Shape;10155;p63"/>
          <p:cNvGrpSpPr/>
          <p:nvPr/>
        </p:nvGrpSpPr>
        <p:grpSpPr>
          <a:xfrm>
            <a:off x="7184363" y="3628604"/>
            <a:ext cx="202184" cy="352762"/>
            <a:chOff x="7184363" y="3809604"/>
            <a:chExt cx="202184" cy="352762"/>
          </a:xfrm>
        </p:grpSpPr>
        <p:sp>
          <p:nvSpPr>
            <p:cNvPr id="10156" name="Google Shape;10156;p6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63"/>
          <p:cNvGrpSpPr/>
          <p:nvPr/>
        </p:nvGrpSpPr>
        <p:grpSpPr>
          <a:xfrm>
            <a:off x="7571624" y="3627935"/>
            <a:ext cx="292047" cy="352762"/>
            <a:chOff x="7571624" y="3808935"/>
            <a:chExt cx="292047" cy="352762"/>
          </a:xfrm>
        </p:grpSpPr>
        <p:sp>
          <p:nvSpPr>
            <p:cNvPr id="10159" name="Google Shape;10159;p6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63"/>
          <p:cNvGrpSpPr/>
          <p:nvPr/>
        </p:nvGrpSpPr>
        <p:grpSpPr>
          <a:xfrm>
            <a:off x="2174559" y="3175116"/>
            <a:ext cx="364135" cy="359930"/>
            <a:chOff x="2174559" y="3356116"/>
            <a:chExt cx="364135" cy="359930"/>
          </a:xfrm>
        </p:grpSpPr>
        <p:sp>
          <p:nvSpPr>
            <p:cNvPr id="10166" name="Google Shape;10166;p6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63"/>
          <p:cNvGrpSpPr/>
          <p:nvPr/>
        </p:nvGrpSpPr>
        <p:grpSpPr>
          <a:xfrm>
            <a:off x="1731934" y="3174639"/>
            <a:ext cx="368371" cy="361554"/>
            <a:chOff x="1731934" y="3355639"/>
            <a:chExt cx="368371" cy="361554"/>
          </a:xfrm>
        </p:grpSpPr>
        <p:sp>
          <p:nvSpPr>
            <p:cNvPr id="10169" name="Google Shape;10169;p6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3"/>
          <p:cNvGrpSpPr/>
          <p:nvPr/>
        </p:nvGrpSpPr>
        <p:grpSpPr>
          <a:xfrm>
            <a:off x="3990517" y="3173173"/>
            <a:ext cx="279559" cy="363402"/>
            <a:chOff x="3990517" y="3354173"/>
            <a:chExt cx="279559" cy="363402"/>
          </a:xfrm>
        </p:grpSpPr>
        <p:sp>
          <p:nvSpPr>
            <p:cNvPr id="10172" name="Google Shape;10172;p6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3"/>
          <p:cNvGrpSpPr/>
          <p:nvPr/>
        </p:nvGrpSpPr>
        <p:grpSpPr>
          <a:xfrm>
            <a:off x="3497847" y="3236374"/>
            <a:ext cx="379680" cy="237606"/>
            <a:chOff x="3497847" y="3417374"/>
            <a:chExt cx="379680" cy="237606"/>
          </a:xfrm>
        </p:grpSpPr>
        <p:sp>
          <p:nvSpPr>
            <p:cNvPr id="10176" name="Google Shape;10176;p6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3"/>
          <p:cNvGrpSpPr/>
          <p:nvPr/>
        </p:nvGrpSpPr>
        <p:grpSpPr>
          <a:xfrm>
            <a:off x="2612597" y="3186075"/>
            <a:ext cx="376271" cy="337982"/>
            <a:chOff x="2612597" y="3367075"/>
            <a:chExt cx="376271" cy="337982"/>
          </a:xfrm>
        </p:grpSpPr>
        <p:sp>
          <p:nvSpPr>
            <p:cNvPr id="10181" name="Google Shape;10181;p6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3"/>
          <p:cNvGrpSpPr/>
          <p:nvPr/>
        </p:nvGrpSpPr>
        <p:grpSpPr>
          <a:xfrm>
            <a:off x="3071914" y="3183431"/>
            <a:ext cx="343652" cy="342505"/>
            <a:chOff x="3071914" y="3364431"/>
            <a:chExt cx="343652" cy="342505"/>
          </a:xfrm>
        </p:grpSpPr>
        <p:sp>
          <p:nvSpPr>
            <p:cNvPr id="10184" name="Google Shape;10184;p6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3"/>
          <p:cNvGrpSpPr/>
          <p:nvPr/>
        </p:nvGrpSpPr>
        <p:grpSpPr>
          <a:xfrm>
            <a:off x="897141" y="3178875"/>
            <a:ext cx="257962" cy="352762"/>
            <a:chOff x="897141" y="3359875"/>
            <a:chExt cx="257962" cy="352762"/>
          </a:xfrm>
        </p:grpSpPr>
        <p:sp>
          <p:nvSpPr>
            <p:cNvPr id="10190" name="Google Shape;10190;p6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3"/>
          <p:cNvGrpSpPr/>
          <p:nvPr/>
        </p:nvGrpSpPr>
        <p:grpSpPr>
          <a:xfrm>
            <a:off x="1333682" y="3163330"/>
            <a:ext cx="271213" cy="383088"/>
            <a:chOff x="1333682" y="3344330"/>
            <a:chExt cx="271213" cy="383088"/>
          </a:xfrm>
        </p:grpSpPr>
        <p:sp>
          <p:nvSpPr>
            <p:cNvPr id="10199" name="Google Shape;10199;p6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3"/>
          <p:cNvGrpSpPr/>
          <p:nvPr/>
        </p:nvGrpSpPr>
        <p:grpSpPr>
          <a:xfrm>
            <a:off x="6664394" y="3165974"/>
            <a:ext cx="353113" cy="351998"/>
            <a:chOff x="6664394" y="3346974"/>
            <a:chExt cx="353113" cy="351998"/>
          </a:xfrm>
        </p:grpSpPr>
        <p:sp>
          <p:nvSpPr>
            <p:cNvPr id="10211" name="Google Shape;10211;p6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3"/>
          <p:cNvGrpSpPr/>
          <p:nvPr/>
        </p:nvGrpSpPr>
        <p:grpSpPr>
          <a:xfrm>
            <a:off x="849741" y="1778307"/>
            <a:ext cx="399398" cy="375443"/>
            <a:chOff x="849741" y="1959307"/>
            <a:chExt cx="399398" cy="375443"/>
          </a:xfrm>
        </p:grpSpPr>
        <p:sp>
          <p:nvSpPr>
            <p:cNvPr id="10217" name="Google Shape;10217;p6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3"/>
          <p:cNvGrpSpPr/>
          <p:nvPr/>
        </p:nvGrpSpPr>
        <p:grpSpPr>
          <a:xfrm>
            <a:off x="1284212" y="1782766"/>
            <a:ext cx="379489" cy="366046"/>
            <a:chOff x="1284212" y="1963766"/>
            <a:chExt cx="379489" cy="366046"/>
          </a:xfrm>
        </p:grpSpPr>
        <p:sp>
          <p:nvSpPr>
            <p:cNvPr id="10220" name="Google Shape;10220;p6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3"/>
          <p:cNvGrpSpPr/>
          <p:nvPr/>
        </p:nvGrpSpPr>
        <p:grpSpPr>
          <a:xfrm>
            <a:off x="3037766" y="1788564"/>
            <a:ext cx="370219" cy="354928"/>
            <a:chOff x="3037766" y="1969564"/>
            <a:chExt cx="370219" cy="354928"/>
          </a:xfrm>
        </p:grpSpPr>
        <p:sp>
          <p:nvSpPr>
            <p:cNvPr id="10223" name="Google Shape;10223;p6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3"/>
          <p:cNvGrpSpPr/>
          <p:nvPr/>
        </p:nvGrpSpPr>
        <p:grpSpPr>
          <a:xfrm>
            <a:off x="3982553" y="1790730"/>
            <a:ext cx="304566" cy="350501"/>
            <a:chOff x="3982553" y="1971730"/>
            <a:chExt cx="304566" cy="350501"/>
          </a:xfrm>
        </p:grpSpPr>
        <p:sp>
          <p:nvSpPr>
            <p:cNvPr id="10228" name="Google Shape;10228;p6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3"/>
          <p:cNvGrpSpPr/>
          <p:nvPr/>
        </p:nvGrpSpPr>
        <p:grpSpPr>
          <a:xfrm>
            <a:off x="2567841" y="1813124"/>
            <a:ext cx="399812" cy="306477"/>
            <a:chOff x="2567841" y="1994124"/>
            <a:chExt cx="399812" cy="306477"/>
          </a:xfrm>
        </p:grpSpPr>
        <p:sp>
          <p:nvSpPr>
            <p:cNvPr id="10231" name="Google Shape;10231;p6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3"/>
          <p:cNvGrpSpPr/>
          <p:nvPr/>
        </p:nvGrpSpPr>
        <p:grpSpPr>
          <a:xfrm>
            <a:off x="2212084" y="1779358"/>
            <a:ext cx="324698" cy="372863"/>
            <a:chOff x="2212084" y="1960358"/>
            <a:chExt cx="324698" cy="372863"/>
          </a:xfrm>
        </p:grpSpPr>
        <p:sp>
          <p:nvSpPr>
            <p:cNvPr id="10235" name="Google Shape;10235;p6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63"/>
          <p:cNvGrpSpPr/>
          <p:nvPr/>
        </p:nvGrpSpPr>
        <p:grpSpPr>
          <a:xfrm>
            <a:off x="1805901" y="1779358"/>
            <a:ext cx="284847" cy="373627"/>
            <a:chOff x="1805901" y="1960358"/>
            <a:chExt cx="284847" cy="373627"/>
          </a:xfrm>
        </p:grpSpPr>
        <p:sp>
          <p:nvSpPr>
            <p:cNvPr id="10239" name="Google Shape;10239;p6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6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63"/>
          <p:cNvGrpSpPr/>
          <p:nvPr/>
        </p:nvGrpSpPr>
        <p:grpSpPr>
          <a:xfrm>
            <a:off x="6656812" y="1848388"/>
            <a:ext cx="368690" cy="245793"/>
            <a:chOff x="6656812" y="2029388"/>
            <a:chExt cx="368690" cy="245793"/>
          </a:xfrm>
        </p:grpSpPr>
        <p:sp>
          <p:nvSpPr>
            <p:cNvPr id="10245" name="Google Shape;10245;p6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63"/>
          <p:cNvGrpSpPr/>
          <p:nvPr/>
        </p:nvGrpSpPr>
        <p:grpSpPr>
          <a:xfrm>
            <a:off x="4869651" y="1831218"/>
            <a:ext cx="376654" cy="281566"/>
            <a:chOff x="4869651" y="2012218"/>
            <a:chExt cx="376654" cy="281566"/>
          </a:xfrm>
        </p:grpSpPr>
        <p:sp>
          <p:nvSpPr>
            <p:cNvPr id="10256" name="Google Shape;10256;p6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3"/>
          <p:cNvGrpSpPr/>
          <p:nvPr/>
        </p:nvGrpSpPr>
        <p:grpSpPr>
          <a:xfrm>
            <a:off x="5306224" y="1831313"/>
            <a:ext cx="367925" cy="281694"/>
            <a:chOff x="5306224" y="2012313"/>
            <a:chExt cx="367925" cy="281694"/>
          </a:xfrm>
        </p:grpSpPr>
        <p:sp>
          <p:nvSpPr>
            <p:cNvPr id="10261" name="Google Shape;10261;p6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3" name="Google Shape;10263;p6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4" name="Google Shape;10264;p63"/>
          <p:cNvGrpSpPr/>
          <p:nvPr/>
        </p:nvGrpSpPr>
        <p:grpSpPr>
          <a:xfrm>
            <a:off x="6195998" y="1802102"/>
            <a:ext cx="368308" cy="338746"/>
            <a:chOff x="6195998" y="1983102"/>
            <a:chExt cx="368308" cy="338746"/>
          </a:xfrm>
        </p:grpSpPr>
        <p:sp>
          <p:nvSpPr>
            <p:cNvPr id="10265" name="Google Shape;10265;p6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63"/>
          <p:cNvGrpSpPr/>
          <p:nvPr/>
        </p:nvGrpSpPr>
        <p:grpSpPr>
          <a:xfrm>
            <a:off x="7542031" y="1830835"/>
            <a:ext cx="369072" cy="280037"/>
            <a:chOff x="7542031" y="2011835"/>
            <a:chExt cx="369072" cy="280037"/>
          </a:xfrm>
        </p:grpSpPr>
        <p:sp>
          <p:nvSpPr>
            <p:cNvPr id="10269" name="Google Shape;10269;p6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63"/>
          <p:cNvGrpSpPr/>
          <p:nvPr/>
        </p:nvGrpSpPr>
        <p:grpSpPr>
          <a:xfrm>
            <a:off x="8010427" y="3167503"/>
            <a:ext cx="278795" cy="351615"/>
            <a:chOff x="8010427" y="3348503"/>
            <a:chExt cx="278795" cy="351615"/>
          </a:xfrm>
        </p:grpSpPr>
        <p:sp>
          <p:nvSpPr>
            <p:cNvPr id="10279" name="Google Shape;10279;p6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3" name="Google Shape;10283;p6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4" name="Google Shape;10284;p63"/>
          <p:cNvGrpSpPr/>
          <p:nvPr/>
        </p:nvGrpSpPr>
        <p:grpSpPr>
          <a:xfrm>
            <a:off x="7141900" y="3168204"/>
            <a:ext cx="281057" cy="351010"/>
            <a:chOff x="7141900" y="3349204"/>
            <a:chExt cx="281057" cy="351010"/>
          </a:xfrm>
        </p:grpSpPr>
        <p:sp>
          <p:nvSpPr>
            <p:cNvPr id="10285" name="Google Shape;10285;p6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3"/>
          <p:cNvGrpSpPr/>
          <p:nvPr/>
        </p:nvGrpSpPr>
        <p:grpSpPr>
          <a:xfrm>
            <a:off x="5314188" y="3169032"/>
            <a:ext cx="363752" cy="353113"/>
            <a:chOff x="5314188" y="3350032"/>
            <a:chExt cx="363752" cy="353113"/>
          </a:xfrm>
        </p:grpSpPr>
        <p:sp>
          <p:nvSpPr>
            <p:cNvPr id="10289" name="Google Shape;10289;p6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63"/>
          <p:cNvGrpSpPr/>
          <p:nvPr/>
        </p:nvGrpSpPr>
        <p:grpSpPr>
          <a:xfrm>
            <a:off x="5829984" y="3169032"/>
            <a:ext cx="220755" cy="352348"/>
            <a:chOff x="5829984" y="3350032"/>
            <a:chExt cx="220755" cy="352348"/>
          </a:xfrm>
        </p:grpSpPr>
        <p:sp>
          <p:nvSpPr>
            <p:cNvPr id="10292" name="Google Shape;10292;p6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63"/>
          <p:cNvGrpSpPr/>
          <p:nvPr/>
        </p:nvGrpSpPr>
        <p:grpSpPr>
          <a:xfrm>
            <a:off x="4882170" y="3168841"/>
            <a:ext cx="358464" cy="352316"/>
            <a:chOff x="4882170" y="3349841"/>
            <a:chExt cx="358464" cy="352316"/>
          </a:xfrm>
        </p:grpSpPr>
        <p:sp>
          <p:nvSpPr>
            <p:cNvPr id="10297" name="Google Shape;10297;p6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6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63"/>
          <p:cNvGrpSpPr/>
          <p:nvPr/>
        </p:nvGrpSpPr>
        <p:grpSpPr>
          <a:xfrm>
            <a:off x="3044965" y="2254220"/>
            <a:ext cx="400194" cy="324316"/>
            <a:chOff x="3044965" y="2435220"/>
            <a:chExt cx="400194" cy="324316"/>
          </a:xfrm>
        </p:grpSpPr>
        <p:sp>
          <p:nvSpPr>
            <p:cNvPr id="10302" name="Google Shape;10302;p6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3"/>
          <p:cNvGrpSpPr/>
          <p:nvPr/>
        </p:nvGrpSpPr>
        <p:grpSpPr>
          <a:xfrm>
            <a:off x="6203579" y="3167981"/>
            <a:ext cx="351615" cy="350373"/>
            <a:chOff x="6203579" y="3348981"/>
            <a:chExt cx="351615" cy="350373"/>
          </a:xfrm>
        </p:grpSpPr>
        <p:sp>
          <p:nvSpPr>
            <p:cNvPr id="10306" name="Google Shape;10306;p6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3"/>
          <p:cNvGrpSpPr/>
          <p:nvPr/>
        </p:nvGrpSpPr>
        <p:grpSpPr>
          <a:xfrm>
            <a:off x="4878379" y="2292892"/>
            <a:ext cx="367161" cy="287523"/>
            <a:chOff x="4878379" y="2473892"/>
            <a:chExt cx="367161" cy="287523"/>
          </a:xfrm>
        </p:grpSpPr>
        <p:sp>
          <p:nvSpPr>
            <p:cNvPr id="10312" name="Google Shape;10312;p6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3"/>
          <p:cNvGrpSpPr/>
          <p:nvPr/>
        </p:nvGrpSpPr>
        <p:grpSpPr>
          <a:xfrm>
            <a:off x="1325719" y="2706689"/>
            <a:ext cx="290581" cy="372481"/>
            <a:chOff x="1325719" y="2887689"/>
            <a:chExt cx="290581" cy="372481"/>
          </a:xfrm>
        </p:grpSpPr>
        <p:sp>
          <p:nvSpPr>
            <p:cNvPr id="10318" name="Google Shape;10318;p6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6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1" name="Google Shape;10321;p63"/>
          <p:cNvGrpSpPr/>
          <p:nvPr/>
        </p:nvGrpSpPr>
        <p:grpSpPr>
          <a:xfrm>
            <a:off x="3510335" y="2711499"/>
            <a:ext cx="360726" cy="361204"/>
            <a:chOff x="3510335" y="2892499"/>
            <a:chExt cx="360726" cy="361204"/>
          </a:xfrm>
        </p:grpSpPr>
        <p:sp>
          <p:nvSpPr>
            <p:cNvPr id="10322" name="Google Shape;10322;p6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3"/>
          <p:cNvGrpSpPr/>
          <p:nvPr/>
        </p:nvGrpSpPr>
        <p:grpSpPr>
          <a:xfrm>
            <a:off x="3086313" y="2696049"/>
            <a:ext cx="320143" cy="392581"/>
            <a:chOff x="3086313" y="2877049"/>
            <a:chExt cx="320143" cy="392581"/>
          </a:xfrm>
        </p:grpSpPr>
        <p:sp>
          <p:nvSpPr>
            <p:cNvPr id="10328" name="Google Shape;10328;p6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0" name="Google Shape;10340;p6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1" name="Google Shape;10341;p63"/>
          <p:cNvGrpSpPr/>
          <p:nvPr/>
        </p:nvGrpSpPr>
        <p:grpSpPr>
          <a:xfrm>
            <a:off x="861113" y="2704746"/>
            <a:ext cx="333809" cy="373277"/>
            <a:chOff x="861113" y="2885746"/>
            <a:chExt cx="333809" cy="373277"/>
          </a:xfrm>
        </p:grpSpPr>
        <p:sp>
          <p:nvSpPr>
            <p:cNvPr id="10342" name="Google Shape;10342;p6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5" name="Google Shape;10345;p6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7" name="Google Shape;10347;p63"/>
          <p:cNvGrpSpPr/>
          <p:nvPr/>
        </p:nvGrpSpPr>
        <p:grpSpPr>
          <a:xfrm>
            <a:off x="1297654" y="1323481"/>
            <a:ext cx="349354" cy="362223"/>
            <a:chOff x="1297654" y="1504481"/>
            <a:chExt cx="349354" cy="362223"/>
          </a:xfrm>
        </p:grpSpPr>
        <p:sp>
          <p:nvSpPr>
            <p:cNvPr id="10348" name="Google Shape;10348;p6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1" name="Google Shape;10351;p6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2" name="Google Shape;10352;p63"/>
          <p:cNvGrpSpPr/>
          <p:nvPr/>
        </p:nvGrpSpPr>
        <p:grpSpPr>
          <a:xfrm>
            <a:off x="852385" y="1329916"/>
            <a:ext cx="353145" cy="351998"/>
            <a:chOff x="852385" y="1510916"/>
            <a:chExt cx="353145" cy="351998"/>
          </a:xfrm>
        </p:grpSpPr>
        <p:sp>
          <p:nvSpPr>
            <p:cNvPr id="10353" name="Google Shape;10353;p6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3"/>
          <p:cNvGrpSpPr/>
          <p:nvPr/>
        </p:nvGrpSpPr>
        <p:grpSpPr>
          <a:xfrm>
            <a:off x="1745217" y="1334471"/>
            <a:ext cx="343269" cy="342505"/>
            <a:chOff x="1745217" y="1515471"/>
            <a:chExt cx="343269" cy="342505"/>
          </a:xfrm>
        </p:grpSpPr>
        <p:sp>
          <p:nvSpPr>
            <p:cNvPr id="10357" name="Google Shape;10357;p6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1" name="Google Shape;10361;p6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2" name="Google Shape;10362;p63"/>
          <p:cNvGrpSpPr/>
          <p:nvPr/>
        </p:nvGrpSpPr>
        <p:grpSpPr>
          <a:xfrm>
            <a:off x="3042703" y="1348137"/>
            <a:ext cx="411535" cy="315587"/>
            <a:chOff x="3042703" y="1529137"/>
            <a:chExt cx="411535" cy="315587"/>
          </a:xfrm>
        </p:grpSpPr>
        <p:sp>
          <p:nvSpPr>
            <p:cNvPr id="10363" name="Google Shape;10363;p6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3"/>
          <p:cNvGrpSpPr/>
          <p:nvPr/>
        </p:nvGrpSpPr>
        <p:grpSpPr>
          <a:xfrm>
            <a:off x="2629289" y="1363682"/>
            <a:ext cx="350501" cy="284497"/>
            <a:chOff x="2629289" y="1544682"/>
            <a:chExt cx="350501" cy="284497"/>
          </a:xfrm>
        </p:grpSpPr>
        <p:sp>
          <p:nvSpPr>
            <p:cNvPr id="10374" name="Google Shape;10374;p6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3"/>
          <p:cNvGrpSpPr/>
          <p:nvPr/>
        </p:nvGrpSpPr>
        <p:grpSpPr>
          <a:xfrm>
            <a:off x="5305077" y="1321633"/>
            <a:ext cx="367893" cy="365218"/>
            <a:chOff x="5305077" y="1502633"/>
            <a:chExt cx="367893" cy="365218"/>
          </a:xfrm>
        </p:grpSpPr>
        <p:sp>
          <p:nvSpPr>
            <p:cNvPr id="10380" name="Google Shape;10380;p6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3"/>
          <p:cNvGrpSpPr/>
          <p:nvPr/>
        </p:nvGrpSpPr>
        <p:grpSpPr>
          <a:xfrm>
            <a:off x="7100170" y="1319117"/>
            <a:ext cx="368308" cy="367033"/>
            <a:chOff x="7100170" y="1500117"/>
            <a:chExt cx="368308" cy="367033"/>
          </a:xfrm>
        </p:grpSpPr>
        <p:sp>
          <p:nvSpPr>
            <p:cNvPr id="10383" name="Google Shape;10383;p6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6" name="Google Shape;10396;p6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7" name="Google Shape;10397;p63"/>
          <p:cNvGrpSpPr/>
          <p:nvPr/>
        </p:nvGrpSpPr>
        <p:grpSpPr>
          <a:xfrm>
            <a:off x="6649231" y="1319021"/>
            <a:ext cx="390287" cy="367065"/>
            <a:chOff x="6649231" y="1500021"/>
            <a:chExt cx="390287" cy="367065"/>
          </a:xfrm>
        </p:grpSpPr>
        <p:sp>
          <p:nvSpPr>
            <p:cNvPr id="10398" name="Google Shape;10398;p6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63"/>
          <p:cNvGrpSpPr/>
          <p:nvPr/>
        </p:nvGrpSpPr>
        <p:grpSpPr>
          <a:xfrm>
            <a:off x="5746938" y="1362503"/>
            <a:ext cx="387261" cy="280356"/>
            <a:chOff x="5746938" y="1543503"/>
            <a:chExt cx="387261" cy="280356"/>
          </a:xfrm>
        </p:grpSpPr>
        <p:sp>
          <p:nvSpPr>
            <p:cNvPr id="10411" name="Google Shape;10411;p6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3"/>
          <p:cNvGrpSpPr/>
          <p:nvPr/>
        </p:nvGrpSpPr>
        <p:grpSpPr>
          <a:xfrm>
            <a:off x="6196730" y="1344346"/>
            <a:ext cx="369072" cy="317467"/>
            <a:chOff x="6196730" y="1525346"/>
            <a:chExt cx="369072" cy="317467"/>
          </a:xfrm>
        </p:grpSpPr>
        <p:sp>
          <p:nvSpPr>
            <p:cNvPr id="10414" name="Google Shape;10414;p6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3"/>
          <p:cNvGrpSpPr/>
          <p:nvPr/>
        </p:nvGrpSpPr>
        <p:grpSpPr>
          <a:xfrm>
            <a:off x="4940592" y="1319690"/>
            <a:ext cx="246558" cy="367161"/>
            <a:chOff x="4940592" y="1500690"/>
            <a:chExt cx="246558" cy="367161"/>
          </a:xfrm>
        </p:grpSpPr>
        <p:sp>
          <p:nvSpPr>
            <p:cNvPr id="10418" name="Google Shape;10418;p6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3"/>
          <p:cNvGrpSpPr/>
          <p:nvPr/>
        </p:nvGrpSpPr>
        <p:grpSpPr>
          <a:xfrm>
            <a:off x="7964906" y="1318894"/>
            <a:ext cx="380858" cy="367575"/>
            <a:chOff x="7964906" y="1499894"/>
            <a:chExt cx="380858" cy="367575"/>
          </a:xfrm>
        </p:grpSpPr>
        <p:sp>
          <p:nvSpPr>
            <p:cNvPr id="10423" name="Google Shape;10423;p6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6" name="Google Shape;10426;p6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7" name="Google Shape;10427;p63"/>
          <p:cNvGrpSpPr/>
          <p:nvPr/>
        </p:nvGrpSpPr>
        <p:grpSpPr>
          <a:xfrm>
            <a:off x="8007400" y="2721278"/>
            <a:ext cx="285230" cy="355597"/>
            <a:chOff x="8007400" y="2902278"/>
            <a:chExt cx="285230" cy="355597"/>
          </a:xfrm>
        </p:grpSpPr>
        <p:sp>
          <p:nvSpPr>
            <p:cNvPr id="10428" name="Google Shape;10428;p6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63"/>
          <p:cNvGrpSpPr/>
          <p:nvPr/>
        </p:nvGrpSpPr>
        <p:grpSpPr>
          <a:xfrm>
            <a:off x="6219124" y="2721788"/>
            <a:ext cx="318231" cy="355470"/>
            <a:chOff x="6219124" y="2902788"/>
            <a:chExt cx="318231" cy="355470"/>
          </a:xfrm>
        </p:grpSpPr>
        <p:sp>
          <p:nvSpPr>
            <p:cNvPr id="10431" name="Google Shape;10431;p6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3"/>
          <p:cNvGrpSpPr/>
          <p:nvPr/>
        </p:nvGrpSpPr>
        <p:grpSpPr>
          <a:xfrm>
            <a:off x="4969421" y="2721852"/>
            <a:ext cx="185109" cy="355406"/>
            <a:chOff x="4969421" y="2902852"/>
            <a:chExt cx="185109" cy="355406"/>
          </a:xfrm>
        </p:grpSpPr>
        <p:sp>
          <p:nvSpPr>
            <p:cNvPr id="10435" name="Google Shape;10435;p6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1" name="Google Shape;10441;p6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63"/>
          <p:cNvGrpSpPr/>
          <p:nvPr/>
        </p:nvGrpSpPr>
        <p:grpSpPr>
          <a:xfrm>
            <a:off x="6685259" y="2721852"/>
            <a:ext cx="311414" cy="355406"/>
            <a:chOff x="6685259" y="2902852"/>
            <a:chExt cx="311414" cy="355406"/>
          </a:xfrm>
        </p:grpSpPr>
        <p:sp>
          <p:nvSpPr>
            <p:cNvPr id="10444" name="Google Shape;10444;p6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3"/>
          <p:cNvGrpSpPr/>
          <p:nvPr/>
        </p:nvGrpSpPr>
        <p:grpSpPr>
          <a:xfrm>
            <a:off x="5309250" y="2722170"/>
            <a:ext cx="359579" cy="355852"/>
            <a:chOff x="5309250" y="2903170"/>
            <a:chExt cx="359579" cy="355852"/>
          </a:xfrm>
        </p:grpSpPr>
        <p:sp>
          <p:nvSpPr>
            <p:cNvPr id="10448" name="Google Shape;10448;p6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63"/>
          <p:cNvGrpSpPr/>
          <p:nvPr/>
        </p:nvGrpSpPr>
        <p:grpSpPr>
          <a:xfrm>
            <a:off x="2199565" y="2240172"/>
            <a:ext cx="312179" cy="353431"/>
            <a:chOff x="2199565" y="2421172"/>
            <a:chExt cx="312179" cy="353431"/>
          </a:xfrm>
        </p:grpSpPr>
        <p:sp>
          <p:nvSpPr>
            <p:cNvPr id="10452" name="Google Shape;10452;p6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63"/>
          <p:cNvGrpSpPr/>
          <p:nvPr/>
        </p:nvGrpSpPr>
        <p:grpSpPr>
          <a:xfrm>
            <a:off x="1750887" y="2244727"/>
            <a:ext cx="320143" cy="343269"/>
            <a:chOff x="1750887" y="2425727"/>
            <a:chExt cx="320143" cy="343269"/>
          </a:xfrm>
        </p:grpSpPr>
        <p:sp>
          <p:nvSpPr>
            <p:cNvPr id="10455" name="Google Shape;10455;p6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63"/>
          <p:cNvGrpSpPr/>
          <p:nvPr/>
        </p:nvGrpSpPr>
        <p:grpSpPr>
          <a:xfrm>
            <a:off x="1298037" y="2244727"/>
            <a:ext cx="338364" cy="342887"/>
            <a:chOff x="1298037" y="2425727"/>
            <a:chExt cx="338364" cy="342887"/>
          </a:xfrm>
        </p:grpSpPr>
        <p:sp>
          <p:nvSpPr>
            <p:cNvPr id="10458" name="Google Shape;10458;p6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2" name="Google Shape;10462;p6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3" name="Google Shape;10463;p63"/>
          <p:cNvGrpSpPr/>
          <p:nvPr/>
        </p:nvGrpSpPr>
        <p:grpSpPr>
          <a:xfrm>
            <a:off x="3974207" y="2248009"/>
            <a:ext cx="320143" cy="338491"/>
            <a:chOff x="3974207" y="2429009"/>
            <a:chExt cx="320143" cy="338491"/>
          </a:xfrm>
        </p:grpSpPr>
        <p:sp>
          <p:nvSpPr>
            <p:cNvPr id="10464" name="Google Shape;10464;p6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63"/>
          <p:cNvGrpSpPr/>
          <p:nvPr/>
        </p:nvGrpSpPr>
        <p:grpSpPr>
          <a:xfrm>
            <a:off x="2623237" y="2250047"/>
            <a:ext cx="355024" cy="332630"/>
            <a:chOff x="2623237" y="2431047"/>
            <a:chExt cx="355024" cy="332630"/>
          </a:xfrm>
        </p:grpSpPr>
        <p:sp>
          <p:nvSpPr>
            <p:cNvPr id="10467" name="Google Shape;10467;p6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3"/>
          <p:cNvGrpSpPr/>
          <p:nvPr/>
        </p:nvGrpSpPr>
        <p:grpSpPr>
          <a:xfrm>
            <a:off x="6657194" y="2253073"/>
            <a:ext cx="375507" cy="367925"/>
            <a:chOff x="6657194" y="2434073"/>
            <a:chExt cx="375507" cy="367925"/>
          </a:xfrm>
        </p:grpSpPr>
        <p:sp>
          <p:nvSpPr>
            <p:cNvPr id="10472" name="Google Shape;10472;p6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3"/>
          <p:cNvGrpSpPr/>
          <p:nvPr/>
        </p:nvGrpSpPr>
        <p:grpSpPr>
          <a:xfrm>
            <a:off x="7101317" y="2260655"/>
            <a:ext cx="367925" cy="352380"/>
            <a:chOff x="7101317" y="2441655"/>
            <a:chExt cx="367925" cy="352380"/>
          </a:xfrm>
        </p:grpSpPr>
        <p:sp>
          <p:nvSpPr>
            <p:cNvPr id="10476" name="Google Shape;10476;p6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3"/>
          <p:cNvGrpSpPr/>
          <p:nvPr/>
        </p:nvGrpSpPr>
        <p:grpSpPr>
          <a:xfrm>
            <a:off x="5756399" y="2253456"/>
            <a:ext cx="367925" cy="367161"/>
            <a:chOff x="5756399" y="2434456"/>
            <a:chExt cx="367925" cy="367161"/>
          </a:xfrm>
        </p:grpSpPr>
        <p:sp>
          <p:nvSpPr>
            <p:cNvPr id="10479" name="Google Shape;10479;p6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6" name="Google Shape;10486;p6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8" name="Google Shape;10488;p63"/>
          <p:cNvGrpSpPr/>
          <p:nvPr/>
        </p:nvGrpSpPr>
        <p:grpSpPr>
          <a:xfrm>
            <a:off x="7964906" y="2253073"/>
            <a:ext cx="373627" cy="367925"/>
            <a:chOff x="7964906" y="2434073"/>
            <a:chExt cx="373627" cy="367925"/>
          </a:xfrm>
        </p:grpSpPr>
        <p:sp>
          <p:nvSpPr>
            <p:cNvPr id="10489" name="Google Shape;10489;p6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63"/>
          <p:cNvGrpSpPr/>
          <p:nvPr/>
        </p:nvGrpSpPr>
        <p:grpSpPr>
          <a:xfrm>
            <a:off x="6194086" y="2256737"/>
            <a:ext cx="369837" cy="360471"/>
            <a:chOff x="6194086" y="2437737"/>
            <a:chExt cx="369837" cy="360471"/>
          </a:xfrm>
        </p:grpSpPr>
        <p:sp>
          <p:nvSpPr>
            <p:cNvPr id="10492" name="Google Shape;10492;p6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4" name="Google Shape;10494;p6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495" name="Google Shape;10495;p6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9" name="Shape 10499"/>
        <p:cNvGrpSpPr/>
        <p:nvPr/>
      </p:nvGrpSpPr>
      <p:grpSpPr>
        <a:xfrm>
          <a:off x="0" y="0"/>
          <a:ext cx="0" cy="0"/>
          <a:chOff x="0" y="0"/>
          <a:chExt cx="0" cy="0"/>
        </a:xfrm>
      </p:grpSpPr>
      <p:grpSp>
        <p:nvGrpSpPr>
          <p:cNvPr id="10500" name="Google Shape;10500;p64"/>
          <p:cNvGrpSpPr/>
          <p:nvPr/>
        </p:nvGrpSpPr>
        <p:grpSpPr>
          <a:xfrm>
            <a:off x="3122257" y="1334344"/>
            <a:ext cx="294850" cy="349434"/>
            <a:chOff x="3122257" y="1508594"/>
            <a:chExt cx="294850" cy="349434"/>
          </a:xfrm>
        </p:grpSpPr>
        <p:sp>
          <p:nvSpPr>
            <p:cNvPr id="10501" name="Google Shape;10501;p6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4"/>
          <p:cNvGrpSpPr/>
          <p:nvPr/>
        </p:nvGrpSpPr>
        <p:grpSpPr>
          <a:xfrm>
            <a:off x="910723" y="1333962"/>
            <a:ext cx="251660" cy="350166"/>
            <a:chOff x="910723" y="1508212"/>
            <a:chExt cx="251660" cy="350166"/>
          </a:xfrm>
        </p:grpSpPr>
        <p:sp>
          <p:nvSpPr>
            <p:cNvPr id="10507" name="Google Shape;10507;p6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64"/>
          <p:cNvGrpSpPr/>
          <p:nvPr/>
        </p:nvGrpSpPr>
        <p:grpSpPr>
          <a:xfrm>
            <a:off x="1308631" y="1333580"/>
            <a:ext cx="350166" cy="350198"/>
            <a:chOff x="1308631" y="1507830"/>
            <a:chExt cx="350166" cy="350198"/>
          </a:xfrm>
        </p:grpSpPr>
        <p:sp>
          <p:nvSpPr>
            <p:cNvPr id="10525" name="Google Shape;10525;p6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4"/>
          <p:cNvGrpSpPr/>
          <p:nvPr/>
        </p:nvGrpSpPr>
        <p:grpSpPr>
          <a:xfrm>
            <a:off x="1756921" y="1335489"/>
            <a:ext cx="345997" cy="345997"/>
            <a:chOff x="1756921" y="1509739"/>
            <a:chExt cx="345997" cy="345997"/>
          </a:xfrm>
        </p:grpSpPr>
        <p:sp>
          <p:nvSpPr>
            <p:cNvPr id="10530" name="Google Shape;10530;p6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64"/>
          <p:cNvGrpSpPr/>
          <p:nvPr/>
        </p:nvGrpSpPr>
        <p:grpSpPr>
          <a:xfrm>
            <a:off x="2216956" y="1336253"/>
            <a:ext cx="318721" cy="345615"/>
            <a:chOff x="2216956" y="1510503"/>
            <a:chExt cx="318721" cy="345615"/>
          </a:xfrm>
        </p:grpSpPr>
        <p:sp>
          <p:nvSpPr>
            <p:cNvPr id="10548" name="Google Shape;10548;p6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64"/>
          <p:cNvGrpSpPr/>
          <p:nvPr/>
        </p:nvGrpSpPr>
        <p:grpSpPr>
          <a:xfrm>
            <a:off x="3988156" y="1394211"/>
            <a:ext cx="349052" cy="230049"/>
            <a:chOff x="3988156" y="1568461"/>
            <a:chExt cx="349052" cy="230049"/>
          </a:xfrm>
        </p:grpSpPr>
        <p:sp>
          <p:nvSpPr>
            <p:cNvPr id="10554" name="Google Shape;10554;p6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4"/>
          <p:cNvGrpSpPr/>
          <p:nvPr/>
        </p:nvGrpSpPr>
        <p:grpSpPr>
          <a:xfrm>
            <a:off x="2633037" y="1325623"/>
            <a:ext cx="379002" cy="366112"/>
            <a:chOff x="2633037" y="1499873"/>
            <a:chExt cx="379002" cy="366112"/>
          </a:xfrm>
        </p:grpSpPr>
        <p:sp>
          <p:nvSpPr>
            <p:cNvPr id="10562" name="Google Shape;10562;p6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64"/>
          <p:cNvGrpSpPr/>
          <p:nvPr/>
        </p:nvGrpSpPr>
        <p:grpSpPr>
          <a:xfrm>
            <a:off x="6675256" y="1341919"/>
            <a:ext cx="327823" cy="357009"/>
            <a:chOff x="6675256" y="1516169"/>
            <a:chExt cx="327823" cy="357009"/>
          </a:xfrm>
        </p:grpSpPr>
        <p:sp>
          <p:nvSpPr>
            <p:cNvPr id="10569" name="Google Shape;10569;p6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4"/>
          <p:cNvGrpSpPr/>
          <p:nvPr/>
        </p:nvGrpSpPr>
        <p:grpSpPr>
          <a:xfrm>
            <a:off x="8020159" y="1342301"/>
            <a:ext cx="300897" cy="356627"/>
            <a:chOff x="8020159" y="1516551"/>
            <a:chExt cx="300897" cy="356627"/>
          </a:xfrm>
        </p:grpSpPr>
        <p:sp>
          <p:nvSpPr>
            <p:cNvPr id="10579" name="Google Shape;10579;p6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4"/>
          <p:cNvGrpSpPr/>
          <p:nvPr/>
        </p:nvGrpSpPr>
        <p:grpSpPr>
          <a:xfrm>
            <a:off x="5377363" y="1341919"/>
            <a:ext cx="257357" cy="356627"/>
            <a:chOff x="5377363" y="1516169"/>
            <a:chExt cx="257357" cy="356627"/>
          </a:xfrm>
        </p:grpSpPr>
        <p:sp>
          <p:nvSpPr>
            <p:cNvPr id="10585" name="Google Shape;10585;p6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4"/>
          <p:cNvGrpSpPr/>
          <p:nvPr/>
        </p:nvGrpSpPr>
        <p:grpSpPr>
          <a:xfrm>
            <a:off x="4880567" y="1361620"/>
            <a:ext cx="356245" cy="317607"/>
            <a:chOff x="4880567" y="1535870"/>
            <a:chExt cx="356245" cy="317607"/>
          </a:xfrm>
        </p:grpSpPr>
        <p:sp>
          <p:nvSpPr>
            <p:cNvPr id="10603" name="Google Shape;10603;p6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64"/>
          <p:cNvGrpSpPr/>
          <p:nvPr/>
        </p:nvGrpSpPr>
        <p:grpSpPr>
          <a:xfrm>
            <a:off x="5771483" y="1341537"/>
            <a:ext cx="357359" cy="357391"/>
            <a:chOff x="5771483" y="1515787"/>
            <a:chExt cx="357359" cy="357391"/>
          </a:xfrm>
        </p:grpSpPr>
        <p:sp>
          <p:nvSpPr>
            <p:cNvPr id="10609" name="Google Shape;10609;p6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64"/>
          <p:cNvGrpSpPr/>
          <p:nvPr/>
        </p:nvGrpSpPr>
        <p:grpSpPr>
          <a:xfrm>
            <a:off x="7121669" y="1359360"/>
            <a:ext cx="321362" cy="321362"/>
            <a:chOff x="7121669" y="1533610"/>
            <a:chExt cx="321362" cy="321362"/>
          </a:xfrm>
        </p:grpSpPr>
        <p:sp>
          <p:nvSpPr>
            <p:cNvPr id="10614" name="Google Shape;10614;p6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4"/>
          <p:cNvGrpSpPr/>
          <p:nvPr/>
        </p:nvGrpSpPr>
        <p:grpSpPr>
          <a:xfrm>
            <a:off x="7562766" y="1340614"/>
            <a:ext cx="327059" cy="360192"/>
            <a:chOff x="7562766" y="1514864"/>
            <a:chExt cx="327059" cy="360192"/>
          </a:xfrm>
        </p:grpSpPr>
        <p:sp>
          <p:nvSpPr>
            <p:cNvPr id="10619" name="Google Shape;10619;p6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64"/>
          <p:cNvGrpSpPr/>
          <p:nvPr/>
        </p:nvGrpSpPr>
        <p:grpSpPr>
          <a:xfrm>
            <a:off x="6221229" y="1324423"/>
            <a:ext cx="361636" cy="362183"/>
            <a:chOff x="6259175" y="1559008"/>
            <a:chExt cx="271743" cy="272093"/>
          </a:xfrm>
        </p:grpSpPr>
        <p:sp>
          <p:nvSpPr>
            <p:cNvPr id="10624" name="Google Shape;10624;p6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64"/>
          <p:cNvGrpSpPr/>
          <p:nvPr/>
        </p:nvGrpSpPr>
        <p:grpSpPr>
          <a:xfrm>
            <a:off x="6671087" y="1835054"/>
            <a:ext cx="332757" cy="281833"/>
            <a:chOff x="6671087" y="2009304"/>
            <a:chExt cx="332757" cy="281833"/>
          </a:xfrm>
        </p:grpSpPr>
        <p:sp>
          <p:nvSpPr>
            <p:cNvPr id="10642" name="Google Shape;10642;p6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4" name="Google Shape;10644;p6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5" name="Google Shape;10645;p64"/>
          <p:cNvGrpSpPr/>
          <p:nvPr/>
        </p:nvGrpSpPr>
        <p:grpSpPr>
          <a:xfrm>
            <a:off x="2201806" y="1802335"/>
            <a:ext cx="349784" cy="349434"/>
            <a:chOff x="2201806" y="1976585"/>
            <a:chExt cx="349784" cy="349434"/>
          </a:xfrm>
        </p:grpSpPr>
        <p:sp>
          <p:nvSpPr>
            <p:cNvPr id="10646" name="Google Shape;10646;p6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4"/>
          <p:cNvGrpSpPr/>
          <p:nvPr/>
        </p:nvGrpSpPr>
        <p:grpSpPr>
          <a:xfrm>
            <a:off x="3094217" y="1802335"/>
            <a:ext cx="350198" cy="350548"/>
            <a:chOff x="3094217" y="1976585"/>
            <a:chExt cx="350198" cy="350548"/>
          </a:xfrm>
        </p:grpSpPr>
        <p:sp>
          <p:nvSpPr>
            <p:cNvPr id="10651" name="Google Shape;10651;p6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4" name="Google Shape;10664;p6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5" name="Google Shape;10665;p64"/>
          <p:cNvGrpSpPr/>
          <p:nvPr/>
        </p:nvGrpSpPr>
        <p:grpSpPr>
          <a:xfrm>
            <a:off x="3979435" y="1802335"/>
            <a:ext cx="345265" cy="349848"/>
            <a:chOff x="3979435" y="1976585"/>
            <a:chExt cx="345265" cy="349848"/>
          </a:xfrm>
        </p:grpSpPr>
        <p:sp>
          <p:nvSpPr>
            <p:cNvPr id="10666" name="Google Shape;10666;p6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4"/>
          <p:cNvGrpSpPr/>
          <p:nvPr/>
        </p:nvGrpSpPr>
        <p:grpSpPr>
          <a:xfrm>
            <a:off x="3541011" y="1334344"/>
            <a:ext cx="350166" cy="349434"/>
            <a:chOff x="3541011" y="1508594"/>
            <a:chExt cx="350166" cy="349434"/>
          </a:xfrm>
        </p:grpSpPr>
        <p:sp>
          <p:nvSpPr>
            <p:cNvPr id="10684" name="Google Shape;10684;p6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4"/>
          <p:cNvGrpSpPr/>
          <p:nvPr/>
        </p:nvGrpSpPr>
        <p:grpSpPr>
          <a:xfrm>
            <a:off x="3576626" y="1801571"/>
            <a:ext cx="284251" cy="351694"/>
            <a:chOff x="3576626" y="1975821"/>
            <a:chExt cx="284251" cy="351694"/>
          </a:xfrm>
        </p:grpSpPr>
        <p:sp>
          <p:nvSpPr>
            <p:cNvPr id="10698" name="Google Shape;10698;p6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64"/>
          <p:cNvGrpSpPr/>
          <p:nvPr/>
        </p:nvGrpSpPr>
        <p:grpSpPr>
          <a:xfrm>
            <a:off x="2722090" y="2715912"/>
            <a:ext cx="238770" cy="371841"/>
            <a:chOff x="2722090" y="2890162"/>
            <a:chExt cx="238770" cy="371841"/>
          </a:xfrm>
        </p:grpSpPr>
        <p:sp>
          <p:nvSpPr>
            <p:cNvPr id="10702" name="Google Shape;10702;p6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5" name="Google Shape;10705;p6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6" name="Google Shape;10706;p64"/>
          <p:cNvGrpSpPr/>
          <p:nvPr/>
        </p:nvGrpSpPr>
        <p:grpSpPr>
          <a:xfrm>
            <a:off x="6216367" y="1795906"/>
            <a:ext cx="361147" cy="361147"/>
            <a:chOff x="6216367" y="1970156"/>
            <a:chExt cx="361147" cy="361147"/>
          </a:xfrm>
        </p:grpSpPr>
        <p:sp>
          <p:nvSpPr>
            <p:cNvPr id="10707" name="Google Shape;10707;p6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64"/>
          <p:cNvGrpSpPr/>
          <p:nvPr/>
        </p:nvGrpSpPr>
        <p:grpSpPr>
          <a:xfrm>
            <a:off x="1289311" y="2751972"/>
            <a:ext cx="408156" cy="299783"/>
            <a:chOff x="1289311" y="2926222"/>
            <a:chExt cx="408156" cy="299783"/>
          </a:xfrm>
        </p:grpSpPr>
        <p:sp>
          <p:nvSpPr>
            <p:cNvPr id="10712" name="Google Shape;10712;p6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64"/>
          <p:cNvGrpSpPr/>
          <p:nvPr/>
        </p:nvGrpSpPr>
        <p:grpSpPr>
          <a:xfrm>
            <a:off x="7978465" y="1795142"/>
            <a:ext cx="361147" cy="360797"/>
            <a:chOff x="7978465" y="1969392"/>
            <a:chExt cx="361147" cy="360797"/>
          </a:xfrm>
        </p:grpSpPr>
        <p:sp>
          <p:nvSpPr>
            <p:cNvPr id="10715" name="Google Shape;10715;p6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4" name="Google Shape;10724;p6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5" name="Google Shape;10725;p64"/>
          <p:cNvGrpSpPr/>
          <p:nvPr/>
        </p:nvGrpSpPr>
        <p:grpSpPr>
          <a:xfrm>
            <a:off x="854261" y="2734563"/>
            <a:ext cx="377474" cy="335748"/>
            <a:chOff x="854261" y="2908813"/>
            <a:chExt cx="377474" cy="335748"/>
          </a:xfrm>
        </p:grpSpPr>
        <p:sp>
          <p:nvSpPr>
            <p:cNvPr id="10726" name="Google Shape;10726;p6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64"/>
          <p:cNvGrpSpPr/>
          <p:nvPr/>
        </p:nvGrpSpPr>
        <p:grpSpPr>
          <a:xfrm>
            <a:off x="1749728" y="2720527"/>
            <a:ext cx="386927" cy="363438"/>
            <a:chOff x="1749728" y="2894777"/>
            <a:chExt cx="386927" cy="363438"/>
          </a:xfrm>
        </p:grpSpPr>
        <p:sp>
          <p:nvSpPr>
            <p:cNvPr id="10732" name="Google Shape;10732;p6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4"/>
          <p:cNvGrpSpPr/>
          <p:nvPr/>
        </p:nvGrpSpPr>
        <p:grpSpPr>
          <a:xfrm>
            <a:off x="7098912" y="1795142"/>
            <a:ext cx="359651" cy="361560"/>
            <a:chOff x="7098912" y="1969392"/>
            <a:chExt cx="359651" cy="361560"/>
          </a:xfrm>
        </p:grpSpPr>
        <p:sp>
          <p:nvSpPr>
            <p:cNvPr id="10740" name="Google Shape;10740;p6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3" name="Google Shape;10753;p6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4" name="Google Shape;10754;p64"/>
          <p:cNvGrpSpPr/>
          <p:nvPr/>
        </p:nvGrpSpPr>
        <p:grpSpPr>
          <a:xfrm>
            <a:off x="5352728" y="1815989"/>
            <a:ext cx="327091" cy="322508"/>
            <a:chOff x="5352728" y="1990239"/>
            <a:chExt cx="327091" cy="322508"/>
          </a:xfrm>
        </p:grpSpPr>
        <p:sp>
          <p:nvSpPr>
            <p:cNvPr id="10755" name="Google Shape;10755;p6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4"/>
          <p:cNvGrpSpPr/>
          <p:nvPr/>
        </p:nvGrpSpPr>
        <p:grpSpPr>
          <a:xfrm>
            <a:off x="7538896" y="1795906"/>
            <a:ext cx="361147" cy="361529"/>
            <a:chOff x="7538896" y="1970156"/>
            <a:chExt cx="361147" cy="361529"/>
          </a:xfrm>
        </p:grpSpPr>
        <p:sp>
          <p:nvSpPr>
            <p:cNvPr id="10759" name="Google Shape;10759;p6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4"/>
          <p:cNvGrpSpPr/>
          <p:nvPr/>
        </p:nvGrpSpPr>
        <p:grpSpPr>
          <a:xfrm>
            <a:off x="4896099" y="1796670"/>
            <a:ext cx="358155" cy="358123"/>
            <a:chOff x="4896099" y="1970920"/>
            <a:chExt cx="358155" cy="358123"/>
          </a:xfrm>
        </p:grpSpPr>
        <p:sp>
          <p:nvSpPr>
            <p:cNvPr id="10766" name="Google Shape;10766;p6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4"/>
          <p:cNvGrpSpPr/>
          <p:nvPr/>
        </p:nvGrpSpPr>
        <p:grpSpPr>
          <a:xfrm>
            <a:off x="4048787" y="2802769"/>
            <a:ext cx="283488" cy="198604"/>
            <a:chOff x="4048787" y="2977019"/>
            <a:chExt cx="283488" cy="198604"/>
          </a:xfrm>
        </p:grpSpPr>
        <p:sp>
          <p:nvSpPr>
            <p:cNvPr id="10770" name="Google Shape;10770;p6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4"/>
          <p:cNvGrpSpPr/>
          <p:nvPr/>
        </p:nvGrpSpPr>
        <p:grpSpPr>
          <a:xfrm>
            <a:off x="4054103" y="2255941"/>
            <a:ext cx="218687" cy="349052"/>
            <a:chOff x="4054103" y="2430191"/>
            <a:chExt cx="218687" cy="349052"/>
          </a:xfrm>
        </p:grpSpPr>
        <p:sp>
          <p:nvSpPr>
            <p:cNvPr id="10777" name="Google Shape;10777;p6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4"/>
          <p:cNvGrpSpPr/>
          <p:nvPr/>
        </p:nvGrpSpPr>
        <p:grpSpPr>
          <a:xfrm>
            <a:off x="2185128" y="2253299"/>
            <a:ext cx="382758" cy="356595"/>
            <a:chOff x="2185128" y="2427549"/>
            <a:chExt cx="382758" cy="356595"/>
          </a:xfrm>
        </p:grpSpPr>
        <p:sp>
          <p:nvSpPr>
            <p:cNvPr id="10780" name="Google Shape;10780;p6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4"/>
          <p:cNvGrpSpPr/>
          <p:nvPr/>
        </p:nvGrpSpPr>
        <p:grpSpPr>
          <a:xfrm>
            <a:off x="2656907" y="2265043"/>
            <a:ext cx="332757" cy="332343"/>
            <a:chOff x="2656907" y="2439293"/>
            <a:chExt cx="332757" cy="332343"/>
          </a:xfrm>
        </p:grpSpPr>
        <p:sp>
          <p:nvSpPr>
            <p:cNvPr id="10785" name="Google Shape;10785;p6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4"/>
          <p:cNvGrpSpPr/>
          <p:nvPr/>
        </p:nvGrpSpPr>
        <p:grpSpPr>
          <a:xfrm>
            <a:off x="1731523" y="2248366"/>
            <a:ext cx="399435" cy="365698"/>
            <a:chOff x="1731523" y="2422616"/>
            <a:chExt cx="399435" cy="365698"/>
          </a:xfrm>
        </p:grpSpPr>
        <p:sp>
          <p:nvSpPr>
            <p:cNvPr id="10793" name="Google Shape;10793;p6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4"/>
          <p:cNvGrpSpPr/>
          <p:nvPr/>
        </p:nvGrpSpPr>
        <p:grpSpPr>
          <a:xfrm>
            <a:off x="3097241" y="2259314"/>
            <a:ext cx="344883" cy="343387"/>
            <a:chOff x="3097241" y="2433564"/>
            <a:chExt cx="344883" cy="343387"/>
          </a:xfrm>
        </p:grpSpPr>
        <p:sp>
          <p:nvSpPr>
            <p:cNvPr id="10797" name="Google Shape;10797;p6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4"/>
          <p:cNvGrpSpPr/>
          <p:nvPr/>
        </p:nvGrpSpPr>
        <p:grpSpPr>
          <a:xfrm>
            <a:off x="1278299" y="2265043"/>
            <a:ext cx="410829" cy="332343"/>
            <a:chOff x="1278299" y="2439293"/>
            <a:chExt cx="410829" cy="332343"/>
          </a:xfrm>
        </p:grpSpPr>
        <p:sp>
          <p:nvSpPr>
            <p:cNvPr id="10807" name="Google Shape;10807;p6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4"/>
          <p:cNvGrpSpPr/>
          <p:nvPr/>
        </p:nvGrpSpPr>
        <p:grpSpPr>
          <a:xfrm>
            <a:off x="2661459" y="1840751"/>
            <a:ext cx="322508" cy="273494"/>
            <a:chOff x="2661459" y="2015001"/>
            <a:chExt cx="322508" cy="273494"/>
          </a:xfrm>
        </p:grpSpPr>
        <p:sp>
          <p:nvSpPr>
            <p:cNvPr id="10816" name="Google Shape;10816;p6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4"/>
          <p:cNvGrpSpPr/>
          <p:nvPr/>
        </p:nvGrpSpPr>
        <p:grpSpPr>
          <a:xfrm>
            <a:off x="870939" y="2265043"/>
            <a:ext cx="331993" cy="331993"/>
            <a:chOff x="870939" y="2439293"/>
            <a:chExt cx="331993" cy="331993"/>
          </a:xfrm>
        </p:grpSpPr>
        <p:sp>
          <p:nvSpPr>
            <p:cNvPr id="10819" name="Google Shape;10819;p6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64"/>
          <p:cNvGrpSpPr/>
          <p:nvPr/>
        </p:nvGrpSpPr>
        <p:grpSpPr>
          <a:xfrm>
            <a:off x="6644957" y="2282103"/>
            <a:ext cx="371395" cy="278904"/>
            <a:chOff x="6644957" y="2456353"/>
            <a:chExt cx="371395" cy="278904"/>
          </a:xfrm>
        </p:grpSpPr>
        <p:sp>
          <p:nvSpPr>
            <p:cNvPr id="10836" name="Google Shape;10836;p6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4"/>
          <p:cNvGrpSpPr/>
          <p:nvPr/>
        </p:nvGrpSpPr>
        <p:grpSpPr>
          <a:xfrm>
            <a:off x="5388757" y="2240409"/>
            <a:ext cx="260349" cy="362292"/>
            <a:chOff x="5388757" y="2414659"/>
            <a:chExt cx="260349" cy="362292"/>
          </a:xfrm>
        </p:grpSpPr>
        <p:sp>
          <p:nvSpPr>
            <p:cNvPr id="10842" name="Google Shape;10842;p6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4"/>
          <p:cNvGrpSpPr/>
          <p:nvPr/>
        </p:nvGrpSpPr>
        <p:grpSpPr>
          <a:xfrm>
            <a:off x="3567142" y="2731507"/>
            <a:ext cx="348288" cy="340331"/>
            <a:chOff x="3567142" y="2905757"/>
            <a:chExt cx="348288" cy="340331"/>
          </a:xfrm>
        </p:grpSpPr>
        <p:sp>
          <p:nvSpPr>
            <p:cNvPr id="10863" name="Google Shape;10863;p6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4"/>
          <p:cNvGrpSpPr/>
          <p:nvPr/>
        </p:nvGrpSpPr>
        <p:grpSpPr>
          <a:xfrm>
            <a:off x="870939" y="1801571"/>
            <a:ext cx="332375" cy="350071"/>
            <a:chOff x="870939" y="1975821"/>
            <a:chExt cx="332375" cy="350071"/>
          </a:xfrm>
        </p:grpSpPr>
        <p:sp>
          <p:nvSpPr>
            <p:cNvPr id="10869" name="Google Shape;10869;p6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4"/>
          <p:cNvGrpSpPr/>
          <p:nvPr/>
        </p:nvGrpSpPr>
        <p:grpSpPr>
          <a:xfrm>
            <a:off x="7967103" y="2240791"/>
            <a:ext cx="355863" cy="361911"/>
            <a:chOff x="7967103" y="2415041"/>
            <a:chExt cx="355863" cy="361911"/>
          </a:xfrm>
        </p:grpSpPr>
        <p:sp>
          <p:nvSpPr>
            <p:cNvPr id="10874" name="Google Shape;10874;p6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4"/>
          <p:cNvGrpSpPr/>
          <p:nvPr/>
        </p:nvGrpSpPr>
        <p:grpSpPr>
          <a:xfrm>
            <a:off x="7529411" y="2240409"/>
            <a:ext cx="355863" cy="362292"/>
            <a:chOff x="7529411" y="2414659"/>
            <a:chExt cx="355863" cy="362292"/>
          </a:xfrm>
        </p:grpSpPr>
        <p:sp>
          <p:nvSpPr>
            <p:cNvPr id="10886" name="Google Shape;10886;p6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4"/>
          <p:cNvGrpSpPr/>
          <p:nvPr/>
        </p:nvGrpSpPr>
        <p:grpSpPr>
          <a:xfrm>
            <a:off x="5733194" y="2257468"/>
            <a:ext cx="446826" cy="327059"/>
            <a:chOff x="5733194" y="2431718"/>
            <a:chExt cx="446826" cy="327059"/>
          </a:xfrm>
        </p:grpSpPr>
        <p:sp>
          <p:nvSpPr>
            <p:cNvPr id="10899" name="Google Shape;10899;p6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4"/>
          <p:cNvGrpSpPr/>
          <p:nvPr/>
        </p:nvGrpSpPr>
        <p:grpSpPr>
          <a:xfrm>
            <a:off x="4876780" y="2243814"/>
            <a:ext cx="407774" cy="356627"/>
            <a:chOff x="4876780" y="2418064"/>
            <a:chExt cx="407774" cy="356627"/>
          </a:xfrm>
        </p:grpSpPr>
        <p:sp>
          <p:nvSpPr>
            <p:cNvPr id="10903" name="Google Shape;10903;p6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64"/>
          <p:cNvGrpSpPr/>
          <p:nvPr/>
        </p:nvGrpSpPr>
        <p:grpSpPr>
          <a:xfrm>
            <a:off x="7070872" y="2236621"/>
            <a:ext cx="398321" cy="371013"/>
            <a:chOff x="7070872" y="2410871"/>
            <a:chExt cx="398321" cy="371013"/>
          </a:xfrm>
        </p:grpSpPr>
        <p:sp>
          <p:nvSpPr>
            <p:cNvPr id="10912" name="Google Shape;10912;p6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6" name="Google Shape;10916;p6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7" name="Google Shape;10917;p64"/>
          <p:cNvGrpSpPr/>
          <p:nvPr/>
        </p:nvGrpSpPr>
        <p:grpSpPr>
          <a:xfrm>
            <a:off x="5318259" y="2807861"/>
            <a:ext cx="371013" cy="220787"/>
            <a:chOff x="5318259" y="2982111"/>
            <a:chExt cx="371013" cy="220787"/>
          </a:xfrm>
        </p:grpSpPr>
        <p:sp>
          <p:nvSpPr>
            <p:cNvPr id="10918" name="Google Shape;10918;p6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4"/>
          <p:cNvGrpSpPr/>
          <p:nvPr/>
        </p:nvGrpSpPr>
        <p:grpSpPr>
          <a:xfrm>
            <a:off x="7073928" y="2731507"/>
            <a:ext cx="371395" cy="371809"/>
            <a:chOff x="7073928" y="2905757"/>
            <a:chExt cx="371395" cy="371809"/>
          </a:xfrm>
        </p:grpSpPr>
        <p:sp>
          <p:nvSpPr>
            <p:cNvPr id="10927" name="Google Shape;10927;p6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64"/>
          <p:cNvGrpSpPr/>
          <p:nvPr/>
        </p:nvGrpSpPr>
        <p:grpSpPr>
          <a:xfrm>
            <a:off x="6188327" y="2781158"/>
            <a:ext cx="371395" cy="272857"/>
            <a:chOff x="6188327" y="2955408"/>
            <a:chExt cx="371395" cy="272857"/>
          </a:xfrm>
        </p:grpSpPr>
        <p:sp>
          <p:nvSpPr>
            <p:cNvPr id="10931" name="Google Shape;10931;p6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4"/>
          <p:cNvGrpSpPr/>
          <p:nvPr/>
        </p:nvGrpSpPr>
        <p:grpSpPr>
          <a:xfrm>
            <a:off x="7521454" y="2731889"/>
            <a:ext cx="359651" cy="371013"/>
            <a:chOff x="7521454" y="2906139"/>
            <a:chExt cx="359651" cy="371013"/>
          </a:xfrm>
        </p:grpSpPr>
        <p:sp>
          <p:nvSpPr>
            <p:cNvPr id="10934" name="Google Shape;10934;p6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4"/>
          <p:cNvGrpSpPr/>
          <p:nvPr/>
        </p:nvGrpSpPr>
        <p:grpSpPr>
          <a:xfrm>
            <a:off x="5782845" y="2732271"/>
            <a:ext cx="301661" cy="371013"/>
            <a:chOff x="5782845" y="2906521"/>
            <a:chExt cx="301661" cy="371013"/>
          </a:xfrm>
        </p:grpSpPr>
        <p:sp>
          <p:nvSpPr>
            <p:cNvPr id="10940" name="Google Shape;10940;p6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64"/>
          <p:cNvGrpSpPr/>
          <p:nvPr/>
        </p:nvGrpSpPr>
        <p:grpSpPr>
          <a:xfrm>
            <a:off x="3539102" y="2253299"/>
            <a:ext cx="355099" cy="355481"/>
            <a:chOff x="3539102" y="2427549"/>
            <a:chExt cx="355099" cy="355481"/>
          </a:xfrm>
        </p:grpSpPr>
        <p:sp>
          <p:nvSpPr>
            <p:cNvPr id="10944" name="Google Shape;10944;p6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64"/>
          <p:cNvGrpSpPr/>
          <p:nvPr/>
        </p:nvGrpSpPr>
        <p:grpSpPr>
          <a:xfrm>
            <a:off x="6630539" y="2743252"/>
            <a:ext cx="371777" cy="349434"/>
            <a:chOff x="6630539" y="2917502"/>
            <a:chExt cx="371777" cy="349434"/>
          </a:xfrm>
        </p:grpSpPr>
        <p:sp>
          <p:nvSpPr>
            <p:cNvPr id="10947" name="Google Shape;10947;p6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4"/>
          <p:cNvGrpSpPr/>
          <p:nvPr/>
        </p:nvGrpSpPr>
        <p:grpSpPr>
          <a:xfrm>
            <a:off x="2171474" y="3194979"/>
            <a:ext cx="408156" cy="343737"/>
            <a:chOff x="2171474" y="3369229"/>
            <a:chExt cx="408156" cy="343737"/>
          </a:xfrm>
        </p:grpSpPr>
        <p:sp>
          <p:nvSpPr>
            <p:cNvPr id="10955" name="Google Shape;10955;p6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4"/>
          <p:cNvGrpSpPr/>
          <p:nvPr/>
        </p:nvGrpSpPr>
        <p:grpSpPr>
          <a:xfrm>
            <a:off x="4891198" y="2750858"/>
            <a:ext cx="334634" cy="334634"/>
            <a:chOff x="4891198" y="2925108"/>
            <a:chExt cx="334634" cy="334634"/>
          </a:xfrm>
        </p:grpSpPr>
        <p:sp>
          <p:nvSpPr>
            <p:cNvPr id="10960" name="Google Shape;10960;p6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7976174" y="2750858"/>
            <a:ext cx="334666" cy="334634"/>
            <a:chOff x="7976174" y="2925108"/>
            <a:chExt cx="334666" cy="334634"/>
          </a:xfrm>
        </p:grpSpPr>
        <p:sp>
          <p:nvSpPr>
            <p:cNvPr id="10969" name="Google Shape;10969;p6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4"/>
          <p:cNvGrpSpPr/>
          <p:nvPr/>
        </p:nvGrpSpPr>
        <p:grpSpPr>
          <a:xfrm>
            <a:off x="3091957" y="3199881"/>
            <a:ext cx="354717" cy="332757"/>
            <a:chOff x="3091957" y="3374131"/>
            <a:chExt cx="354717" cy="332757"/>
          </a:xfrm>
        </p:grpSpPr>
        <p:sp>
          <p:nvSpPr>
            <p:cNvPr id="10979" name="Google Shape;10979;p6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64"/>
          <p:cNvGrpSpPr/>
          <p:nvPr/>
        </p:nvGrpSpPr>
        <p:grpSpPr>
          <a:xfrm>
            <a:off x="3988156" y="3205960"/>
            <a:ext cx="353954" cy="318880"/>
            <a:chOff x="3988156" y="3380210"/>
            <a:chExt cx="353954" cy="318880"/>
          </a:xfrm>
        </p:grpSpPr>
        <p:sp>
          <p:nvSpPr>
            <p:cNvPr id="10986" name="Google Shape;10986;p6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64"/>
          <p:cNvGrpSpPr/>
          <p:nvPr/>
        </p:nvGrpSpPr>
        <p:grpSpPr>
          <a:xfrm>
            <a:off x="3541011" y="3193070"/>
            <a:ext cx="348257" cy="346188"/>
            <a:chOff x="3541011" y="3367320"/>
            <a:chExt cx="348257" cy="346188"/>
          </a:xfrm>
        </p:grpSpPr>
        <p:sp>
          <p:nvSpPr>
            <p:cNvPr id="10992" name="Google Shape;10992;p6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1314678" y="3183967"/>
            <a:ext cx="334666" cy="365348"/>
            <a:chOff x="1314678" y="3358217"/>
            <a:chExt cx="334666" cy="365348"/>
          </a:xfrm>
        </p:grpSpPr>
        <p:sp>
          <p:nvSpPr>
            <p:cNvPr id="10997" name="Google Shape;10997;p6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4"/>
          <p:cNvGrpSpPr/>
          <p:nvPr/>
        </p:nvGrpSpPr>
        <p:grpSpPr>
          <a:xfrm>
            <a:off x="1748582" y="3198385"/>
            <a:ext cx="359269" cy="335780"/>
            <a:chOff x="1748582" y="3372635"/>
            <a:chExt cx="359269" cy="335780"/>
          </a:xfrm>
        </p:grpSpPr>
        <p:sp>
          <p:nvSpPr>
            <p:cNvPr id="11003" name="Google Shape;11003;p6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64"/>
            <p:cNvGrpSpPr/>
            <p:nvPr/>
          </p:nvGrpSpPr>
          <p:grpSpPr>
            <a:xfrm>
              <a:off x="1748582" y="3372635"/>
              <a:ext cx="333520" cy="335780"/>
              <a:chOff x="1748582" y="3372635"/>
              <a:chExt cx="333520" cy="335780"/>
            </a:xfrm>
          </p:grpSpPr>
          <p:sp>
            <p:nvSpPr>
              <p:cNvPr id="11005" name="Google Shape;11005;p6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8" name="Google Shape;11008;p64"/>
          <p:cNvGrpSpPr/>
          <p:nvPr/>
        </p:nvGrpSpPr>
        <p:grpSpPr>
          <a:xfrm>
            <a:off x="2640993" y="3183585"/>
            <a:ext cx="365348" cy="364966"/>
            <a:chOff x="2640993" y="3357835"/>
            <a:chExt cx="365348" cy="364966"/>
          </a:xfrm>
        </p:grpSpPr>
        <p:sp>
          <p:nvSpPr>
            <p:cNvPr id="11009" name="Google Shape;11009;p6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64"/>
          <p:cNvGrpSpPr/>
          <p:nvPr/>
        </p:nvGrpSpPr>
        <p:grpSpPr>
          <a:xfrm>
            <a:off x="4886264" y="3191924"/>
            <a:ext cx="350548" cy="350198"/>
            <a:chOff x="4886264" y="3366174"/>
            <a:chExt cx="350548" cy="350198"/>
          </a:xfrm>
        </p:grpSpPr>
        <p:sp>
          <p:nvSpPr>
            <p:cNvPr id="11020" name="Google Shape;11020;p6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4"/>
          <p:cNvGrpSpPr/>
          <p:nvPr/>
        </p:nvGrpSpPr>
        <p:grpSpPr>
          <a:xfrm>
            <a:off x="5331913" y="3239697"/>
            <a:ext cx="347143" cy="254684"/>
            <a:chOff x="5331913" y="3413947"/>
            <a:chExt cx="347143" cy="254684"/>
          </a:xfrm>
        </p:grpSpPr>
        <p:sp>
          <p:nvSpPr>
            <p:cNvPr id="11034" name="Google Shape;11034;p6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64"/>
          <p:cNvGrpSpPr/>
          <p:nvPr/>
        </p:nvGrpSpPr>
        <p:grpSpPr>
          <a:xfrm>
            <a:off x="5776798" y="3235528"/>
            <a:ext cx="346379" cy="264518"/>
            <a:chOff x="5776798" y="3409778"/>
            <a:chExt cx="346379" cy="264518"/>
          </a:xfrm>
        </p:grpSpPr>
        <p:sp>
          <p:nvSpPr>
            <p:cNvPr id="11041" name="Google Shape;11041;p6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64"/>
          <p:cNvGrpSpPr/>
          <p:nvPr/>
        </p:nvGrpSpPr>
        <p:grpSpPr>
          <a:xfrm>
            <a:off x="7108015" y="3222255"/>
            <a:ext cx="344883" cy="290299"/>
            <a:chOff x="7108015" y="3396505"/>
            <a:chExt cx="344883" cy="290299"/>
          </a:xfrm>
        </p:grpSpPr>
        <p:sp>
          <p:nvSpPr>
            <p:cNvPr id="11048" name="Google Shape;11048;p6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64"/>
          <p:cNvGrpSpPr/>
          <p:nvPr/>
        </p:nvGrpSpPr>
        <p:grpSpPr>
          <a:xfrm>
            <a:off x="7551754" y="3216558"/>
            <a:ext cx="344883" cy="301311"/>
            <a:chOff x="7551754" y="3390808"/>
            <a:chExt cx="344883" cy="301311"/>
          </a:xfrm>
        </p:grpSpPr>
        <p:sp>
          <p:nvSpPr>
            <p:cNvPr id="11053" name="Google Shape;11053;p6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6707084" y="3213153"/>
            <a:ext cx="261145" cy="308504"/>
            <a:chOff x="6707084" y="3387403"/>
            <a:chExt cx="261145" cy="308504"/>
          </a:xfrm>
        </p:grpSpPr>
        <p:sp>
          <p:nvSpPr>
            <p:cNvPr id="11065" name="Google Shape;11065;p6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4"/>
          <p:cNvGrpSpPr/>
          <p:nvPr/>
        </p:nvGrpSpPr>
        <p:grpSpPr>
          <a:xfrm>
            <a:off x="848978" y="4123387"/>
            <a:ext cx="377824" cy="324418"/>
            <a:chOff x="848978" y="4297637"/>
            <a:chExt cx="377824" cy="324418"/>
          </a:xfrm>
        </p:grpSpPr>
        <p:sp>
          <p:nvSpPr>
            <p:cNvPr id="11070" name="Google Shape;11070;p6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4"/>
          <p:cNvGrpSpPr/>
          <p:nvPr/>
        </p:nvGrpSpPr>
        <p:grpSpPr>
          <a:xfrm>
            <a:off x="1754279" y="4112343"/>
            <a:ext cx="351439" cy="345965"/>
            <a:chOff x="1754279" y="4286593"/>
            <a:chExt cx="351439" cy="345965"/>
          </a:xfrm>
        </p:grpSpPr>
        <p:sp>
          <p:nvSpPr>
            <p:cNvPr id="11073" name="Google Shape;11073;p6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64"/>
          <p:cNvGrpSpPr/>
          <p:nvPr/>
        </p:nvGrpSpPr>
        <p:grpSpPr>
          <a:xfrm>
            <a:off x="3996113" y="4116926"/>
            <a:ext cx="336512" cy="335048"/>
            <a:chOff x="3996113" y="4291176"/>
            <a:chExt cx="336512" cy="335048"/>
          </a:xfrm>
        </p:grpSpPr>
        <p:sp>
          <p:nvSpPr>
            <p:cNvPr id="11079" name="Google Shape;11079;p6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2" name="Google Shape;11082;p6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3" name="Google Shape;11083;p64"/>
          <p:cNvGrpSpPr/>
          <p:nvPr/>
        </p:nvGrpSpPr>
        <p:grpSpPr>
          <a:xfrm>
            <a:off x="2179081" y="4111261"/>
            <a:ext cx="397525" cy="348670"/>
            <a:chOff x="2179081" y="4285511"/>
            <a:chExt cx="397525" cy="348670"/>
          </a:xfrm>
        </p:grpSpPr>
        <p:sp>
          <p:nvSpPr>
            <p:cNvPr id="11084" name="Google Shape;11084;p6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64"/>
          <p:cNvGrpSpPr/>
          <p:nvPr/>
        </p:nvGrpSpPr>
        <p:grpSpPr>
          <a:xfrm>
            <a:off x="3584201" y="4120746"/>
            <a:ext cx="267574" cy="329415"/>
            <a:chOff x="3584201" y="4294996"/>
            <a:chExt cx="267574" cy="329415"/>
          </a:xfrm>
        </p:grpSpPr>
        <p:sp>
          <p:nvSpPr>
            <p:cNvPr id="11087" name="Google Shape;11087;p6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64"/>
          <p:cNvGrpSpPr/>
          <p:nvPr/>
        </p:nvGrpSpPr>
        <p:grpSpPr>
          <a:xfrm>
            <a:off x="3082855" y="4121478"/>
            <a:ext cx="375946" cy="327823"/>
            <a:chOff x="3082855" y="4295728"/>
            <a:chExt cx="375946" cy="327823"/>
          </a:xfrm>
        </p:grpSpPr>
        <p:sp>
          <p:nvSpPr>
            <p:cNvPr id="11092" name="Google Shape;11092;p6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4"/>
          <p:cNvGrpSpPr/>
          <p:nvPr/>
        </p:nvGrpSpPr>
        <p:grpSpPr>
          <a:xfrm>
            <a:off x="2749016" y="4116926"/>
            <a:ext cx="150831" cy="336926"/>
            <a:chOff x="2749016" y="4291176"/>
            <a:chExt cx="150831" cy="336926"/>
          </a:xfrm>
        </p:grpSpPr>
        <p:sp>
          <p:nvSpPr>
            <p:cNvPr id="11104" name="Google Shape;11104;p6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64"/>
          <p:cNvGrpSpPr/>
          <p:nvPr/>
        </p:nvGrpSpPr>
        <p:grpSpPr>
          <a:xfrm>
            <a:off x="7127716" y="4105182"/>
            <a:ext cx="248254" cy="361942"/>
            <a:chOff x="7127716" y="4279432"/>
            <a:chExt cx="248254" cy="361942"/>
          </a:xfrm>
        </p:grpSpPr>
        <p:sp>
          <p:nvSpPr>
            <p:cNvPr id="11109" name="Google Shape;11109;p6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7565408" y="4105182"/>
            <a:ext cx="248255" cy="361942"/>
            <a:chOff x="7565408" y="4279432"/>
            <a:chExt cx="248255" cy="361942"/>
          </a:xfrm>
        </p:grpSpPr>
        <p:sp>
          <p:nvSpPr>
            <p:cNvPr id="11119" name="Google Shape;11119;p6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4"/>
          <p:cNvGrpSpPr/>
          <p:nvPr/>
        </p:nvGrpSpPr>
        <p:grpSpPr>
          <a:xfrm>
            <a:off x="6264109" y="4105182"/>
            <a:ext cx="225498" cy="361560"/>
            <a:chOff x="6264109" y="4279432"/>
            <a:chExt cx="225498" cy="361560"/>
          </a:xfrm>
        </p:grpSpPr>
        <p:sp>
          <p:nvSpPr>
            <p:cNvPr id="11128" name="Google Shape;11128;p6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64"/>
          <p:cNvGrpSpPr/>
          <p:nvPr/>
        </p:nvGrpSpPr>
        <p:grpSpPr>
          <a:xfrm>
            <a:off x="7929578" y="4110115"/>
            <a:ext cx="395266" cy="351312"/>
            <a:chOff x="7929578" y="4284365"/>
            <a:chExt cx="395266" cy="351312"/>
          </a:xfrm>
        </p:grpSpPr>
        <p:sp>
          <p:nvSpPr>
            <p:cNvPr id="11131" name="Google Shape;11131;p6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64"/>
          <p:cNvGrpSpPr/>
          <p:nvPr/>
        </p:nvGrpSpPr>
        <p:grpSpPr>
          <a:xfrm>
            <a:off x="6595502" y="4149527"/>
            <a:ext cx="426315" cy="332826"/>
            <a:chOff x="6639652" y="4323777"/>
            <a:chExt cx="426315" cy="332826"/>
          </a:xfrm>
        </p:grpSpPr>
        <p:sp>
          <p:nvSpPr>
            <p:cNvPr id="11136" name="Google Shape;11136;p6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64"/>
          <p:cNvGrpSpPr/>
          <p:nvPr/>
        </p:nvGrpSpPr>
        <p:grpSpPr>
          <a:xfrm>
            <a:off x="5357662" y="4123387"/>
            <a:ext cx="287275" cy="326296"/>
            <a:chOff x="5357662" y="4297637"/>
            <a:chExt cx="287275" cy="326296"/>
          </a:xfrm>
        </p:grpSpPr>
        <p:sp>
          <p:nvSpPr>
            <p:cNvPr id="11147" name="Google Shape;11147;p6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4"/>
          <p:cNvGrpSpPr/>
          <p:nvPr/>
        </p:nvGrpSpPr>
        <p:grpSpPr>
          <a:xfrm>
            <a:off x="5774124" y="4120300"/>
            <a:ext cx="331611" cy="331674"/>
            <a:chOff x="5774124" y="4294550"/>
            <a:chExt cx="331611" cy="331674"/>
          </a:xfrm>
        </p:grpSpPr>
        <p:sp>
          <p:nvSpPr>
            <p:cNvPr id="11153" name="Google Shape;11153;p6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4"/>
          <p:cNvGrpSpPr/>
          <p:nvPr/>
        </p:nvGrpSpPr>
        <p:grpSpPr>
          <a:xfrm>
            <a:off x="4890434" y="4113139"/>
            <a:ext cx="345997" cy="346029"/>
            <a:chOff x="4890434" y="4287389"/>
            <a:chExt cx="345997" cy="346029"/>
          </a:xfrm>
        </p:grpSpPr>
        <p:sp>
          <p:nvSpPr>
            <p:cNvPr id="11156" name="Google Shape;11156;p6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4"/>
          <p:cNvGrpSpPr/>
          <p:nvPr/>
        </p:nvGrpSpPr>
        <p:grpSpPr>
          <a:xfrm>
            <a:off x="2165809" y="3636809"/>
            <a:ext cx="422542" cy="342973"/>
            <a:chOff x="2165809" y="3811059"/>
            <a:chExt cx="422542" cy="342973"/>
          </a:xfrm>
        </p:grpSpPr>
        <p:sp>
          <p:nvSpPr>
            <p:cNvPr id="11164" name="Google Shape;11164;p6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2" name="Google Shape;11182;p6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3" name="Google Shape;11183;p64"/>
          <p:cNvGrpSpPr/>
          <p:nvPr/>
        </p:nvGrpSpPr>
        <p:grpSpPr>
          <a:xfrm>
            <a:off x="903530" y="3631875"/>
            <a:ext cx="264550" cy="353222"/>
            <a:chOff x="903530" y="3806125"/>
            <a:chExt cx="264550" cy="353222"/>
          </a:xfrm>
        </p:grpSpPr>
        <p:sp>
          <p:nvSpPr>
            <p:cNvPr id="11184" name="Google Shape;11184;p6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4"/>
          <p:cNvGrpSpPr/>
          <p:nvPr/>
        </p:nvGrpSpPr>
        <p:grpSpPr>
          <a:xfrm>
            <a:off x="850092" y="3178684"/>
            <a:ext cx="369517" cy="375660"/>
            <a:chOff x="850092" y="3352934"/>
            <a:chExt cx="369517" cy="375660"/>
          </a:xfrm>
        </p:grpSpPr>
        <p:sp>
          <p:nvSpPr>
            <p:cNvPr id="11189" name="Google Shape;11189;p6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4"/>
          <p:cNvGrpSpPr/>
          <p:nvPr/>
        </p:nvGrpSpPr>
        <p:grpSpPr>
          <a:xfrm>
            <a:off x="2611458" y="3642124"/>
            <a:ext cx="426329" cy="332375"/>
            <a:chOff x="2611458" y="3816374"/>
            <a:chExt cx="426329" cy="332375"/>
          </a:xfrm>
        </p:grpSpPr>
        <p:sp>
          <p:nvSpPr>
            <p:cNvPr id="11195" name="Google Shape;11195;p6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5" name="Google Shape;11205;p6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6" name="Google Shape;11206;p64"/>
          <p:cNvGrpSpPr/>
          <p:nvPr/>
        </p:nvGrpSpPr>
        <p:grpSpPr>
          <a:xfrm>
            <a:off x="4019984" y="3631143"/>
            <a:ext cx="293704" cy="353954"/>
            <a:chOff x="4019984" y="3805393"/>
            <a:chExt cx="293704" cy="353954"/>
          </a:xfrm>
        </p:grpSpPr>
        <p:sp>
          <p:nvSpPr>
            <p:cNvPr id="11207" name="Google Shape;11207;p6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4"/>
          <p:cNvGrpSpPr/>
          <p:nvPr/>
        </p:nvGrpSpPr>
        <p:grpSpPr>
          <a:xfrm>
            <a:off x="8006505" y="3215794"/>
            <a:ext cx="323654" cy="303189"/>
            <a:chOff x="8006505" y="3390044"/>
            <a:chExt cx="323654" cy="303189"/>
          </a:xfrm>
        </p:grpSpPr>
        <p:sp>
          <p:nvSpPr>
            <p:cNvPr id="11210" name="Google Shape;11210;p6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4"/>
          <p:cNvGrpSpPr/>
          <p:nvPr/>
        </p:nvGrpSpPr>
        <p:grpSpPr>
          <a:xfrm>
            <a:off x="1299146" y="3632257"/>
            <a:ext cx="367990" cy="351312"/>
            <a:chOff x="1299146" y="3806507"/>
            <a:chExt cx="367990" cy="351312"/>
          </a:xfrm>
        </p:grpSpPr>
        <p:sp>
          <p:nvSpPr>
            <p:cNvPr id="11217" name="Google Shape;11217;p6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7550258" y="3658420"/>
            <a:ext cx="371395" cy="301279"/>
            <a:chOff x="7550258" y="3832670"/>
            <a:chExt cx="371395" cy="301279"/>
          </a:xfrm>
        </p:grpSpPr>
        <p:sp>
          <p:nvSpPr>
            <p:cNvPr id="11221" name="Google Shape;11221;p6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9" name="Google Shape;11239;p6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64"/>
          <p:cNvGrpSpPr/>
          <p:nvPr/>
        </p:nvGrpSpPr>
        <p:grpSpPr>
          <a:xfrm>
            <a:off x="6659725" y="3633785"/>
            <a:ext cx="367608" cy="350548"/>
            <a:chOff x="6659725" y="3808035"/>
            <a:chExt cx="367608" cy="350548"/>
          </a:xfrm>
        </p:grpSpPr>
        <p:sp>
          <p:nvSpPr>
            <p:cNvPr id="11241" name="Google Shape;11241;p6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4"/>
          <p:cNvGrpSpPr/>
          <p:nvPr/>
        </p:nvGrpSpPr>
        <p:grpSpPr>
          <a:xfrm>
            <a:off x="6219391" y="3642506"/>
            <a:ext cx="356627" cy="334252"/>
            <a:chOff x="6219391" y="3816756"/>
            <a:chExt cx="356627" cy="334252"/>
          </a:xfrm>
        </p:grpSpPr>
        <p:sp>
          <p:nvSpPr>
            <p:cNvPr id="11244" name="Google Shape;11244;p6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4"/>
          <p:cNvGrpSpPr/>
          <p:nvPr/>
        </p:nvGrpSpPr>
        <p:grpSpPr>
          <a:xfrm>
            <a:off x="5778676" y="3652722"/>
            <a:ext cx="349052" cy="313055"/>
            <a:chOff x="5778676" y="3826972"/>
            <a:chExt cx="349052" cy="313055"/>
          </a:xfrm>
        </p:grpSpPr>
        <p:sp>
          <p:nvSpPr>
            <p:cNvPr id="11249" name="Google Shape;11249;p6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64"/>
          <p:cNvGrpSpPr/>
          <p:nvPr/>
        </p:nvGrpSpPr>
        <p:grpSpPr>
          <a:xfrm>
            <a:off x="5355784" y="3660297"/>
            <a:ext cx="299019" cy="297905"/>
            <a:chOff x="5355784" y="3834547"/>
            <a:chExt cx="299019" cy="297905"/>
          </a:xfrm>
        </p:grpSpPr>
        <p:sp>
          <p:nvSpPr>
            <p:cNvPr id="11255" name="Google Shape;11255;p6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64"/>
          <p:cNvGrpSpPr/>
          <p:nvPr/>
        </p:nvGrpSpPr>
        <p:grpSpPr>
          <a:xfrm>
            <a:off x="8036455" y="3633021"/>
            <a:ext cx="292176" cy="353985"/>
            <a:chOff x="8036455" y="3807271"/>
            <a:chExt cx="292176" cy="353985"/>
          </a:xfrm>
        </p:grpSpPr>
        <p:sp>
          <p:nvSpPr>
            <p:cNvPr id="11260" name="Google Shape;11260;p6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2" name="Google Shape;11262;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263" name="Google Shape;11263;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264" name="Google Shape;11264;p64"/>
          <p:cNvGrpSpPr/>
          <p:nvPr/>
        </p:nvGrpSpPr>
        <p:grpSpPr>
          <a:xfrm>
            <a:off x="4874902" y="3634549"/>
            <a:ext cx="345615" cy="350835"/>
            <a:chOff x="4874902" y="3808799"/>
            <a:chExt cx="345615" cy="350835"/>
          </a:xfrm>
        </p:grpSpPr>
        <p:sp>
          <p:nvSpPr>
            <p:cNvPr id="11265" name="Google Shape;11265;p6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4"/>
          <p:cNvGrpSpPr/>
          <p:nvPr/>
        </p:nvGrpSpPr>
        <p:grpSpPr>
          <a:xfrm>
            <a:off x="3095745" y="3631143"/>
            <a:ext cx="352840" cy="354717"/>
            <a:chOff x="3095745" y="3805393"/>
            <a:chExt cx="352840" cy="354717"/>
          </a:xfrm>
        </p:grpSpPr>
        <p:sp>
          <p:nvSpPr>
            <p:cNvPr id="11283" name="Google Shape;11283;p6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92" name="Shape 11292"/>
        <p:cNvGrpSpPr/>
        <p:nvPr/>
      </p:nvGrpSpPr>
      <p:grpSpPr>
        <a:xfrm>
          <a:off x="0" y="0"/>
          <a:ext cx="0" cy="0"/>
          <a:chOff x="0" y="0"/>
          <a:chExt cx="0" cy="0"/>
        </a:xfrm>
      </p:grpSpPr>
      <p:grpSp>
        <p:nvGrpSpPr>
          <p:cNvPr id="11293" name="Google Shape;11293;p65"/>
          <p:cNvGrpSpPr/>
          <p:nvPr/>
        </p:nvGrpSpPr>
        <p:grpSpPr>
          <a:xfrm>
            <a:off x="2733780" y="4039081"/>
            <a:ext cx="342144" cy="362704"/>
            <a:chOff x="2704005" y="4258781"/>
            <a:chExt cx="342144" cy="362704"/>
          </a:xfrm>
        </p:grpSpPr>
        <p:sp>
          <p:nvSpPr>
            <p:cNvPr id="11294" name="Google Shape;11294;p6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5"/>
          <p:cNvGrpSpPr/>
          <p:nvPr/>
        </p:nvGrpSpPr>
        <p:grpSpPr>
          <a:xfrm>
            <a:off x="2157462" y="4083096"/>
            <a:ext cx="347435" cy="363370"/>
            <a:chOff x="2157462" y="4258496"/>
            <a:chExt cx="347435" cy="363370"/>
          </a:xfrm>
        </p:grpSpPr>
        <p:sp>
          <p:nvSpPr>
            <p:cNvPr id="11302" name="Google Shape;11302;p6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5"/>
          <p:cNvGrpSpPr/>
          <p:nvPr/>
        </p:nvGrpSpPr>
        <p:grpSpPr>
          <a:xfrm>
            <a:off x="4010963" y="3588381"/>
            <a:ext cx="343665" cy="363211"/>
            <a:chOff x="4010963" y="3763781"/>
            <a:chExt cx="343665" cy="363211"/>
          </a:xfrm>
        </p:grpSpPr>
        <p:sp>
          <p:nvSpPr>
            <p:cNvPr id="11306" name="Google Shape;11306;p6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5"/>
          <p:cNvGrpSpPr/>
          <p:nvPr/>
        </p:nvGrpSpPr>
        <p:grpSpPr>
          <a:xfrm>
            <a:off x="2214042" y="3635109"/>
            <a:ext cx="368153" cy="311193"/>
            <a:chOff x="2214042" y="3810509"/>
            <a:chExt cx="368153" cy="311193"/>
          </a:xfrm>
        </p:grpSpPr>
        <p:sp>
          <p:nvSpPr>
            <p:cNvPr id="11312" name="Google Shape;11312;p6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5"/>
          <p:cNvGrpSpPr/>
          <p:nvPr/>
        </p:nvGrpSpPr>
        <p:grpSpPr>
          <a:xfrm>
            <a:off x="1797413" y="3606819"/>
            <a:ext cx="367805" cy="367773"/>
            <a:chOff x="1768938" y="3782219"/>
            <a:chExt cx="367805" cy="367773"/>
          </a:xfrm>
        </p:grpSpPr>
        <p:sp>
          <p:nvSpPr>
            <p:cNvPr id="11315" name="Google Shape;11315;p6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65"/>
          <p:cNvGrpSpPr/>
          <p:nvPr/>
        </p:nvGrpSpPr>
        <p:grpSpPr>
          <a:xfrm>
            <a:off x="2681385" y="3623039"/>
            <a:ext cx="325544" cy="327413"/>
            <a:chOff x="2681385" y="3798439"/>
            <a:chExt cx="325544" cy="327413"/>
          </a:xfrm>
        </p:grpSpPr>
        <p:sp>
          <p:nvSpPr>
            <p:cNvPr id="11321" name="Google Shape;11321;p6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5"/>
          <p:cNvGrpSpPr/>
          <p:nvPr/>
        </p:nvGrpSpPr>
        <p:grpSpPr>
          <a:xfrm>
            <a:off x="6243928" y="4088102"/>
            <a:ext cx="274254" cy="350824"/>
            <a:chOff x="6243928" y="4263502"/>
            <a:chExt cx="274254" cy="350824"/>
          </a:xfrm>
        </p:grpSpPr>
        <p:sp>
          <p:nvSpPr>
            <p:cNvPr id="11329" name="Google Shape;11329;p6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5"/>
          <p:cNvGrpSpPr/>
          <p:nvPr/>
        </p:nvGrpSpPr>
        <p:grpSpPr>
          <a:xfrm>
            <a:off x="3560600" y="3587938"/>
            <a:ext cx="352345" cy="363655"/>
            <a:chOff x="3560600" y="3763338"/>
            <a:chExt cx="352345" cy="363655"/>
          </a:xfrm>
        </p:grpSpPr>
        <p:sp>
          <p:nvSpPr>
            <p:cNvPr id="11338" name="Google Shape;11338;p6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5"/>
          <p:cNvGrpSpPr/>
          <p:nvPr/>
        </p:nvGrpSpPr>
        <p:grpSpPr>
          <a:xfrm>
            <a:off x="5790556" y="4085852"/>
            <a:ext cx="279513" cy="356083"/>
            <a:chOff x="5790556" y="4261252"/>
            <a:chExt cx="279513" cy="356083"/>
          </a:xfrm>
        </p:grpSpPr>
        <p:sp>
          <p:nvSpPr>
            <p:cNvPr id="11342" name="Google Shape;11342;p6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5"/>
          <p:cNvGrpSpPr/>
          <p:nvPr/>
        </p:nvGrpSpPr>
        <p:grpSpPr>
          <a:xfrm>
            <a:off x="5341333" y="4085852"/>
            <a:ext cx="278752" cy="356463"/>
            <a:chOff x="5341333" y="4261252"/>
            <a:chExt cx="278752" cy="356463"/>
          </a:xfrm>
        </p:grpSpPr>
        <p:sp>
          <p:nvSpPr>
            <p:cNvPr id="11350" name="Google Shape;11350;p6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7" name="Google Shape;11357;p6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8" name="Google Shape;11358;p65"/>
          <p:cNvGrpSpPr/>
          <p:nvPr/>
        </p:nvGrpSpPr>
        <p:grpSpPr>
          <a:xfrm>
            <a:off x="3103646" y="3590676"/>
            <a:ext cx="360233" cy="362451"/>
            <a:chOff x="3107608" y="3763401"/>
            <a:chExt cx="360233" cy="362451"/>
          </a:xfrm>
        </p:grpSpPr>
        <p:sp>
          <p:nvSpPr>
            <p:cNvPr id="11359" name="Google Shape;11359;p6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5"/>
          <p:cNvGrpSpPr/>
          <p:nvPr/>
        </p:nvGrpSpPr>
        <p:grpSpPr>
          <a:xfrm>
            <a:off x="889343" y="3625827"/>
            <a:ext cx="351585" cy="339705"/>
            <a:chOff x="889343" y="3801227"/>
            <a:chExt cx="351585" cy="339705"/>
          </a:xfrm>
        </p:grpSpPr>
        <p:sp>
          <p:nvSpPr>
            <p:cNvPr id="11363" name="Google Shape;11363;p6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65"/>
          <p:cNvGrpSpPr/>
          <p:nvPr/>
        </p:nvGrpSpPr>
        <p:grpSpPr>
          <a:xfrm>
            <a:off x="4896609" y="4085472"/>
            <a:ext cx="278784" cy="355323"/>
            <a:chOff x="4896609" y="4260872"/>
            <a:chExt cx="278784" cy="355323"/>
          </a:xfrm>
        </p:grpSpPr>
        <p:sp>
          <p:nvSpPr>
            <p:cNvPr id="11369" name="Google Shape;11369;p6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65"/>
          <p:cNvGrpSpPr/>
          <p:nvPr/>
        </p:nvGrpSpPr>
        <p:grpSpPr>
          <a:xfrm>
            <a:off x="7598438" y="4090731"/>
            <a:ext cx="260283" cy="345914"/>
            <a:chOff x="7598438" y="4266131"/>
            <a:chExt cx="260283" cy="345914"/>
          </a:xfrm>
        </p:grpSpPr>
        <p:sp>
          <p:nvSpPr>
            <p:cNvPr id="11376" name="Google Shape;11376;p6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5"/>
          <p:cNvGrpSpPr/>
          <p:nvPr/>
        </p:nvGrpSpPr>
        <p:grpSpPr>
          <a:xfrm>
            <a:off x="1767069" y="3184746"/>
            <a:ext cx="286324" cy="348163"/>
            <a:chOff x="1767069" y="3360146"/>
            <a:chExt cx="286324" cy="348163"/>
          </a:xfrm>
        </p:grpSpPr>
        <p:sp>
          <p:nvSpPr>
            <p:cNvPr id="11384" name="Google Shape;11384;p6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5"/>
          <p:cNvGrpSpPr/>
          <p:nvPr/>
        </p:nvGrpSpPr>
        <p:grpSpPr>
          <a:xfrm>
            <a:off x="7149944" y="4090731"/>
            <a:ext cx="260283" cy="345914"/>
            <a:chOff x="7149944" y="4266131"/>
            <a:chExt cx="260283" cy="345914"/>
          </a:xfrm>
        </p:grpSpPr>
        <p:sp>
          <p:nvSpPr>
            <p:cNvPr id="11392" name="Google Shape;11392;p6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5"/>
          <p:cNvGrpSpPr/>
          <p:nvPr/>
        </p:nvGrpSpPr>
        <p:grpSpPr>
          <a:xfrm>
            <a:off x="6695051" y="4083951"/>
            <a:ext cx="270104" cy="360233"/>
            <a:chOff x="6695051" y="4259351"/>
            <a:chExt cx="270104" cy="360233"/>
          </a:xfrm>
        </p:grpSpPr>
        <p:sp>
          <p:nvSpPr>
            <p:cNvPr id="11399" name="Google Shape;11399;p6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65"/>
          <p:cNvGrpSpPr/>
          <p:nvPr/>
        </p:nvGrpSpPr>
        <p:grpSpPr>
          <a:xfrm>
            <a:off x="8047661" y="4082051"/>
            <a:ext cx="277263" cy="362514"/>
            <a:chOff x="8047661" y="4257451"/>
            <a:chExt cx="277263" cy="362514"/>
          </a:xfrm>
        </p:grpSpPr>
        <p:sp>
          <p:nvSpPr>
            <p:cNvPr id="11404" name="Google Shape;11404;p6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65"/>
          <p:cNvGrpSpPr/>
          <p:nvPr/>
        </p:nvGrpSpPr>
        <p:grpSpPr>
          <a:xfrm>
            <a:off x="6248078" y="3609068"/>
            <a:ext cx="277263" cy="356115"/>
            <a:chOff x="6248078" y="3784468"/>
            <a:chExt cx="277263" cy="356115"/>
          </a:xfrm>
        </p:grpSpPr>
        <p:sp>
          <p:nvSpPr>
            <p:cNvPr id="11409" name="Google Shape;11409;p6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5"/>
          <p:cNvGrpSpPr/>
          <p:nvPr/>
        </p:nvGrpSpPr>
        <p:grpSpPr>
          <a:xfrm>
            <a:off x="5800725" y="3610589"/>
            <a:ext cx="277644" cy="354594"/>
            <a:chOff x="5800725" y="3785989"/>
            <a:chExt cx="277644" cy="354594"/>
          </a:xfrm>
        </p:grpSpPr>
        <p:sp>
          <p:nvSpPr>
            <p:cNvPr id="11415" name="Google Shape;11415;p6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5"/>
          <p:cNvGrpSpPr/>
          <p:nvPr/>
        </p:nvGrpSpPr>
        <p:grpSpPr>
          <a:xfrm>
            <a:off x="2206122" y="3185348"/>
            <a:ext cx="308183" cy="347561"/>
            <a:chOff x="2206122" y="3360748"/>
            <a:chExt cx="308183" cy="347561"/>
          </a:xfrm>
        </p:grpSpPr>
        <p:sp>
          <p:nvSpPr>
            <p:cNvPr id="11423" name="Google Shape;11423;p6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5353403" y="3610209"/>
            <a:ext cx="277992" cy="354974"/>
            <a:chOff x="5353403" y="3785609"/>
            <a:chExt cx="277992" cy="354974"/>
          </a:xfrm>
        </p:grpSpPr>
        <p:sp>
          <p:nvSpPr>
            <p:cNvPr id="11429" name="Google Shape;11429;p6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4896229" y="3610589"/>
            <a:ext cx="278784" cy="354594"/>
            <a:chOff x="4896229" y="3785989"/>
            <a:chExt cx="278784" cy="354594"/>
          </a:xfrm>
        </p:grpSpPr>
        <p:sp>
          <p:nvSpPr>
            <p:cNvPr id="11436" name="Google Shape;11436;p6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5"/>
          <p:cNvGrpSpPr/>
          <p:nvPr/>
        </p:nvGrpSpPr>
        <p:grpSpPr>
          <a:xfrm>
            <a:off x="7592387" y="3612458"/>
            <a:ext cx="273874" cy="351204"/>
            <a:chOff x="7592387" y="3787858"/>
            <a:chExt cx="273874" cy="351204"/>
          </a:xfrm>
        </p:grpSpPr>
        <p:sp>
          <p:nvSpPr>
            <p:cNvPr id="11443" name="Google Shape;11443;p6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65"/>
          <p:cNvGrpSpPr/>
          <p:nvPr/>
        </p:nvGrpSpPr>
        <p:grpSpPr>
          <a:xfrm>
            <a:off x="7145794" y="3612458"/>
            <a:ext cx="274254" cy="350444"/>
            <a:chOff x="7145794" y="3787858"/>
            <a:chExt cx="274254" cy="350444"/>
          </a:xfrm>
        </p:grpSpPr>
        <p:sp>
          <p:nvSpPr>
            <p:cNvPr id="11448" name="Google Shape;11448;p6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65"/>
          <p:cNvGrpSpPr/>
          <p:nvPr/>
        </p:nvGrpSpPr>
        <p:grpSpPr>
          <a:xfrm>
            <a:off x="8054060" y="3611698"/>
            <a:ext cx="266334" cy="353834"/>
            <a:chOff x="8054060" y="3787098"/>
            <a:chExt cx="266334" cy="353834"/>
          </a:xfrm>
        </p:grpSpPr>
        <p:sp>
          <p:nvSpPr>
            <p:cNvPr id="11455" name="Google Shape;11455;p6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65"/>
          <p:cNvGrpSpPr/>
          <p:nvPr/>
        </p:nvGrpSpPr>
        <p:grpSpPr>
          <a:xfrm>
            <a:off x="6702211" y="3607199"/>
            <a:ext cx="270104" cy="361754"/>
            <a:chOff x="6702211" y="3782599"/>
            <a:chExt cx="270104" cy="361754"/>
          </a:xfrm>
        </p:grpSpPr>
        <p:sp>
          <p:nvSpPr>
            <p:cNvPr id="11460" name="Google Shape;11460;p6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5"/>
          <p:cNvGrpSpPr/>
          <p:nvPr/>
        </p:nvGrpSpPr>
        <p:grpSpPr>
          <a:xfrm>
            <a:off x="3516886" y="3263327"/>
            <a:ext cx="391854" cy="269922"/>
            <a:chOff x="3516850" y="3406526"/>
            <a:chExt cx="369674" cy="254644"/>
          </a:xfrm>
        </p:grpSpPr>
        <p:sp>
          <p:nvSpPr>
            <p:cNvPr id="11466" name="Google Shape;11466;p6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65"/>
          <p:cNvGrpSpPr/>
          <p:nvPr/>
        </p:nvGrpSpPr>
        <p:grpSpPr>
          <a:xfrm>
            <a:off x="1310655" y="3185127"/>
            <a:ext cx="306314" cy="347403"/>
            <a:chOff x="1310655" y="3360527"/>
            <a:chExt cx="306314" cy="347403"/>
          </a:xfrm>
        </p:grpSpPr>
        <p:sp>
          <p:nvSpPr>
            <p:cNvPr id="11471" name="Google Shape;11471;p6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65"/>
          <p:cNvGrpSpPr/>
          <p:nvPr/>
        </p:nvGrpSpPr>
        <p:grpSpPr>
          <a:xfrm>
            <a:off x="3119678" y="3184746"/>
            <a:ext cx="269343" cy="348543"/>
            <a:chOff x="3119678" y="3360146"/>
            <a:chExt cx="269343" cy="348543"/>
          </a:xfrm>
        </p:grpSpPr>
        <p:sp>
          <p:nvSpPr>
            <p:cNvPr id="11477" name="Google Shape;11477;p6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5"/>
          <p:cNvGrpSpPr/>
          <p:nvPr/>
        </p:nvGrpSpPr>
        <p:grpSpPr>
          <a:xfrm>
            <a:off x="3967213" y="3181547"/>
            <a:ext cx="368185" cy="354753"/>
            <a:chOff x="3967213" y="3356947"/>
            <a:chExt cx="368185" cy="354753"/>
          </a:xfrm>
        </p:grpSpPr>
        <p:sp>
          <p:nvSpPr>
            <p:cNvPr id="11485" name="Google Shape;11485;p6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5"/>
          <p:cNvGrpSpPr/>
          <p:nvPr/>
        </p:nvGrpSpPr>
        <p:grpSpPr>
          <a:xfrm>
            <a:off x="871254" y="3184746"/>
            <a:ext cx="285183" cy="347023"/>
            <a:chOff x="871254" y="3360146"/>
            <a:chExt cx="285183" cy="347023"/>
          </a:xfrm>
        </p:grpSpPr>
        <p:sp>
          <p:nvSpPr>
            <p:cNvPr id="11491" name="Google Shape;11491;p6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5"/>
          <p:cNvGrpSpPr/>
          <p:nvPr/>
        </p:nvGrpSpPr>
        <p:grpSpPr>
          <a:xfrm>
            <a:off x="2665165" y="3184746"/>
            <a:ext cx="281794" cy="349684"/>
            <a:chOff x="2665165" y="3360146"/>
            <a:chExt cx="281794" cy="349684"/>
          </a:xfrm>
        </p:grpSpPr>
        <p:sp>
          <p:nvSpPr>
            <p:cNvPr id="11496" name="Google Shape;11496;p6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5"/>
          <p:cNvGrpSpPr/>
          <p:nvPr/>
        </p:nvGrpSpPr>
        <p:grpSpPr>
          <a:xfrm>
            <a:off x="7156344" y="3172296"/>
            <a:ext cx="264465" cy="353074"/>
            <a:chOff x="7156344" y="3347696"/>
            <a:chExt cx="264465" cy="353074"/>
          </a:xfrm>
        </p:grpSpPr>
        <p:sp>
          <p:nvSpPr>
            <p:cNvPr id="11502" name="Google Shape;11502;p6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5"/>
          <p:cNvGrpSpPr/>
          <p:nvPr/>
        </p:nvGrpSpPr>
        <p:grpSpPr>
          <a:xfrm>
            <a:off x="6703732" y="3171536"/>
            <a:ext cx="264813" cy="352693"/>
            <a:chOff x="6703732" y="3346936"/>
            <a:chExt cx="264813" cy="352693"/>
          </a:xfrm>
        </p:grpSpPr>
        <p:sp>
          <p:nvSpPr>
            <p:cNvPr id="11508" name="Google Shape;11508;p6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65"/>
          <p:cNvGrpSpPr/>
          <p:nvPr/>
        </p:nvGrpSpPr>
        <p:grpSpPr>
          <a:xfrm>
            <a:off x="6252228" y="3171536"/>
            <a:ext cx="265193" cy="352693"/>
            <a:chOff x="6252228" y="3346936"/>
            <a:chExt cx="265193" cy="352693"/>
          </a:xfrm>
        </p:grpSpPr>
        <p:sp>
          <p:nvSpPr>
            <p:cNvPr id="11514" name="Google Shape;11514;p6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5"/>
          <p:cNvGrpSpPr/>
          <p:nvPr/>
        </p:nvGrpSpPr>
        <p:grpSpPr>
          <a:xfrm>
            <a:off x="5801105" y="3172296"/>
            <a:ext cx="264813" cy="351933"/>
            <a:chOff x="5801105" y="3347696"/>
            <a:chExt cx="264813" cy="351933"/>
          </a:xfrm>
        </p:grpSpPr>
        <p:sp>
          <p:nvSpPr>
            <p:cNvPr id="11518" name="Google Shape;11518;p6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5"/>
          <p:cNvGrpSpPr/>
          <p:nvPr/>
        </p:nvGrpSpPr>
        <p:grpSpPr>
          <a:xfrm>
            <a:off x="5349253" y="3171536"/>
            <a:ext cx="265922" cy="352693"/>
            <a:chOff x="5349253" y="3346936"/>
            <a:chExt cx="265922" cy="352693"/>
          </a:xfrm>
        </p:grpSpPr>
        <p:sp>
          <p:nvSpPr>
            <p:cNvPr id="11523" name="Google Shape;11523;p6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65"/>
          <p:cNvGrpSpPr/>
          <p:nvPr/>
        </p:nvGrpSpPr>
        <p:grpSpPr>
          <a:xfrm>
            <a:off x="4907159" y="3171536"/>
            <a:ext cx="264845" cy="354214"/>
            <a:chOff x="4907159" y="3346936"/>
            <a:chExt cx="264845" cy="354214"/>
          </a:xfrm>
        </p:grpSpPr>
        <p:sp>
          <p:nvSpPr>
            <p:cNvPr id="11530" name="Google Shape;11530;p6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65"/>
          <p:cNvGrpSpPr/>
          <p:nvPr/>
        </p:nvGrpSpPr>
        <p:grpSpPr>
          <a:xfrm>
            <a:off x="8048421" y="3159086"/>
            <a:ext cx="276503" cy="369674"/>
            <a:chOff x="8048421" y="3334486"/>
            <a:chExt cx="276503" cy="369674"/>
          </a:xfrm>
        </p:grpSpPr>
        <p:sp>
          <p:nvSpPr>
            <p:cNvPr id="11533" name="Google Shape;11533;p6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5"/>
          <p:cNvGrpSpPr/>
          <p:nvPr/>
        </p:nvGrpSpPr>
        <p:grpSpPr>
          <a:xfrm>
            <a:off x="7575787" y="3154555"/>
            <a:ext cx="295384" cy="376834"/>
            <a:chOff x="7575787" y="3329955"/>
            <a:chExt cx="295384" cy="376834"/>
          </a:xfrm>
        </p:grpSpPr>
        <p:sp>
          <p:nvSpPr>
            <p:cNvPr id="11540" name="Google Shape;11540;p6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65"/>
          <p:cNvGrpSpPr/>
          <p:nvPr/>
        </p:nvGrpSpPr>
        <p:grpSpPr>
          <a:xfrm>
            <a:off x="864062" y="2709103"/>
            <a:ext cx="264084" cy="347783"/>
            <a:chOff x="864062" y="2884503"/>
            <a:chExt cx="264084" cy="347783"/>
          </a:xfrm>
        </p:grpSpPr>
        <p:sp>
          <p:nvSpPr>
            <p:cNvPr id="11547" name="Google Shape;11547;p6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5"/>
          <p:cNvGrpSpPr/>
          <p:nvPr/>
        </p:nvGrpSpPr>
        <p:grpSpPr>
          <a:xfrm>
            <a:off x="3978523" y="2709261"/>
            <a:ext cx="348955" cy="346516"/>
            <a:chOff x="3978523" y="2884661"/>
            <a:chExt cx="348955" cy="346516"/>
          </a:xfrm>
        </p:grpSpPr>
        <p:sp>
          <p:nvSpPr>
            <p:cNvPr id="11558" name="Google Shape;11558;p6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65"/>
          <p:cNvGrpSpPr/>
          <p:nvPr/>
        </p:nvGrpSpPr>
        <p:grpSpPr>
          <a:xfrm>
            <a:off x="3556255" y="2709863"/>
            <a:ext cx="347435" cy="345534"/>
            <a:chOff x="3527780" y="2885263"/>
            <a:chExt cx="347435" cy="345534"/>
          </a:xfrm>
        </p:grpSpPr>
        <p:sp>
          <p:nvSpPr>
            <p:cNvPr id="11567" name="Google Shape;11567;p6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5"/>
          <p:cNvGrpSpPr/>
          <p:nvPr/>
        </p:nvGrpSpPr>
        <p:grpSpPr>
          <a:xfrm>
            <a:off x="2239671" y="2709103"/>
            <a:ext cx="218053" cy="348543"/>
            <a:chOff x="2239671" y="2884503"/>
            <a:chExt cx="218053" cy="348543"/>
          </a:xfrm>
        </p:grpSpPr>
        <p:sp>
          <p:nvSpPr>
            <p:cNvPr id="11591" name="Google Shape;11591;p6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65"/>
          <p:cNvGrpSpPr/>
          <p:nvPr/>
        </p:nvGrpSpPr>
        <p:grpSpPr>
          <a:xfrm>
            <a:off x="2691555" y="2709103"/>
            <a:ext cx="215044" cy="348924"/>
            <a:chOff x="2691555" y="2884503"/>
            <a:chExt cx="215044" cy="348924"/>
          </a:xfrm>
        </p:grpSpPr>
        <p:sp>
          <p:nvSpPr>
            <p:cNvPr id="11597" name="Google Shape;11597;p6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5"/>
          <p:cNvGrpSpPr/>
          <p:nvPr/>
        </p:nvGrpSpPr>
        <p:grpSpPr>
          <a:xfrm>
            <a:off x="1770459" y="2709103"/>
            <a:ext cx="254644" cy="348828"/>
            <a:chOff x="1770459" y="2884503"/>
            <a:chExt cx="254644" cy="348828"/>
          </a:xfrm>
        </p:grpSpPr>
        <p:sp>
          <p:nvSpPr>
            <p:cNvPr id="11601" name="Google Shape;11601;p6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5"/>
          <p:cNvGrpSpPr/>
          <p:nvPr/>
        </p:nvGrpSpPr>
        <p:grpSpPr>
          <a:xfrm>
            <a:off x="1317466" y="2709483"/>
            <a:ext cx="258382" cy="348543"/>
            <a:chOff x="1317466" y="2884883"/>
            <a:chExt cx="258382" cy="348543"/>
          </a:xfrm>
        </p:grpSpPr>
        <p:sp>
          <p:nvSpPr>
            <p:cNvPr id="11610" name="Google Shape;11610;p6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5"/>
          <p:cNvGrpSpPr/>
          <p:nvPr/>
        </p:nvGrpSpPr>
        <p:grpSpPr>
          <a:xfrm>
            <a:off x="3121167" y="2709483"/>
            <a:ext cx="258414" cy="348543"/>
            <a:chOff x="3121167" y="2884883"/>
            <a:chExt cx="258414" cy="348543"/>
          </a:xfrm>
        </p:grpSpPr>
        <p:sp>
          <p:nvSpPr>
            <p:cNvPr id="11619" name="Google Shape;11619;p6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5"/>
          <p:cNvGrpSpPr/>
          <p:nvPr/>
        </p:nvGrpSpPr>
        <p:grpSpPr>
          <a:xfrm>
            <a:off x="4899999" y="2706695"/>
            <a:ext cx="271244" cy="346801"/>
            <a:chOff x="4899999" y="2882095"/>
            <a:chExt cx="271244" cy="346801"/>
          </a:xfrm>
        </p:grpSpPr>
        <p:sp>
          <p:nvSpPr>
            <p:cNvPr id="11628" name="Google Shape;11628;p6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5"/>
          <p:cNvGrpSpPr/>
          <p:nvPr/>
        </p:nvGrpSpPr>
        <p:grpSpPr>
          <a:xfrm>
            <a:off x="7162775" y="2705713"/>
            <a:ext cx="259523" cy="346294"/>
            <a:chOff x="7162775" y="2881113"/>
            <a:chExt cx="259523" cy="346294"/>
          </a:xfrm>
        </p:grpSpPr>
        <p:sp>
          <p:nvSpPr>
            <p:cNvPr id="11639" name="Google Shape;11639;p6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5"/>
          <p:cNvGrpSpPr/>
          <p:nvPr/>
        </p:nvGrpSpPr>
        <p:grpSpPr>
          <a:xfrm>
            <a:off x="6709751" y="2706442"/>
            <a:ext cx="261075" cy="347815"/>
            <a:chOff x="6709751" y="2881842"/>
            <a:chExt cx="261075" cy="347815"/>
          </a:xfrm>
        </p:grpSpPr>
        <p:sp>
          <p:nvSpPr>
            <p:cNvPr id="11646" name="Google Shape;11646;p6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5"/>
          <p:cNvGrpSpPr/>
          <p:nvPr/>
        </p:nvGrpSpPr>
        <p:grpSpPr>
          <a:xfrm>
            <a:off x="5807156" y="2705713"/>
            <a:ext cx="261043" cy="348163"/>
            <a:chOff x="5807156" y="2881113"/>
            <a:chExt cx="261043" cy="348163"/>
          </a:xfrm>
        </p:grpSpPr>
        <p:sp>
          <p:nvSpPr>
            <p:cNvPr id="11653" name="Google Shape;11653;p6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5"/>
          <p:cNvGrpSpPr/>
          <p:nvPr/>
        </p:nvGrpSpPr>
        <p:grpSpPr>
          <a:xfrm>
            <a:off x="5355653" y="2706093"/>
            <a:ext cx="262184" cy="346643"/>
            <a:chOff x="5355653" y="2881493"/>
            <a:chExt cx="262184" cy="346643"/>
          </a:xfrm>
        </p:grpSpPr>
        <p:sp>
          <p:nvSpPr>
            <p:cNvPr id="11659" name="Google Shape;11659;p6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5"/>
          <p:cNvGrpSpPr/>
          <p:nvPr/>
        </p:nvGrpSpPr>
        <p:grpSpPr>
          <a:xfrm>
            <a:off x="8055961" y="2706442"/>
            <a:ext cx="260283" cy="345914"/>
            <a:chOff x="8055961" y="2881842"/>
            <a:chExt cx="260283" cy="345914"/>
          </a:xfrm>
        </p:grpSpPr>
        <p:sp>
          <p:nvSpPr>
            <p:cNvPr id="11665" name="Google Shape;11665;p6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5"/>
          <p:cNvGrpSpPr/>
          <p:nvPr/>
        </p:nvGrpSpPr>
        <p:grpSpPr>
          <a:xfrm>
            <a:off x="7609368" y="2718512"/>
            <a:ext cx="264813" cy="353105"/>
            <a:chOff x="7609368" y="2893912"/>
            <a:chExt cx="264813" cy="353105"/>
          </a:xfrm>
        </p:grpSpPr>
        <p:sp>
          <p:nvSpPr>
            <p:cNvPr id="11670" name="Google Shape;11670;p6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65"/>
          <p:cNvGrpSpPr/>
          <p:nvPr/>
        </p:nvGrpSpPr>
        <p:grpSpPr>
          <a:xfrm>
            <a:off x="6248458" y="2694372"/>
            <a:ext cx="270864" cy="360645"/>
            <a:chOff x="6248458" y="2869772"/>
            <a:chExt cx="270864" cy="360645"/>
          </a:xfrm>
        </p:grpSpPr>
        <p:sp>
          <p:nvSpPr>
            <p:cNvPr id="11677" name="Google Shape;11677;p6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5"/>
          <p:cNvGrpSpPr/>
          <p:nvPr/>
        </p:nvGrpSpPr>
        <p:grpSpPr>
          <a:xfrm>
            <a:off x="3075928" y="2270398"/>
            <a:ext cx="363243" cy="300675"/>
            <a:chOff x="3075928" y="2445798"/>
            <a:chExt cx="363243" cy="300675"/>
          </a:xfrm>
        </p:grpSpPr>
        <p:sp>
          <p:nvSpPr>
            <p:cNvPr id="11683" name="Google Shape;11683;p6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65"/>
          <p:cNvGrpSpPr/>
          <p:nvPr/>
        </p:nvGrpSpPr>
        <p:grpSpPr>
          <a:xfrm>
            <a:off x="2633105" y="2256459"/>
            <a:ext cx="363243" cy="328585"/>
            <a:chOff x="2633105" y="2431859"/>
            <a:chExt cx="363243" cy="328585"/>
          </a:xfrm>
        </p:grpSpPr>
        <p:sp>
          <p:nvSpPr>
            <p:cNvPr id="11695" name="Google Shape;11695;p6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5"/>
          <p:cNvGrpSpPr/>
          <p:nvPr/>
        </p:nvGrpSpPr>
        <p:grpSpPr>
          <a:xfrm>
            <a:off x="2189142" y="2245910"/>
            <a:ext cx="365904" cy="350064"/>
            <a:chOff x="2189142" y="2421310"/>
            <a:chExt cx="365904" cy="350064"/>
          </a:xfrm>
        </p:grpSpPr>
        <p:sp>
          <p:nvSpPr>
            <p:cNvPr id="11704" name="Google Shape;11704;p6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3" name="Google Shape;11713;p6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4" name="Google Shape;11714;p65"/>
          <p:cNvGrpSpPr/>
          <p:nvPr/>
        </p:nvGrpSpPr>
        <p:grpSpPr>
          <a:xfrm>
            <a:off x="3961923" y="2310917"/>
            <a:ext cx="364415" cy="220936"/>
            <a:chOff x="3961923" y="2486317"/>
            <a:chExt cx="364415" cy="220936"/>
          </a:xfrm>
        </p:grpSpPr>
        <p:sp>
          <p:nvSpPr>
            <p:cNvPr id="11715" name="Google Shape;11715;p6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9" name="Google Shape;11719;p6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0" name="Google Shape;11720;p65"/>
          <p:cNvGrpSpPr/>
          <p:nvPr/>
        </p:nvGrpSpPr>
        <p:grpSpPr>
          <a:xfrm>
            <a:off x="1303876" y="2243977"/>
            <a:ext cx="363275" cy="354626"/>
            <a:chOff x="1303876" y="2419377"/>
            <a:chExt cx="363275" cy="354626"/>
          </a:xfrm>
        </p:grpSpPr>
        <p:sp>
          <p:nvSpPr>
            <p:cNvPr id="11721" name="Google Shape;11721;p6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65"/>
          <p:cNvGrpSpPr/>
          <p:nvPr/>
        </p:nvGrpSpPr>
        <p:grpSpPr>
          <a:xfrm>
            <a:off x="861053" y="2239510"/>
            <a:ext cx="362134" cy="363623"/>
            <a:chOff x="861053" y="2414910"/>
            <a:chExt cx="362134" cy="363623"/>
          </a:xfrm>
        </p:grpSpPr>
        <p:sp>
          <p:nvSpPr>
            <p:cNvPr id="11730" name="Google Shape;11730;p6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5"/>
          <p:cNvGrpSpPr/>
          <p:nvPr/>
        </p:nvGrpSpPr>
        <p:grpSpPr>
          <a:xfrm>
            <a:off x="7594288" y="2239859"/>
            <a:ext cx="279513" cy="355735"/>
            <a:chOff x="7594288" y="2415259"/>
            <a:chExt cx="279513" cy="355735"/>
          </a:xfrm>
        </p:grpSpPr>
        <p:sp>
          <p:nvSpPr>
            <p:cNvPr id="11736" name="Google Shape;11736;p6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5"/>
          <p:cNvGrpSpPr/>
          <p:nvPr/>
        </p:nvGrpSpPr>
        <p:grpSpPr>
          <a:xfrm>
            <a:off x="7145794" y="2240239"/>
            <a:ext cx="278784" cy="355735"/>
            <a:chOff x="7145794" y="2415639"/>
            <a:chExt cx="278784" cy="355735"/>
          </a:xfrm>
        </p:grpSpPr>
        <p:sp>
          <p:nvSpPr>
            <p:cNvPr id="11743" name="Google Shape;11743;p6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5"/>
          <p:cNvGrpSpPr/>
          <p:nvPr/>
        </p:nvGrpSpPr>
        <p:grpSpPr>
          <a:xfrm>
            <a:off x="6698441" y="2239130"/>
            <a:ext cx="277644" cy="357984"/>
            <a:chOff x="6698441" y="2414530"/>
            <a:chExt cx="277644" cy="357984"/>
          </a:xfrm>
        </p:grpSpPr>
        <p:sp>
          <p:nvSpPr>
            <p:cNvPr id="11754" name="Google Shape;11754;p6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5"/>
          <p:cNvGrpSpPr/>
          <p:nvPr/>
        </p:nvGrpSpPr>
        <p:grpSpPr>
          <a:xfrm>
            <a:off x="4897750" y="2240239"/>
            <a:ext cx="279513" cy="357255"/>
            <a:chOff x="4897750" y="2415639"/>
            <a:chExt cx="279513" cy="357255"/>
          </a:xfrm>
        </p:grpSpPr>
        <p:sp>
          <p:nvSpPr>
            <p:cNvPr id="11761" name="Google Shape;11761;p6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5"/>
          <p:cNvGrpSpPr/>
          <p:nvPr/>
        </p:nvGrpSpPr>
        <p:grpSpPr>
          <a:xfrm>
            <a:off x="5812066" y="2240619"/>
            <a:ext cx="264813" cy="353454"/>
            <a:chOff x="5812066" y="2416019"/>
            <a:chExt cx="264813" cy="353454"/>
          </a:xfrm>
        </p:grpSpPr>
        <p:sp>
          <p:nvSpPr>
            <p:cNvPr id="11770" name="Google Shape;11770;p6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65"/>
          <p:cNvGrpSpPr/>
          <p:nvPr/>
        </p:nvGrpSpPr>
        <p:grpSpPr>
          <a:xfrm>
            <a:off x="8054820" y="2240999"/>
            <a:ext cx="264433" cy="353454"/>
            <a:chOff x="8054820" y="2416399"/>
            <a:chExt cx="264433" cy="353454"/>
          </a:xfrm>
        </p:grpSpPr>
        <p:sp>
          <p:nvSpPr>
            <p:cNvPr id="11778" name="Google Shape;11778;p6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65"/>
          <p:cNvGrpSpPr/>
          <p:nvPr/>
        </p:nvGrpSpPr>
        <p:grpSpPr>
          <a:xfrm>
            <a:off x="5356413" y="2237990"/>
            <a:ext cx="271212" cy="361374"/>
            <a:chOff x="5356413" y="2413390"/>
            <a:chExt cx="271212" cy="361374"/>
          </a:xfrm>
        </p:grpSpPr>
        <p:sp>
          <p:nvSpPr>
            <p:cNvPr id="11785" name="Google Shape;11785;p6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65"/>
          <p:cNvGrpSpPr/>
          <p:nvPr/>
        </p:nvGrpSpPr>
        <p:grpSpPr>
          <a:xfrm>
            <a:off x="6255238" y="2236849"/>
            <a:ext cx="271244" cy="360994"/>
            <a:chOff x="6255238" y="2412249"/>
            <a:chExt cx="271244" cy="360994"/>
          </a:xfrm>
        </p:grpSpPr>
        <p:sp>
          <p:nvSpPr>
            <p:cNvPr id="11791" name="Google Shape;11791;p6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5"/>
          <p:cNvGrpSpPr/>
          <p:nvPr/>
        </p:nvGrpSpPr>
        <p:grpSpPr>
          <a:xfrm>
            <a:off x="2185372" y="1782399"/>
            <a:ext cx="366664" cy="366981"/>
            <a:chOff x="2185372" y="1957799"/>
            <a:chExt cx="366664" cy="366981"/>
          </a:xfrm>
        </p:grpSpPr>
        <p:sp>
          <p:nvSpPr>
            <p:cNvPr id="11798" name="Google Shape;11798;p6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5"/>
          <p:cNvGrpSpPr/>
          <p:nvPr/>
        </p:nvGrpSpPr>
        <p:grpSpPr>
          <a:xfrm>
            <a:off x="1737258" y="1812971"/>
            <a:ext cx="370814" cy="307359"/>
            <a:chOff x="1737258" y="1988371"/>
            <a:chExt cx="370814" cy="307359"/>
          </a:xfrm>
        </p:grpSpPr>
        <p:sp>
          <p:nvSpPr>
            <p:cNvPr id="11807" name="Google Shape;11807;p6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5"/>
          <p:cNvGrpSpPr/>
          <p:nvPr/>
        </p:nvGrpSpPr>
        <p:grpSpPr>
          <a:xfrm>
            <a:off x="848983" y="1814111"/>
            <a:ext cx="369294" cy="304350"/>
            <a:chOff x="848983" y="1989511"/>
            <a:chExt cx="369294" cy="304350"/>
          </a:xfrm>
        </p:grpSpPr>
        <p:sp>
          <p:nvSpPr>
            <p:cNvPr id="11812" name="Google Shape;11812;p6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5"/>
          <p:cNvGrpSpPr/>
          <p:nvPr/>
        </p:nvGrpSpPr>
        <p:grpSpPr>
          <a:xfrm>
            <a:off x="3074027" y="1808377"/>
            <a:ext cx="380604" cy="313854"/>
            <a:chOff x="3074027" y="1983777"/>
            <a:chExt cx="380604" cy="313854"/>
          </a:xfrm>
        </p:grpSpPr>
        <p:sp>
          <p:nvSpPr>
            <p:cNvPr id="11818" name="Google Shape;11818;p6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5"/>
          <p:cNvGrpSpPr/>
          <p:nvPr/>
        </p:nvGrpSpPr>
        <p:grpSpPr>
          <a:xfrm>
            <a:off x="3522521" y="1800457"/>
            <a:ext cx="367013" cy="331278"/>
            <a:chOff x="3522521" y="1975857"/>
            <a:chExt cx="367013" cy="331278"/>
          </a:xfrm>
        </p:grpSpPr>
        <p:sp>
          <p:nvSpPr>
            <p:cNvPr id="11824" name="Google Shape;11824;p6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5"/>
          <p:cNvGrpSpPr/>
          <p:nvPr/>
        </p:nvGrpSpPr>
        <p:grpSpPr>
          <a:xfrm>
            <a:off x="2630824" y="1801566"/>
            <a:ext cx="368185" cy="330454"/>
            <a:chOff x="2630824" y="1976966"/>
            <a:chExt cx="368185" cy="330454"/>
          </a:xfrm>
        </p:grpSpPr>
        <p:sp>
          <p:nvSpPr>
            <p:cNvPr id="11832" name="Google Shape;11832;p6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0" name="Google Shape;11840;p65"/>
          <p:cNvGrpSpPr/>
          <p:nvPr/>
        </p:nvGrpSpPr>
        <p:grpSpPr>
          <a:xfrm>
            <a:off x="1293706" y="1791016"/>
            <a:ext cx="369294" cy="350444"/>
            <a:chOff x="1293706" y="1966416"/>
            <a:chExt cx="369294" cy="350444"/>
          </a:xfrm>
        </p:grpSpPr>
        <p:sp>
          <p:nvSpPr>
            <p:cNvPr id="11841" name="Google Shape;11841;p6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5"/>
          <p:cNvGrpSpPr/>
          <p:nvPr/>
        </p:nvGrpSpPr>
        <p:grpSpPr>
          <a:xfrm>
            <a:off x="3967213" y="1800077"/>
            <a:ext cx="368185" cy="331816"/>
            <a:chOff x="3967213" y="1975477"/>
            <a:chExt cx="368185" cy="331816"/>
          </a:xfrm>
        </p:grpSpPr>
        <p:sp>
          <p:nvSpPr>
            <p:cNvPr id="11850" name="Google Shape;11850;p6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65"/>
          <p:cNvGrpSpPr/>
          <p:nvPr/>
        </p:nvGrpSpPr>
        <p:grpSpPr>
          <a:xfrm>
            <a:off x="8047661" y="1793646"/>
            <a:ext cx="279132" cy="356875"/>
            <a:chOff x="8047661" y="1969046"/>
            <a:chExt cx="279132" cy="356875"/>
          </a:xfrm>
        </p:grpSpPr>
        <p:sp>
          <p:nvSpPr>
            <p:cNvPr id="11854" name="Google Shape;11854;p6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65"/>
          <p:cNvGrpSpPr/>
          <p:nvPr/>
        </p:nvGrpSpPr>
        <p:grpSpPr>
          <a:xfrm>
            <a:off x="7596157" y="1792759"/>
            <a:ext cx="279544" cy="358142"/>
            <a:chOff x="7596157" y="1968159"/>
            <a:chExt cx="279544" cy="358142"/>
          </a:xfrm>
        </p:grpSpPr>
        <p:sp>
          <p:nvSpPr>
            <p:cNvPr id="11859" name="Google Shape;11859;p6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65"/>
          <p:cNvGrpSpPr/>
          <p:nvPr/>
        </p:nvGrpSpPr>
        <p:grpSpPr>
          <a:xfrm>
            <a:off x="7147315" y="1793646"/>
            <a:ext cx="279513" cy="357636"/>
            <a:chOff x="7147315" y="1969046"/>
            <a:chExt cx="279513" cy="357636"/>
          </a:xfrm>
        </p:grpSpPr>
        <p:sp>
          <p:nvSpPr>
            <p:cNvPr id="11866" name="Google Shape;11866;p6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5"/>
          <p:cNvGrpSpPr/>
          <p:nvPr/>
        </p:nvGrpSpPr>
        <p:grpSpPr>
          <a:xfrm>
            <a:off x="6697681" y="1792917"/>
            <a:ext cx="280305" cy="359093"/>
            <a:chOff x="6697681" y="1968317"/>
            <a:chExt cx="280305" cy="359093"/>
          </a:xfrm>
        </p:grpSpPr>
        <p:sp>
          <p:nvSpPr>
            <p:cNvPr id="11874" name="Google Shape;11874;p6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5"/>
          <p:cNvGrpSpPr/>
          <p:nvPr/>
        </p:nvGrpSpPr>
        <p:grpSpPr>
          <a:xfrm>
            <a:off x="6248839" y="1792537"/>
            <a:ext cx="280273" cy="358744"/>
            <a:chOff x="6248839" y="1967937"/>
            <a:chExt cx="280273" cy="358744"/>
          </a:xfrm>
        </p:grpSpPr>
        <p:sp>
          <p:nvSpPr>
            <p:cNvPr id="11882" name="Google Shape;11882;p6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5"/>
          <p:cNvGrpSpPr/>
          <p:nvPr/>
        </p:nvGrpSpPr>
        <p:grpSpPr>
          <a:xfrm>
            <a:off x="5801485" y="1793646"/>
            <a:ext cx="279164" cy="357794"/>
            <a:chOff x="5801485" y="1969046"/>
            <a:chExt cx="279164" cy="357794"/>
          </a:xfrm>
        </p:grpSpPr>
        <p:sp>
          <p:nvSpPr>
            <p:cNvPr id="11889" name="Google Shape;11889;p6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65"/>
          <p:cNvGrpSpPr/>
          <p:nvPr/>
        </p:nvGrpSpPr>
        <p:grpSpPr>
          <a:xfrm>
            <a:off x="5352643" y="1793646"/>
            <a:ext cx="278404" cy="358364"/>
            <a:chOff x="5352643" y="1969046"/>
            <a:chExt cx="278404" cy="358364"/>
          </a:xfrm>
        </p:grpSpPr>
        <p:sp>
          <p:nvSpPr>
            <p:cNvPr id="11903" name="Google Shape;11903;p6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5"/>
          <p:cNvGrpSpPr/>
          <p:nvPr/>
        </p:nvGrpSpPr>
        <p:grpSpPr>
          <a:xfrm>
            <a:off x="4897750" y="1792917"/>
            <a:ext cx="279132" cy="358364"/>
            <a:chOff x="4897750" y="1968317"/>
            <a:chExt cx="279132" cy="358364"/>
          </a:xfrm>
        </p:grpSpPr>
        <p:sp>
          <p:nvSpPr>
            <p:cNvPr id="11908" name="Google Shape;11908;p6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1" name="Google Shape;11921;p6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2" name="Google Shape;11922;p65"/>
          <p:cNvGrpSpPr/>
          <p:nvPr/>
        </p:nvGrpSpPr>
        <p:grpSpPr>
          <a:xfrm>
            <a:off x="1767449" y="1337644"/>
            <a:ext cx="324403" cy="347783"/>
            <a:chOff x="1767449" y="1513044"/>
            <a:chExt cx="324403" cy="347783"/>
          </a:xfrm>
        </p:grpSpPr>
        <p:sp>
          <p:nvSpPr>
            <p:cNvPr id="11923" name="Google Shape;11923;p6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65"/>
          <p:cNvGrpSpPr/>
          <p:nvPr/>
        </p:nvGrpSpPr>
        <p:grpSpPr>
          <a:xfrm>
            <a:off x="4007193" y="1337327"/>
            <a:ext cx="320633" cy="348100"/>
            <a:chOff x="4007193" y="1512727"/>
            <a:chExt cx="320633" cy="348100"/>
          </a:xfrm>
        </p:grpSpPr>
        <p:sp>
          <p:nvSpPr>
            <p:cNvPr id="11933" name="Google Shape;11933;p6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65"/>
          <p:cNvGrpSpPr/>
          <p:nvPr/>
        </p:nvGrpSpPr>
        <p:grpSpPr>
          <a:xfrm>
            <a:off x="3530425" y="1333347"/>
            <a:ext cx="368175" cy="344594"/>
            <a:chOff x="3530425" y="1508747"/>
            <a:chExt cx="368175" cy="344594"/>
          </a:xfrm>
        </p:grpSpPr>
        <p:sp>
          <p:nvSpPr>
            <p:cNvPr id="11939" name="Google Shape;11939;p6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65"/>
          <p:cNvGrpSpPr/>
          <p:nvPr/>
        </p:nvGrpSpPr>
        <p:grpSpPr>
          <a:xfrm>
            <a:off x="3127598" y="1337834"/>
            <a:ext cx="289714" cy="347593"/>
            <a:chOff x="3127598" y="1513234"/>
            <a:chExt cx="289714" cy="347593"/>
          </a:xfrm>
        </p:grpSpPr>
        <p:sp>
          <p:nvSpPr>
            <p:cNvPr id="11944" name="Google Shape;11944;p6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65"/>
          <p:cNvGrpSpPr/>
          <p:nvPr/>
        </p:nvGrpSpPr>
        <p:grpSpPr>
          <a:xfrm>
            <a:off x="2662884" y="1337644"/>
            <a:ext cx="322914" cy="348543"/>
            <a:chOff x="2662884" y="1513044"/>
            <a:chExt cx="322914" cy="348543"/>
          </a:xfrm>
        </p:grpSpPr>
        <p:sp>
          <p:nvSpPr>
            <p:cNvPr id="11950" name="Google Shape;11950;p6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5"/>
          <p:cNvGrpSpPr/>
          <p:nvPr/>
        </p:nvGrpSpPr>
        <p:grpSpPr>
          <a:xfrm>
            <a:off x="2232511" y="1337359"/>
            <a:ext cx="299534" cy="348068"/>
            <a:chOff x="2232511" y="1512759"/>
            <a:chExt cx="299534" cy="348068"/>
          </a:xfrm>
        </p:grpSpPr>
        <p:sp>
          <p:nvSpPr>
            <p:cNvPr id="11961" name="Google Shape;11961;p6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5"/>
          <p:cNvGrpSpPr/>
          <p:nvPr/>
        </p:nvGrpSpPr>
        <p:grpSpPr>
          <a:xfrm>
            <a:off x="1331406" y="1337961"/>
            <a:ext cx="301784" cy="348607"/>
            <a:chOff x="1331406" y="1513361"/>
            <a:chExt cx="301784" cy="348607"/>
          </a:xfrm>
        </p:grpSpPr>
        <p:sp>
          <p:nvSpPr>
            <p:cNvPr id="11973" name="Google Shape;11973;p6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7" name="Google Shape;11977;p65"/>
          <p:cNvGrpSpPr/>
          <p:nvPr/>
        </p:nvGrpSpPr>
        <p:grpSpPr>
          <a:xfrm>
            <a:off x="7144274" y="1324814"/>
            <a:ext cx="282174" cy="355735"/>
            <a:chOff x="7144274" y="1500214"/>
            <a:chExt cx="282174" cy="355735"/>
          </a:xfrm>
        </p:grpSpPr>
        <p:sp>
          <p:nvSpPr>
            <p:cNvPr id="11978" name="Google Shape;11978;p6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5"/>
          <p:cNvGrpSpPr/>
          <p:nvPr/>
        </p:nvGrpSpPr>
        <p:grpSpPr>
          <a:xfrm>
            <a:off x="6685262" y="1324814"/>
            <a:ext cx="289682" cy="354594"/>
            <a:chOff x="6685262" y="1500214"/>
            <a:chExt cx="289682" cy="354594"/>
          </a:xfrm>
        </p:grpSpPr>
        <p:sp>
          <p:nvSpPr>
            <p:cNvPr id="11985" name="Google Shape;11985;p6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5"/>
          <p:cNvGrpSpPr/>
          <p:nvPr/>
        </p:nvGrpSpPr>
        <p:grpSpPr>
          <a:xfrm>
            <a:off x="6200938" y="1325194"/>
            <a:ext cx="322154" cy="355355"/>
            <a:chOff x="6200938" y="1500594"/>
            <a:chExt cx="322154" cy="355355"/>
          </a:xfrm>
        </p:grpSpPr>
        <p:sp>
          <p:nvSpPr>
            <p:cNvPr id="11990" name="Google Shape;11990;p6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5"/>
          <p:cNvGrpSpPr/>
          <p:nvPr/>
        </p:nvGrpSpPr>
        <p:grpSpPr>
          <a:xfrm>
            <a:off x="5289631" y="1324814"/>
            <a:ext cx="332355" cy="354974"/>
            <a:chOff x="5289631" y="1500214"/>
            <a:chExt cx="332355" cy="354974"/>
          </a:xfrm>
        </p:grpSpPr>
        <p:sp>
          <p:nvSpPr>
            <p:cNvPr id="11996" name="Google Shape;11996;p6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5"/>
          <p:cNvGrpSpPr/>
          <p:nvPr/>
        </p:nvGrpSpPr>
        <p:grpSpPr>
          <a:xfrm>
            <a:off x="5748295" y="1324433"/>
            <a:ext cx="323294" cy="356115"/>
            <a:chOff x="5748295" y="1499833"/>
            <a:chExt cx="323294" cy="356115"/>
          </a:xfrm>
        </p:grpSpPr>
        <p:sp>
          <p:nvSpPr>
            <p:cNvPr id="12003" name="Google Shape;12003;p6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5"/>
          <p:cNvGrpSpPr/>
          <p:nvPr/>
        </p:nvGrpSpPr>
        <p:grpSpPr>
          <a:xfrm>
            <a:off x="8047661" y="1325637"/>
            <a:ext cx="278404" cy="355260"/>
            <a:chOff x="8047661" y="1501037"/>
            <a:chExt cx="278404" cy="355260"/>
          </a:xfrm>
        </p:grpSpPr>
        <p:sp>
          <p:nvSpPr>
            <p:cNvPr id="12011" name="Google Shape;12011;p6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65"/>
          <p:cNvGrpSpPr/>
          <p:nvPr/>
        </p:nvGrpSpPr>
        <p:grpSpPr>
          <a:xfrm>
            <a:off x="4903389" y="1324814"/>
            <a:ext cx="267854" cy="355735"/>
            <a:chOff x="4903389" y="1500214"/>
            <a:chExt cx="267854" cy="355735"/>
          </a:xfrm>
        </p:grpSpPr>
        <p:sp>
          <p:nvSpPr>
            <p:cNvPr id="12016" name="Google Shape;12016;p6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5"/>
          <p:cNvGrpSpPr/>
          <p:nvPr/>
        </p:nvGrpSpPr>
        <p:grpSpPr>
          <a:xfrm>
            <a:off x="7613518" y="1325954"/>
            <a:ext cx="264433" cy="353074"/>
            <a:chOff x="7613518" y="1501354"/>
            <a:chExt cx="264433" cy="353074"/>
          </a:xfrm>
        </p:grpSpPr>
        <p:sp>
          <p:nvSpPr>
            <p:cNvPr id="12022" name="Google Shape;12022;p6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8" name="Google Shape;12028;p6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029" name="Google Shape;12029;p6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33" name="Shape 12033"/>
        <p:cNvGrpSpPr/>
        <p:nvPr/>
      </p:nvGrpSpPr>
      <p:grpSpPr>
        <a:xfrm>
          <a:off x="0" y="0"/>
          <a:ext cx="0" cy="0"/>
          <a:chOff x="0" y="0"/>
          <a:chExt cx="0" cy="0"/>
        </a:xfrm>
      </p:grpSpPr>
      <p:grpSp>
        <p:nvGrpSpPr>
          <p:cNvPr id="12034" name="Google Shape;12034;p66"/>
          <p:cNvGrpSpPr/>
          <p:nvPr/>
        </p:nvGrpSpPr>
        <p:grpSpPr>
          <a:xfrm>
            <a:off x="1757085" y="1325225"/>
            <a:ext cx="371069" cy="359396"/>
            <a:chOff x="1757085" y="1500675"/>
            <a:chExt cx="371069" cy="359396"/>
          </a:xfrm>
        </p:grpSpPr>
        <p:sp>
          <p:nvSpPr>
            <p:cNvPr id="12035" name="Google Shape;12035;p6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66"/>
          <p:cNvGrpSpPr/>
          <p:nvPr/>
        </p:nvGrpSpPr>
        <p:grpSpPr>
          <a:xfrm>
            <a:off x="2774209" y="1779241"/>
            <a:ext cx="116693" cy="374186"/>
            <a:chOff x="2774209" y="1954691"/>
            <a:chExt cx="116693" cy="374186"/>
          </a:xfrm>
        </p:grpSpPr>
        <p:sp>
          <p:nvSpPr>
            <p:cNvPr id="12065" name="Google Shape;12065;p6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6"/>
          <p:cNvGrpSpPr/>
          <p:nvPr/>
        </p:nvGrpSpPr>
        <p:grpSpPr>
          <a:xfrm>
            <a:off x="4017435" y="1324462"/>
            <a:ext cx="315092" cy="359397"/>
            <a:chOff x="4017435" y="1499912"/>
            <a:chExt cx="315092" cy="359397"/>
          </a:xfrm>
        </p:grpSpPr>
        <p:sp>
          <p:nvSpPr>
            <p:cNvPr id="12068" name="Google Shape;12068;p6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66"/>
          <p:cNvGrpSpPr/>
          <p:nvPr/>
        </p:nvGrpSpPr>
        <p:grpSpPr>
          <a:xfrm>
            <a:off x="3963652" y="1824309"/>
            <a:ext cx="374154" cy="284050"/>
            <a:chOff x="3963652" y="1999759"/>
            <a:chExt cx="374154" cy="284050"/>
          </a:xfrm>
        </p:grpSpPr>
        <p:sp>
          <p:nvSpPr>
            <p:cNvPr id="12071" name="Google Shape;12071;p6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66"/>
          <p:cNvGrpSpPr/>
          <p:nvPr/>
        </p:nvGrpSpPr>
        <p:grpSpPr>
          <a:xfrm>
            <a:off x="1777536" y="1839416"/>
            <a:ext cx="376444" cy="253772"/>
            <a:chOff x="1777536" y="2014866"/>
            <a:chExt cx="376444" cy="253772"/>
          </a:xfrm>
        </p:grpSpPr>
        <p:sp>
          <p:nvSpPr>
            <p:cNvPr id="12075" name="Google Shape;12075;p6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66"/>
          <p:cNvGrpSpPr/>
          <p:nvPr/>
        </p:nvGrpSpPr>
        <p:grpSpPr>
          <a:xfrm>
            <a:off x="1309875" y="1881876"/>
            <a:ext cx="374154" cy="169680"/>
            <a:chOff x="1309875" y="2057326"/>
            <a:chExt cx="374154" cy="169680"/>
          </a:xfrm>
        </p:grpSpPr>
        <p:sp>
          <p:nvSpPr>
            <p:cNvPr id="12081" name="Google Shape;12081;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2" name="Google Shape;12092;p6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3" name="Google Shape;12093;p66"/>
          <p:cNvGrpSpPr/>
          <p:nvPr/>
        </p:nvGrpSpPr>
        <p:grpSpPr>
          <a:xfrm>
            <a:off x="2347450" y="1779114"/>
            <a:ext cx="113639" cy="373168"/>
            <a:chOff x="2347450" y="1954564"/>
            <a:chExt cx="113639" cy="373168"/>
          </a:xfrm>
        </p:grpSpPr>
        <p:sp>
          <p:nvSpPr>
            <p:cNvPr id="12094" name="Google Shape;12094;p6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6" name="Google Shape;12096;p6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7" name="Google Shape;12097;p66"/>
          <p:cNvGrpSpPr/>
          <p:nvPr/>
        </p:nvGrpSpPr>
        <p:grpSpPr>
          <a:xfrm>
            <a:off x="3110102" y="1324430"/>
            <a:ext cx="330613" cy="358379"/>
            <a:chOff x="3110102" y="1499880"/>
            <a:chExt cx="330613" cy="358379"/>
          </a:xfrm>
        </p:grpSpPr>
        <p:sp>
          <p:nvSpPr>
            <p:cNvPr id="12098" name="Google Shape;12098;p6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5" name="Google Shape;12105;p6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6" name="Google Shape;12106;p66"/>
          <p:cNvGrpSpPr/>
          <p:nvPr/>
        </p:nvGrpSpPr>
        <p:grpSpPr>
          <a:xfrm>
            <a:off x="3485575" y="1824309"/>
            <a:ext cx="373772" cy="284050"/>
            <a:chOff x="3531200" y="1999759"/>
            <a:chExt cx="373772" cy="284050"/>
          </a:xfrm>
        </p:grpSpPr>
        <p:sp>
          <p:nvSpPr>
            <p:cNvPr id="12107" name="Google Shape;12107;p6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6"/>
          <p:cNvGrpSpPr/>
          <p:nvPr/>
        </p:nvGrpSpPr>
        <p:grpSpPr>
          <a:xfrm>
            <a:off x="2667058" y="1324843"/>
            <a:ext cx="330231" cy="359015"/>
            <a:chOff x="2667058" y="1500293"/>
            <a:chExt cx="330231" cy="359015"/>
          </a:xfrm>
        </p:grpSpPr>
        <p:sp>
          <p:nvSpPr>
            <p:cNvPr id="12112" name="Google Shape;12112;p6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66"/>
          <p:cNvGrpSpPr/>
          <p:nvPr/>
        </p:nvGrpSpPr>
        <p:grpSpPr>
          <a:xfrm>
            <a:off x="3567553" y="1324462"/>
            <a:ext cx="320022" cy="359778"/>
            <a:chOff x="3567553" y="1499912"/>
            <a:chExt cx="320022" cy="359778"/>
          </a:xfrm>
        </p:grpSpPr>
        <p:sp>
          <p:nvSpPr>
            <p:cNvPr id="12131" name="Google Shape;12131;p6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66"/>
          <p:cNvGrpSpPr/>
          <p:nvPr/>
        </p:nvGrpSpPr>
        <p:grpSpPr>
          <a:xfrm>
            <a:off x="1309875" y="1324462"/>
            <a:ext cx="359015" cy="358633"/>
            <a:chOff x="1309875" y="1499912"/>
            <a:chExt cx="359015" cy="358633"/>
          </a:xfrm>
        </p:grpSpPr>
        <p:sp>
          <p:nvSpPr>
            <p:cNvPr id="12138" name="Google Shape;12138;p6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66"/>
          <p:cNvGrpSpPr/>
          <p:nvPr/>
        </p:nvGrpSpPr>
        <p:grpSpPr>
          <a:xfrm>
            <a:off x="2219466" y="1324843"/>
            <a:ext cx="330613" cy="359015"/>
            <a:chOff x="2219466" y="1500293"/>
            <a:chExt cx="330613" cy="359015"/>
          </a:xfrm>
        </p:grpSpPr>
        <p:sp>
          <p:nvSpPr>
            <p:cNvPr id="12148" name="Google Shape;12148;p6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66"/>
          <p:cNvGrpSpPr/>
          <p:nvPr/>
        </p:nvGrpSpPr>
        <p:grpSpPr>
          <a:xfrm>
            <a:off x="5343544" y="1333908"/>
            <a:ext cx="244676" cy="351095"/>
            <a:chOff x="5343544" y="1509358"/>
            <a:chExt cx="244676" cy="351095"/>
          </a:xfrm>
        </p:grpSpPr>
        <p:sp>
          <p:nvSpPr>
            <p:cNvPr id="12151" name="Google Shape;12151;p6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66"/>
          <p:cNvGrpSpPr/>
          <p:nvPr/>
        </p:nvGrpSpPr>
        <p:grpSpPr>
          <a:xfrm>
            <a:off x="4882340" y="1333908"/>
            <a:ext cx="246171" cy="351095"/>
            <a:chOff x="4882340" y="1509358"/>
            <a:chExt cx="246171" cy="351095"/>
          </a:xfrm>
        </p:grpSpPr>
        <p:sp>
          <p:nvSpPr>
            <p:cNvPr id="12155" name="Google Shape;12155;p6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6"/>
          <p:cNvGrpSpPr/>
          <p:nvPr/>
        </p:nvGrpSpPr>
        <p:grpSpPr>
          <a:xfrm>
            <a:off x="6273204" y="1333558"/>
            <a:ext cx="236343" cy="351445"/>
            <a:chOff x="6273204" y="1509008"/>
            <a:chExt cx="236343" cy="351445"/>
          </a:xfrm>
        </p:grpSpPr>
        <p:sp>
          <p:nvSpPr>
            <p:cNvPr id="12161" name="Google Shape;12161;p6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3" name="Google Shape;12163;p6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66"/>
          <p:cNvGrpSpPr/>
          <p:nvPr/>
        </p:nvGrpSpPr>
        <p:grpSpPr>
          <a:xfrm>
            <a:off x="7219530" y="1332794"/>
            <a:ext cx="191625" cy="352209"/>
            <a:chOff x="7219530" y="1508244"/>
            <a:chExt cx="191625" cy="352209"/>
          </a:xfrm>
        </p:grpSpPr>
        <p:sp>
          <p:nvSpPr>
            <p:cNvPr id="12165" name="Google Shape;12165;p6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66"/>
          <p:cNvGrpSpPr/>
          <p:nvPr/>
        </p:nvGrpSpPr>
        <p:grpSpPr>
          <a:xfrm>
            <a:off x="7699309" y="1333176"/>
            <a:ext cx="154922" cy="351827"/>
            <a:chOff x="7699309" y="1508626"/>
            <a:chExt cx="154922" cy="351827"/>
          </a:xfrm>
        </p:grpSpPr>
        <p:sp>
          <p:nvSpPr>
            <p:cNvPr id="12168" name="Google Shape;12168;p6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66"/>
          <p:cNvGrpSpPr/>
          <p:nvPr/>
        </p:nvGrpSpPr>
        <p:grpSpPr>
          <a:xfrm>
            <a:off x="8161690" y="1333558"/>
            <a:ext cx="153396" cy="351064"/>
            <a:chOff x="8161690" y="1509008"/>
            <a:chExt cx="153396" cy="351064"/>
          </a:xfrm>
        </p:grpSpPr>
        <p:sp>
          <p:nvSpPr>
            <p:cNvPr id="12176" name="Google Shape;12176;p6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6"/>
          <p:cNvGrpSpPr/>
          <p:nvPr/>
        </p:nvGrpSpPr>
        <p:grpSpPr>
          <a:xfrm>
            <a:off x="6746940" y="1333431"/>
            <a:ext cx="213221" cy="352304"/>
            <a:chOff x="6746940" y="1508881"/>
            <a:chExt cx="213221" cy="352304"/>
          </a:xfrm>
        </p:grpSpPr>
        <p:sp>
          <p:nvSpPr>
            <p:cNvPr id="12181" name="Google Shape;12181;p6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66"/>
          <p:cNvGrpSpPr/>
          <p:nvPr/>
        </p:nvGrpSpPr>
        <p:grpSpPr>
          <a:xfrm>
            <a:off x="5770336" y="1832165"/>
            <a:ext cx="350682" cy="292097"/>
            <a:chOff x="5770336" y="2007615"/>
            <a:chExt cx="350682" cy="292097"/>
          </a:xfrm>
        </p:grpSpPr>
        <p:sp>
          <p:nvSpPr>
            <p:cNvPr id="12186" name="Google Shape;12186;p6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66"/>
          <p:cNvGrpSpPr/>
          <p:nvPr/>
        </p:nvGrpSpPr>
        <p:grpSpPr>
          <a:xfrm>
            <a:off x="5326878" y="1804908"/>
            <a:ext cx="350332" cy="346229"/>
            <a:chOff x="5326878" y="1980358"/>
            <a:chExt cx="350332" cy="346229"/>
          </a:xfrm>
        </p:grpSpPr>
        <p:sp>
          <p:nvSpPr>
            <p:cNvPr id="12191" name="Google Shape;12191;p6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5" name="Google Shape;12195;p6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6" name="Google Shape;12196;p66"/>
          <p:cNvGrpSpPr/>
          <p:nvPr/>
        </p:nvGrpSpPr>
        <p:grpSpPr>
          <a:xfrm>
            <a:off x="4883835" y="1817121"/>
            <a:ext cx="350300" cy="323043"/>
            <a:chOff x="4883835" y="1992571"/>
            <a:chExt cx="350300" cy="323043"/>
          </a:xfrm>
        </p:grpSpPr>
        <p:sp>
          <p:nvSpPr>
            <p:cNvPr id="12197" name="Google Shape;12197;p6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66"/>
          <p:cNvGrpSpPr/>
          <p:nvPr/>
        </p:nvGrpSpPr>
        <p:grpSpPr>
          <a:xfrm>
            <a:off x="7548967" y="1803477"/>
            <a:ext cx="333285" cy="349950"/>
            <a:chOff x="7548967" y="1978927"/>
            <a:chExt cx="333285" cy="349950"/>
          </a:xfrm>
        </p:grpSpPr>
        <p:sp>
          <p:nvSpPr>
            <p:cNvPr id="12204" name="Google Shape;12204;p6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6"/>
          <p:cNvGrpSpPr/>
          <p:nvPr/>
        </p:nvGrpSpPr>
        <p:grpSpPr>
          <a:xfrm>
            <a:off x="6214142" y="1803477"/>
            <a:ext cx="346515" cy="350300"/>
            <a:chOff x="6214142" y="1978927"/>
            <a:chExt cx="346515" cy="350300"/>
          </a:xfrm>
        </p:grpSpPr>
        <p:sp>
          <p:nvSpPr>
            <p:cNvPr id="12212" name="Google Shape;12212;p6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66"/>
          <p:cNvGrpSpPr/>
          <p:nvPr/>
        </p:nvGrpSpPr>
        <p:grpSpPr>
          <a:xfrm>
            <a:off x="7105923" y="1803095"/>
            <a:ext cx="333285" cy="350682"/>
            <a:chOff x="7105923" y="1978545"/>
            <a:chExt cx="333285" cy="350682"/>
          </a:xfrm>
        </p:grpSpPr>
        <p:sp>
          <p:nvSpPr>
            <p:cNvPr id="12215" name="Google Shape;12215;p6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6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4" name="Google Shape;12224;p66"/>
          <p:cNvGrpSpPr/>
          <p:nvPr/>
        </p:nvGrpSpPr>
        <p:grpSpPr>
          <a:xfrm>
            <a:off x="3616406" y="2246902"/>
            <a:ext cx="203393" cy="351827"/>
            <a:chOff x="3616406" y="2422352"/>
            <a:chExt cx="203393" cy="351827"/>
          </a:xfrm>
        </p:grpSpPr>
        <p:sp>
          <p:nvSpPr>
            <p:cNvPr id="12225" name="Google Shape;12225;p6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66"/>
          <p:cNvGrpSpPr/>
          <p:nvPr/>
        </p:nvGrpSpPr>
        <p:grpSpPr>
          <a:xfrm>
            <a:off x="878187" y="2246520"/>
            <a:ext cx="272696" cy="351827"/>
            <a:chOff x="913012" y="2421970"/>
            <a:chExt cx="272696" cy="351827"/>
          </a:xfrm>
        </p:grpSpPr>
        <p:sp>
          <p:nvSpPr>
            <p:cNvPr id="12228" name="Google Shape;12228;p6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66"/>
          <p:cNvGrpSpPr/>
          <p:nvPr/>
        </p:nvGrpSpPr>
        <p:grpSpPr>
          <a:xfrm>
            <a:off x="2274743" y="2246902"/>
            <a:ext cx="255649" cy="351445"/>
            <a:chOff x="2274743" y="2422352"/>
            <a:chExt cx="255649" cy="351445"/>
          </a:xfrm>
        </p:grpSpPr>
        <p:sp>
          <p:nvSpPr>
            <p:cNvPr id="12233" name="Google Shape;12233;p6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66"/>
          <p:cNvGrpSpPr/>
          <p:nvPr/>
        </p:nvGrpSpPr>
        <p:grpSpPr>
          <a:xfrm>
            <a:off x="2708723" y="2245789"/>
            <a:ext cx="246552" cy="352558"/>
            <a:chOff x="2708723" y="2421239"/>
            <a:chExt cx="246552" cy="352558"/>
          </a:xfrm>
        </p:grpSpPr>
        <p:sp>
          <p:nvSpPr>
            <p:cNvPr id="12237" name="Google Shape;12237;p6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66"/>
          <p:cNvGrpSpPr/>
          <p:nvPr/>
        </p:nvGrpSpPr>
        <p:grpSpPr>
          <a:xfrm>
            <a:off x="1835485" y="2246902"/>
            <a:ext cx="259433" cy="350714"/>
            <a:chOff x="1835485" y="2422352"/>
            <a:chExt cx="259433" cy="350714"/>
          </a:xfrm>
        </p:grpSpPr>
        <p:sp>
          <p:nvSpPr>
            <p:cNvPr id="12240" name="Google Shape;12240;p6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66"/>
          <p:cNvGrpSpPr/>
          <p:nvPr/>
        </p:nvGrpSpPr>
        <p:grpSpPr>
          <a:xfrm>
            <a:off x="3150240" y="2246902"/>
            <a:ext cx="212489" cy="351445"/>
            <a:chOff x="3150240" y="2422352"/>
            <a:chExt cx="212489" cy="351445"/>
          </a:xfrm>
        </p:grpSpPr>
        <p:sp>
          <p:nvSpPr>
            <p:cNvPr id="12248" name="Google Shape;12248;p6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66"/>
          <p:cNvGrpSpPr/>
          <p:nvPr/>
        </p:nvGrpSpPr>
        <p:grpSpPr>
          <a:xfrm>
            <a:off x="1367060" y="2246679"/>
            <a:ext cx="269261" cy="352050"/>
            <a:chOff x="1367060" y="2422129"/>
            <a:chExt cx="269261" cy="352050"/>
          </a:xfrm>
        </p:grpSpPr>
        <p:sp>
          <p:nvSpPr>
            <p:cNvPr id="12251" name="Google Shape;12251;p6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5" name="Google Shape;12265;p6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6" name="Google Shape;12266;p66"/>
          <p:cNvGrpSpPr/>
          <p:nvPr/>
        </p:nvGrpSpPr>
        <p:grpSpPr>
          <a:xfrm>
            <a:off x="4882690" y="2249955"/>
            <a:ext cx="274573" cy="350682"/>
            <a:chOff x="4882690" y="2425405"/>
            <a:chExt cx="274573" cy="350682"/>
          </a:xfrm>
        </p:grpSpPr>
        <p:sp>
          <p:nvSpPr>
            <p:cNvPr id="12267" name="Google Shape;12267;p6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66"/>
          <p:cNvGrpSpPr/>
          <p:nvPr/>
        </p:nvGrpSpPr>
        <p:grpSpPr>
          <a:xfrm>
            <a:off x="6627639" y="2268434"/>
            <a:ext cx="355993" cy="313247"/>
            <a:chOff x="6627639" y="2443884"/>
            <a:chExt cx="355993" cy="313247"/>
          </a:xfrm>
        </p:grpSpPr>
        <p:sp>
          <p:nvSpPr>
            <p:cNvPr id="12270" name="Google Shape;12270;p6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6"/>
          <p:cNvGrpSpPr/>
          <p:nvPr/>
        </p:nvGrpSpPr>
        <p:grpSpPr>
          <a:xfrm>
            <a:off x="6183451" y="2286690"/>
            <a:ext cx="351445" cy="277976"/>
            <a:chOff x="6183451" y="2462140"/>
            <a:chExt cx="351445" cy="277976"/>
          </a:xfrm>
        </p:grpSpPr>
        <p:sp>
          <p:nvSpPr>
            <p:cNvPr id="12274" name="Google Shape;12274;p6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6"/>
          <p:cNvGrpSpPr/>
          <p:nvPr/>
        </p:nvGrpSpPr>
        <p:grpSpPr>
          <a:xfrm>
            <a:off x="5735477" y="2254408"/>
            <a:ext cx="353354" cy="341299"/>
            <a:chOff x="5735477" y="2429858"/>
            <a:chExt cx="353354" cy="341299"/>
          </a:xfrm>
        </p:grpSpPr>
        <p:sp>
          <p:nvSpPr>
            <p:cNvPr id="12282" name="Google Shape;12282;p6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6"/>
          <p:cNvGrpSpPr/>
          <p:nvPr/>
        </p:nvGrpSpPr>
        <p:grpSpPr>
          <a:xfrm>
            <a:off x="5243735" y="2271523"/>
            <a:ext cx="405255" cy="275499"/>
            <a:chOff x="5283337" y="2478774"/>
            <a:chExt cx="358633" cy="243913"/>
          </a:xfrm>
        </p:grpSpPr>
        <p:sp>
          <p:nvSpPr>
            <p:cNvPr id="12289" name="Google Shape;12289;p6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66"/>
          <p:cNvGrpSpPr/>
          <p:nvPr/>
        </p:nvGrpSpPr>
        <p:grpSpPr>
          <a:xfrm>
            <a:off x="7964753" y="2295373"/>
            <a:ext cx="362068" cy="258670"/>
            <a:chOff x="7964753" y="2470823"/>
            <a:chExt cx="362068" cy="258670"/>
          </a:xfrm>
        </p:grpSpPr>
        <p:sp>
          <p:nvSpPr>
            <p:cNvPr id="12307" name="Google Shape;12307;p6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6" name="Google Shape;12316;p66"/>
          <p:cNvGrpSpPr/>
          <p:nvPr/>
        </p:nvGrpSpPr>
        <p:grpSpPr>
          <a:xfrm>
            <a:off x="7524349" y="2280997"/>
            <a:ext cx="350332" cy="288948"/>
            <a:chOff x="7524349" y="2456447"/>
            <a:chExt cx="350332" cy="288948"/>
          </a:xfrm>
        </p:grpSpPr>
        <p:sp>
          <p:nvSpPr>
            <p:cNvPr id="12317" name="Google Shape;12317;p6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6"/>
          <p:cNvGrpSpPr/>
          <p:nvPr/>
        </p:nvGrpSpPr>
        <p:grpSpPr>
          <a:xfrm>
            <a:off x="3972749" y="2719143"/>
            <a:ext cx="355230" cy="356725"/>
            <a:chOff x="3972749" y="2894211"/>
            <a:chExt cx="355230" cy="356725"/>
          </a:xfrm>
        </p:grpSpPr>
        <p:sp>
          <p:nvSpPr>
            <p:cNvPr id="12323" name="Google Shape;12323;p6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6"/>
          <p:cNvGrpSpPr/>
          <p:nvPr/>
        </p:nvGrpSpPr>
        <p:grpSpPr>
          <a:xfrm>
            <a:off x="3527797" y="2743553"/>
            <a:ext cx="355993" cy="307904"/>
            <a:chOff x="3527797" y="2918796"/>
            <a:chExt cx="355993" cy="307904"/>
          </a:xfrm>
        </p:grpSpPr>
        <p:sp>
          <p:nvSpPr>
            <p:cNvPr id="12329" name="Google Shape;12329;p6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66"/>
          <p:cNvGrpSpPr/>
          <p:nvPr/>
        </p:nvGrpSpPr>
        <p:grpSpPr>
          <a:xfrm>
            <a:off x="3082845" y="2746336"/>
            <a:ext cx="356375" cy="302338"/>
            <a:chOff x="3082845" y="2920959"/>
            <a:chExt cx="356375" cy="302338"/>
          </a:xfrm>
        </p:grpSpPr>
        <p:sp>
          <p:nvSpPr>
            <p:cNvPr id="12340" name="Google Shape;12340;p6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66"/>
          <p:cNvGrpSpPr/>
          <p:nvPr/>
        </p:nvGrpSpPr>
        <p:grpSpPr>
          <a:xfrm>
            <a:off x="2639038" y="2719699"/>
            <a:ext cx="355612" cy="355612"/>
            <a:chOff x="2639038" y="2894942"/>
            <a:chExt cx="355612" cy="355612"/>
          </a:xfrm>
        </p:grpSpPr>
        <p:sp>
          <p:nvSpPr>
            <p:cNvPr id="12343" name="Google Shape;12343;p6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66"/>
          <p:cNvGrpSpPr/>
          <p:nvPr/>
        </p:nvGrpSpPr>
        <p:grpSpPr>
          <a:xfrm>
            <a:off x="2194468" y="2763622"/>
            <a:ext cx="355993" cy="267766"/>
            <a:chOff x="2194468" y="2938865"/>
            <a:chExt cx="355993" cy="267766"/>
          </a:xfrm>
        </p:grpSpPr>
        <p:sp>
          <p:nvSpPr>
            <p:cNvPr id="12346" name="Google Shape;12346;p6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66"/>
          <p:cNvGrpSpPr/>
          <p:nvPr/>
        </p:nvGrpSpPr>
        <p:grpSpPr>
          <a:xfrm>
            <a:off x="1749897" y="2719699"/>
            <a:ext cx="355993" cy="355612"/>
            <a:chOff x="1749897" y="2894561"/>
            <a:chExt cx="355993" cy="355612"/>
          </a:xfrm>
        </p:grpSpPr>
        <p:sp>
          <p:nvSpPr>
            <p:cNvPr id="12367" name="Google Shape;12367;p6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66"/>
          <p:cNvGrpSpPr/>
          <p:nvPr/>
        </p:nvGrpSpPr>
        <p:grpSpPr>
          <a:xfrm>
            <a:off x="1305327" y="2718761"/>
            <a:ext cx="357520" cy="357488"/>
            <a:chOff x="1305327" y="2894211"/>
            <a:chExt cx="357520" cy="357488"/>
          </a:xfrm>
        </p:grpSpPr>
        <p:sp>
          <p:nvSpPr>
            <p:cNvPr id="12379" name="Google Shape;12379;p6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66"/>
          <p:cNvGrpSpPr/>
          <p:nvPr/>
        </p:nvGrpSpPr>
        <p:grpSpPr>
          <a:xfrm>
            <a:off x="853950" y="2720860"/>
            <a:ext cx="364104" cy="353290"/>
            <a:chOff x="853950" y="2894720"/>
            <a:chExt cx="364104" cy="353290"/>
          </a:xfrm>
        </p:grpSpPr>
        <p:sp>
          <p:nvSpPr>
            <p:cNvPr id="12385" name="Google Shape;12385;p6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66"/>
          <p:cNvGrpSpPr/>
          <p:nvPr/>
        </p:nvGrpSpPr>
        <p:grpSpPr>
          <a:xfrm>
            <a:off x="7066548" y="2737144"/>
            <a:ext cx="352209" cy="334938"/>
            <a:chOff x="7066548" y="2912594"/>
            <a:chExt cx="352209" cy="334938"/>
          </a:xfrm>
        </p:grpSpPr>
        <p:sp>
          <p:nvSpPr>
            <p:cNvPr id="12393" name="Google Shape;12393;p6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9" name="Google Shape;12399;p6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1" name="Google Shape;12401;p66"/>
          <p:cNvGrpSpPr/>
          <p:nvPr/>
        </p:nvGrpSpPr>
        <p:grpSpPr>
          <a:xfrm>
            <a:off x="7541397" y="2729352"/>
            <a:ext cx="318495" cy="352209"/>
            <a:chOff x="7541397" y="2904802"/>
            <a:chExt cx="318495" cy="352209"/>
          </a:xfrm>
        </p:grpSpPr>
        <p:sp>
          <p:nvSpPr>
            <p:cNvPr id="12402" name="Google Shape;12402;p6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66"/>
          <p:cNvGrpSpPr/>
          <p:nvPr/>
        </p:nvGrpSpPr>
        <p:grpSpPr>
          <a:xfrm>
            <a:off x="8003015" y="2728589"/>
            <a:ext cx="306759" cy="351445"/>
            <a:chOff x="8003015" y="2904039"/>
            <a:chExt cx="306759" cy="351445"/>
          </a:xfrm>
        </p:grpSpPr>
        <p:sp>
          <p:nvSpPr>
            <p:cNvPr id="12405" name="Google Shape;12405;p6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6"/>
          <p:cNvGrpSpPr/>
          <p:nvPr/>
        </p:nvGrpSpPr>
        <p:grpSpPr>
          <a:xfrm>
            <a:off x="5687770" y="2710046"/>
            <a:ext cx="369638" cy="369606"/>
            <a:chOff x="5687770" y="2885496"/>
            <a:chExt cx="369638" cy="369606"/>
          </a:xfrm>
        </p:grpSpPr>
        <p:sp>
          <p:nvSpPr>
            <p:cNvPr id="12412" name="Google Shape;12412;p6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6"/>
          <p:cNvGrpSpPr/>
          <p:nvPr/>
        </p:nvGrpSpPr>
        <p:grpSpPr>
          <a:xfrm>
            <a:off x="4881958" y="2729352"/>
            <a:ext cx="156417" cy="349537"/>
            <a:chOff x="4881958" y="2904802"/>
            <a:chExt cx="156417" cy="349537"/>
          </a:xfrm>
        </p:grpSpPr>
        <p:sp>
          <p:nvSpPr>
            <p:cNvPr id="12423" name="Google Shape;12423;p6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66"/>
          <p:cNvGrpSpPr/>
          <p:nvPr/>
        </p:nvGrpSpPr>
        <p:grpSpPr>
          <a:xfrm>
            <a:off x="5230318" y="2711064"/>
            <a:ext cx="371133" cy="367443"/>
            <a:chOff x="5230318" y="2886514"/>
            <a:chExt cx="371133" cy="367443"/>
          </a:xfrm>
        </p:grpSpPr>
        <p:sp>
          <p:nvSpPr>
            <p:cNvPr id="12431" name="Google Shape;12431;p6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66"/>
          <p:cNvGrpSpPr/>
          <p:nvPr/>
        </p:nvGrpSpPr>
        <p:grpSpPr>
          <a:xfrm>
            <a:off x="5748358" y="3259128"/>
            <a:ext cx="352590" cy="182561"/>
            <a:chOff x="5748358" y="3434578"/>
            <a:chExt cx="352590" cy="182561"/>
          </a:xfrm>
        </p:grpSpPr>
        <p:sp>
          <p:nvSpPr>
            <p:cNvPr id="12441" name="Google Shape;12441;p6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66"/>
          <p:cNvGrpSpPr/>
          <p:nvPr/>
        </p:nvGrpSpPr>
        <p:grpSpPr>
          <a:xfrm>
            <a:off x="862283" y="4099321"/>
            <a:ext cx="341204" cy="359301"/>
            <a:chOff x="862283" y="4274771"/>
            <a:chExt cx="341204" cy="359301"/>
          </a:xfrm>
        </p:grpSpPr>
        <p:sp>
          <p:nvSpPr>
            <p:cNvPr id="12448" name="Google Shape;12448;p6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66"/>
          <p:cNvGrpSpPr/>
          <p:nvPr/>
        </p:nvGrpSpPr>
        <p:grpSpPr>
          <a:xfrm>
            <a:off x="1396957" y="4111915"/>
            <a:ext cx="301861" cy="332871"/>
            <a:chOff x="1396957" y="4287365"/>
            <a:chExt cx="301861" cy="332871"/>
          </a:xfrm>
        </p:grpSpPr>
        <p:sp>
          <p:nvSpPr>
            <p:cNvPr id="12452" name="Google Shape;12452;p6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7" name="Google Shape;12467;p66"/>
          <p:cNvGrpSpPr/>
          <p:nvPr/>
        </p:nvGrpSpPr>
        <p:grpSpPr>
          <a:xfrm>
            <a:off x="1865381" y="4102056"/>
            <a:ext cx="396131" cy="355612"/>
            <a:chOff x="1865381" y="4277506"/>
            <a:chExt cx="396131" cy="355612"/>
          </a:xfrm>
        </p:grpSpPr>
        <p:sp>
          <p:nvSpPr>
            <p:cNvPr id="12468" name="Google Shape;12468;p6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66"/>
          <p:cNvGrpSpPr/>
          <p:nvPr/>
        </p:nvGrpSpPr>
        <p:grpSpPr>
          <a:xfrm>
            <a:off x="2411823" y="4128549"/>
            <a:ext cx="334398" cy="299953"/>
            <a:chOff x="2411823" y="4303999"/>
            <a:chExt cx="334398" cy="299953"/>
          </a:xfrm>
        </p:grpSpPr>
        <p:sp>
          <p:nvSpPr>
            <p:cNvPr id="12475" name="Google Shape;12475;p6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66"/>
          <p:cNvGrpSpPr/>
          <p:nvPr/>
        </p:nvGrpSpPr>
        <p:grpSpPr>
          <a:xfrm>
            <a:off x="2903337" y="4103582"/>
            <a:ext cx="382519" cy="350682"/>
            <a:chOff x="2903337" y="4279032"/>
            <a:chExt cx="382519" cy="350682"/>
          </a:xfrm>
        </p:grpSpPr>
        <p:sp>
          <p:nvSpPr>
            <p:cNvPr id="12483" name="Google Shape;12483;p6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6"/>
          <p:cNvGrpSpPr/>
          <p:nvPr/>
        </p:nvGrpSpPr>
        <p:grpSpPr>
          <a:xfrm>
            <a:off x="3933342" y="4140317"/>
            <a:ext cx="383632" cy="276449"/>
            <a:chOff x="3933342" y="4315767"/>
            <a:chExt cx="383632" cy="276449"/>
          </a:xfrm>
        </p:grpSpPr>
        <p:sp>
          <p:nvSpPr>
            <p:cNvPr id="12499" name="Google Shape;12499;p6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66"/>
          <p:cNvGrpSpPr/>
          <p:nvPr/>
        </p:nvGrpSpPr>
        <p:grpSpPr>
          <a:xfrm>
            <a:off x="3441065" y="4127055"/>
            <a:ext cx="337069" cy="302593"/>
            <a:chOff x="3441065" y="4302505"/>
            <a:chExt cx="337069" cy="302593"/>
          </a:xfrm>
        </p:grpSpPr>
        <p:sp>
          <p:nvSpPr>
            <p:cNvPr id="12506" name="Google Shape;12506;p6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66"/>
          <p:cNvGrpSpPr/>
          <p:nvPr/>
        </p:nvGrpSpPr>
        <p:grpSpPr>
          <a:xfrm>
            <a:off x="3532345" y="3187185"/>
            <a:ext cx="339328" cy="336274"/>
            <a:chOff x="3532345" y="3362635"/>
            <a:chExt cx="339328" cy="336274"/>
          </a:xfrm>
        </p:grpSpPr>
        <p:sp>
          <p:nvSpPr>
            <p:cNvPr id="12520" name="Google Shape;12520;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5" name="Google Shape;12525;p6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6" name="Google Shape;12526;p66"/>
          <p:cNvGrpSpPr/>
          <p:nvPr/>
        </p:nvGrpSpPr>
        <p:grpSpPr>
          <a:xfrm>
            <a:off x="1883955" y="3633250"/>
            <a:ext cx="162873" cy="351445"/>
            <a:chOff x="1883955" y="3808700"/>
            <a:chExt cx="162873" cy="351445"/>
          </a:xfrm>
        </p:grpSpPr>
        <p:sp>
          <p:nvSpPr>
            <p:cNvPr id="12527" name="Google Shape;12527;p6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66"/>
          <p:cNvGrpSpPr/>
          <p:nvPr/>
        </p:nvGrpSpPr>
        <p:grpSpPr>
          <a:xfrm>
            <a:off x="939156" y="3633759"/>
            <a:ext cx="192007" cy="351318"/>
            <a:chOff x="939156" y="3809209"/>
            <a:chExt cx="192007" cy="351318"/>
          </a:xfrm>
        </p:grpSpPr>
        <p:sp>
          <p:nvSpPr>
            <p:cNvPr id="12530" name="Google Shape;12530;p6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6"/>
          <p:cNvGrpSpPr/>
          <p:nvPr/>
        </p:nvGrpSpPr>
        <p:grpSpPr>
          <a:xfrm>
            <a:off x="2306167" y="3634395"/>
            <a:ext cx="193915" cy="349155"/>
            <a:chOff x="2306167" y="3809845"/>
            <a:chExt cx="193915" cy="349155"/>
          </a:xfrm>
        </p:grpSpPr>
        <p:sp>
          <p:nvSpPr>
            <p:cNvPr id="12533" name="Google Shape;12533;p6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66"/>
          <p:cNvGrpSpPr/>
          <p:nvPr/>
        </p:nvGrpSpPr>
        <p:grpSpPr>
          <a:xfrm>
            <a:off x="1323901" y="3631723"/>
            <a:ext cx="356343" cy="356757"/>
            <a:chOff x="1323901" y="3807173"/>
            <a:chExt cx="356343" cy="356757"/>
          </a:xfrm>
        </p:grpSpPr>
        <p:sp>
          <p:nvSpPr>
            <p:cNvPr id="12541" name="Google Shape;12541;p6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5" name="Google Shape;12565;p6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6" name="Google Shape;12566;p66"/>
          <p:cNvGrpSpPr/>
          <p:nvPr/>
        </p:nvGrpSpPr>
        <p:grpSpPr>
          <a:xfrm>
            <a:off x="859262" y="3178470"/>
            <a:ext cx="306759" cy="351445"/>
            <a:chOff x="859262" y="3353920"/>
            <a:chExt cx="306759" cy="351445"/>
          </a:xfrm>
        </p:grpSpPr>
        <p:sp>
          <p:nvSpPr>
            <p:cNvPr id="12567" name="Google Shape;12567;p6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2" name="Google Shape;12572;p6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3" name="Google Shape;12573;p66"/>
          <p:cNvGrpSpPr/>
          <p:nvPr/>
        </p:nvGrpSpPr>
        <p:grpSpPr>
          <a:xfrm>
            <a:off x="3967437" y="3661652"/>
            <a:ext cx="364708" cy="295405"/>
            <a:chOff x="3967437" y="3837102"/>
            <a:chExt cx="364708" cy="295405"/>
          </a:xfrm>
        </p:grpSpPr>
        <p:sp>
          <p:nvSpPr>
            <p:cNvPr id="12574" name="Google Shape;12574;p6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9" name="Google Shape;12579;p6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2" name="Google Shape;12582;p66"/>
          <p:cNvGrpSpPr/>
          <p:nvPr/>
        </p:nvGrpSpPr>
        <p:grpSpPr>
          <a:xfrm>
            <a:off x="5811827" y="3631001"/>
            <a:ext cx="283743" cy="308444"/>
            <a:chOff x="5964227" y="3858701"/>
            <a:chExt cx="283743" cy="308444"/>
          </a:xfrm>
        </p:grpSpPr>
        <p:sp>
          <p:nvSpPr>
            <p:cNvPr id="12583" name="Google Shape;12583;p6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66"/>
          <p:cNvGrpSpPr/>
          <p:nvPr/>
        </p:nvGrpSpPr>
        <p:grpSpPr>
          <a:xfrm>
            <a:off x="6243508" y="3697623"/>
            <a:ext cx="320372" cy="213602"/>
            <a:chOff x="6395908" y="3873073"/>
            <a:chExt cx="320372" cy="213602"/>
          </a:xfrm>
        </p:grpSpPr>
        <p:sp>
          <p:nvSpPr>
            <p:cNvPr id="12588" name="Google Shape;12588;p6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66"/>
          <p:cNvGrpSpPr/>
          <p:nvPr/>
        </p:nvGrpSpPr>
        <p:grpSpPr>
          <a:xfrm>
            <a:off x="7262890" y="3627366"/>
            <a:ext cx="357138" cy="352018"/>
            <a:chOff x="7415290" y="3802816"/>
            <a:chExt cx="357138" cy="352018"/>
          </a:xfrm>
        </p:grpSpPr>
        <p:sp>
          <p:nvSpPr>
            <p:cNvPr id="12599" name="Google Shape;12599;p6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6"/>
          <p:cNvGrpSpPr/>
          <p:nvPr/>
        </p:nvGrpSpPr>
        <p:grpSpPr>
          <a:xfrm>
            <a:off x="6737312" y="3657963"/>
            <a:ext cx="355230" cy="293401"/>
            <a:chOff x="6889712" y="3833413"/>
            <a:chExt cx="355230" cy="293401"/>
          </a:xfrm>
        </p:grpSpPr>
        <p:sp>
          <p:nvSpPr>
            <p:cNvPr id="12608" name="Google Shape;12608;p6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66"/>
          <p:cNvGrpSpPr/>
          <p:nvPr/>
        </p:nvGrpSpPr>
        <p:grpSpPr>
          <a:xfrm>
            <a:off x="7707152" y="3660420"/>
            <a:ext cx="282318" cy="337168"/>
            <a:chOff x="1635875" y="237775"/>
            <a:chExt cx="4370250" cy="5219325"/>
          </a:xfrm>
        </p:grpSpPr>
        <p:sp>
          <p:nvSpPr>
            <p:cNvPr id="12614" name="Google Shape;12614;p6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66"/>
          <p:cNvGrpSpPr/>
          <p:nvPr/>
        </p:nvGrpSpPr>
        <p:grpSpPr>
          <a:xfrm>
            <a:off x="3103963" y="3185690"/>
            <a:ext cx="297886" cy="337578"/>
            <a:chOff x="3103963" y="3361140"/>
            <a:chExt cx="297886" cy="337578"/>
          </a:xfrm>
        </p:grpSpPr>
        <p:sp>
          <p:nvSpPr>
            <p:cNvPr id="12617" name="Google Shape;12617;p6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66"/>
          <p:cNvGrpSpPr/>
          <p:nvPr/>
        </p:nvGrpSpPr>
        <p:grpSpPr>
          <a:xfrm>
            <a:off x="2667821" y="3185658"/>
            <a:ext cx="273046" cy="337801"/>
            <a:chOff x="2667821" y="3361108"/>
            <a:chExt cx="273046" cy="337801"/>
          </a:xfrm>
        </p:grpSpPr>
        <p:sp>
          <p:nvSpPr>
            <p:cNvPr id="12642" name="Google Shape;12642;p6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66"/>
          <p:cNvGrpSpPr/>
          <p:nvPr/>
        </p:nvGrpSpPr>
        <p:grpSpPr>
          <a:xfrm>
            <a:off x="2212469" y="3184863"/>
            <a:ext cx="282715" cy="338660"/>
            <a:chOff x="2212469" y="3360313"/>
            <a:chExt cx="282715" cy="338660"/>
          </a:xfrm>
        </p:grpSpPr>
        <p:sp>
          <p:nvSpPr>
            <p:cNvPr id="12662" name="Google Shape;12662;p6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6"/>
          <p:cNvGrpSpPr/>
          <p:nvPr/>
        </p:nvGrpSpPr>
        <p:grpSpPr>
          <a:xfrm>
            <a:off x="1768821" y="3185658"/>
            <a:ext cx="278739" cy="339073"/>
            <a:chOff x="1768821" y="3361108"/>
            <a:chExt cx="278739" cy="339073"/>
          </a:xfrm>
        </p:grpSpPr>
        <p:sp>
          <p:nvSpPr>
            <p:cNvPr id="12666" name="Google Shape;12666;p6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66"/>
          <p:cNvGrpSpPr/>
          <p:nvPr/>
        </p:nvGrpSpPr>
        <p:grpSpPr>
          <a:xfrm>
            <a:off x="5337883" y="3161423"/>
            <a:ext cx="307141" cy="376826"/>
            <a:chOff x="5337883" y="3336873"/>
            <a:chExt cx="307141" cy="376826"/>
          </a:xfrm>
        </p:grpSpPr>
        <p:sp>
          <p:nvSpPr>
            <p:cNvPr id="12678" name="Google Shape;12678;p6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66"/>
          <p:cNvGrpSpPr/>
          <p:nvPr/>
        </p:nvGrpSpPr>
        <p:grpSpPr>
          <a:xfrm>
            <a:off x="4883835" y="3161805"/>
            <a:ext cx="323425" cy="377557"/>
            <a:chOff x="4883835" y="3337255"/>
            <a:chExt cx="323425" cy="377557"/>
          </a:xfrm>
        </p:grpSpPr>
        <p:sp>
          <p:nvSpPr>
            <p:cNvPr id="12681" name="Google Shape;12681;p6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6"/>
          <p:cNvGrpSpPr/>
          <p:nvPr/>
        </p:nvGrpSpPr>
        <p:grpSpPr>
          <a:xfrm>
            <a:off x="6193310" y="3231839"/>
            <a:ext cx="352590" cy="237488"/>
            <a:chOff x="6193310" y="3407289"/>
            <a:chExt cx="352590" cy="237488"/>
          </a:xfrm>
        </p:grpSpPr>
        <p:sp>
          <p:nvSpPr>
            <p:cNvPr id="12685" name="Google Shape;12685;p6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66"/>
          <p:cNvGrpSpPr/>
          <p:nvPr/>
        </p:nvGrpSpPr>
        <p:grpSpPr>
          <a:xfrm>
            <a:off x="6637117" y="3222393"/>
            <a:ext cx="353735" cy="254504"/>
            <a:chOff x="6637117" y="3397843"/>
            <a:chExt cx="353735" cy="254504"/>
          </a:xfrm>
        </p:grpSpPr>
        <p:sp>
          <p:nvSpPr>
            <p:cNvPr id="12691" name="Google Shape;12691;p6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6"/>
          <p:cNvGrpSpPr/>
          <p:nvPr/>
        </p:nvGrpSpPr>
        <p:grpSpPr>
          <a:xfrm>
            <a:off x="7075994" y="3174081"/>
            <a:ext cx="360637" cy="352336"/>
            <a:chOff x="7075994" y="3349531"/>
            <a:chExt cx="360637" cy="352336"/>
          </a:xfrm>
        </p:grpSpPr>
        <p:sp>
          <p:nvSpPr>
            <p:cNvPr id="12698" name="Google Shape;12698;p6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66"/>
          <p:cNvGrpSpPr/>
          <p:nvPr/>
        </p:nvGrpSpPr>
        <p:grpSpPr>
          <a:xfrm>
            <a:off x="7651983" y="3173731"/>
            <a:ext cx="107183" cy="352399"/>
            <a:chOff x="7651983" y="3349181"/>
            <a:chExt cx="107183" cy="352399"/>
          </a:xfrm>
        </p:grpSpPr>
        <p:sp>
          <p:nvSpPr>
            <p:cNvPr id="12706" name="Google Shape;12706;p6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6"/>
          <p:cNvGrpSpPr/>
          <p:nvPr/>
        </p:nvGrpSpPr>
        <p:grpSpPr>
          <a:xfrm>
            <a:off x="7973468" y="3206872"/>
            <a:ext cx="352590" cy="287072"/>
            <a:chOff x="7973468" y="3382322"/>
            <a:chExt cx="352590" cy="287072"/>
          </a:xfrm>
        </p:grpSpPr>
        <p:sp>
          <p:nvSpPr>
            <p:cNvPr id="12709" name="Google Shape;12709;p6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1" name="Google Shape;12721;p6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722" name="Google Shape;12722;p6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26" name="Shape 12726"/>
        <p:cNvGrpSpPr/>
        <p:nvPr/>
      </p:nvGrpSpPr>
      <p:grpSpPr>
        <a:xfrm>
          <a:off x="0" y="0"/>
          <a:ext cx="0" cy="0"/>
          <a:chOff x="0" y="0"/>
          <a:chExt cx="0" cy="0"/>
        </a:xfrm>
      </p:grpSpPr>
      <p:grpSp>
        <p:nvGrpSpPr>
          <p:cNvPr id="12727" name="Google Shape;12727;p67"/>
          <p:cNvGrpSpPr/>
          <p:nvPr/>
        </p:nvGrpSpPr>
        <p:grpSpPr>
          <a:xfrm>
            <a:off x="821808" y="1576858"/>
            <a:ext cx="347872" cy="347488"/>
            <a:chOff x="849677" y="1500658"/>
            <a:chExt cx="347872" cy="347488"/>
          </a:xfrm>
        </p:grpSpPr>
        <p:sp>
          <p:nvSpPr>
            <p:cNvPr id="12728" name="Google Shape;12728;p6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67"/>
          <p:cNvGrpSpPr/>
          <p:nvPr/>
        </p:nvGrpSpPr>
        <p:grpSpPr>
          <a:xfrm>
            <a:off x="1387984" y="1576858"/>
            <a:ext cx="315872" cy="347488"/>
            <a:chOff x="1415853" y="1500658"/>
            <a:chExt cx="315872" cy="347488"/>
          </a:xfrm>
        </p:grpSpPr>
        <p:sp>
          <p:nvSpPr>
            <p:cNvPr id="12735" name="Google Shape;12735;p6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67"/>
          <p:cNvGrpSpPr/>
          <p:nvPr/>
        </p:nvGrpSpPr>
        <p:grpSpPr>
          <a:xfrm>
            <a:off x="4669520" y="1576858"/>
            <a:ext cx="347520" cy="347104"/>
            <a:chOff x="4697389" y="1500658"/>
            <a:chExt cx="347520" cy="347104"/>
          </a:xfrm>
        </p:grpSpPr>
        <p:sp>
          <p:nvSpPr>
            <p:cNvPr id="12740" name="Google Shape;12740;p6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67"/>
          <p:cNvGrpSpPr/>
          <p:nvPr/>
        </p:nvGrpSpPr>
        <p:grpSpPr>
          <a:xfrm>
            <a:off x="3575664" y="2041146"/>
            <a:ext cx="347520" cy="353760"/>
            <a:chOff x="3603533" y="1964946"/>
            <a:chExt cx="347520" cy="353760"/>
          </a:xfrm>
        </p:grpSpPr>
        <p:sp>
          <p:nvSpPr>
            <p:cNvPr id="12744" name="Google Shape;12744;p6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67"/>
          <p:cNvGrpSpPr/>
          <p:nvPr/>
        </p:nvGrpSpPr>
        <p:grpSpPr>
          <a:xfrm>
            <a:off x="1922896" y="2040538"/>
            <a:ext cx="357792" cy="352448"/>
            <a:chOff x="1950765" y="1964338"/>
            <a:chExt cx="357792" cy="352448"/>
          </a:xfrm>
        </p:grpSpPr>
        <p:sp>
          <p:nvSpPr>
            <p:cNvPr id="12748" name="Google Shape;12748;p6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7"/>
          <p:cNvGrpSpPr/>
          <p:nvPr/>
        </p:nvGrpSpPr>
        <p:grpSpPr>
          <a:xfrm>
            <a:off x="7407760" y="2040890"/>
            <a:ext cx="367712" cy="353248"/>
            <a:chOff x="7435629" y="1964690"/>
            <a:chExt cx="367712" cy="353248"/>
          </a:xfrm>
        </p:grpSpPr>
        <p:sp>
          <p:nvSpPr>
            <p:cNvPr id="12753" name="Google Shape;12753;p6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67"/>
          <p:cNvGrpSpPr/>
          <p:nvPr/>
        </p:nvGrpSpPr>
        <p:grpSpPr>
          <a:xfrm>
            <a:off x="2484880" y="2041242"/>
            <a:ext cx="333024" cy="352896"/>
            <a:chOff x="2512749" y="1965042"/>
            <a:chExt cx="333024" cy="352896"/>
          </a:xfrm>
        </p:grpSpPr>
        <p:sp>
          <p:nvSpPr>
            <p:cNvPr id="12758" name="Google Shape;12758;p6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3" name="Google Shape;12763;p67"/>
          <p:cNvGrpSpPr/>
          <p:nvPr/>
        </p:nvGrpSpPr>
        <p:grpSpPr>
          <a:xfrm>
            <a:off x="1370448" y="2057978"/>
            <a:ext cx="365792" cy="335392"/>
            <a:chOff x="1398317" y="1981778"/>
            <a:chExt cx="365792" cy="335392"/>
          </a:xfrm>
        </p:grpSpPr>
        <p:sp>
          <p:nvSpPr>
            <p:cNvPr id="12764" name="Google Shape;12764;p6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67"/>
          <p:cNvGrpSpPr/>
          <p:nvPr/>
        </p:nvGrpSpPr>
        <p:grpSpPr>
          <a:xfrm>
            <a:off x="3024368" y="2079770"/>
            <a:ext cx="353600" cy="314752"/>
            <a:chOff x="3052237" y="2003570"/>
            <a:chExt cx="353600" cy="314752"/>
          </a:xfrm>
        </p:grpSpPr>
        <p:sp>
          <p:nvSpPr>
            <p:cNvPr id="12771" name="Google Shape;12771;p6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67"/>
          <p:cNvGrpSpPr/>
          <p:nvPr/>
        </p:nvGrpSpPr>
        <p:grpSpPr>
          <a:xfrm>
            <a:off x="1376144" y="3034266"/>
            <a:ext cx="368096" cy="223968"/>
            <a:chOff x="1404013" y="2958066"/>
            <a:chExt cx="368096" cy="223968"/>
          </a:xfrm>
        </p:grpSpPr>
        <p:sp>
          <p:nvSpPr>
            <p:cNvPr id="12775" name="Google Shape;12775;p6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7" name="Google Shape;12777;p67"/>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7"/>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9" name="Google Shape;12779;p67"/>
          <p:cNvGrpSpPr/>
          <p:nvPr/>
        </p:nvGrpSpPr>
        <p:grpSpPr>
          <a:xfrm>
            <a:off x="1923280" y="2961402"/>
            <a:ext cx="370368" cy="367328"/>
            <a:chOff x="1951149" y="2885202"/>
            <a:chExt cx="370368" cy="367328"/>
          </a:xfrm>
        </p:grpSpPr>
        <p:sp>
          <p:nvSpPr>
            <p:cNvPr id="12780" name="Google Shape;12780;p6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7"/>
          <p:cNvGrpSpPr/>
          <p:nvPr/>
        </p:nvGrpSpPr>
        <p:grpSpPr>
          <a:xfrm>
            <a:off x="2473808" y="2982362"/>
            <a:ext cx="367328" cy="327296"/>
            <a:chOff x="2501677" y="2906162"/>
            <a:chExt cx="367328" cy="327296"/>
          </a:xfrm>
        </p:grpSpPr>
        <p:sp>
          <p:nvSpPr>
            <p:cNvPr id="12784" name="Google Shape;12784;p6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67"/>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8" name="Google Shape;12788;p67"/>
          <p:cNvGrpSpPr/>
          <p:nvPr/>
        </p:nvGrpSpPr>
        <p:grpSpPr>
          <a:xfrm>
            <a:off x="3022448" y="2969914"/>
            <a:ext cx="367712" cy="354240"/>
            <a:chOff x="3050317" y="2893714"/>
            <a:chExt cx="367712" cy="354240"/>
          </a:xfrm>
        </p:grpSpPr>
        <p:sp>
          <p:nvSpPr>
            <p:cNvPr id="12789" name="Google Shape;12789;p6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1" name="Google Shape;12791;p67"/>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7"/>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3" name="Google Shape;12793;p67"/>
          <p:cNvGrpSpPr/>
          <p:nvPr/>
        </p:nvGrpSpPr>
        <p:grpSpPr>
          <a:xfrm>
            <a:off x="7503408" y="2962554"/>
            <a:ext cx="185184" cy="367296"/>
            <a:chOff x="7531277" y="2886354"/>
            <a:chExt cx="185184" cy="367296"/>
          </a:xfrm>
        </p:grpSpPr>
        <p:sp>
          <p:nvSpPr>
            <p:cNvPr id="12794" name="Google Shape;12794;p6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67"/>
          <p:cNvGrpSpPr/>
          <p:nvPr/>
        </p:nvGrpSpPr>
        <p:grpSpPr>
          <a:xfrm>
            <a:off x="6898768" y="2962938"/>
            <a:ext cx="297184" cy="367296"/>
            <a:chOff x="6926637" y="2886738"/>
            <a:chExt cx="297184" cy="367296"/>
          </a:xfrm>
        </p:grpSpPr>
        <p:sp>
          <p:nvSpPr>
            <p:cNvPr id="12798" name="Google Shape;12798;p6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1" name="Google Shape;12801;p67"/>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7"/>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3" name="Google Shape;12803;p67"/>
          <p:cNvGrpSpPr/>
          <p:nvPr/>
        </p:nvGrpSpPr>
        <p:grpSpPr>
          <a:xfrm>
            <a:off x="6312784" y="2962554"/>
            <a:ext cx="370368" cy="368064"/>
            <a:chOff x="6340653" y="2886354"/>
            <a:chExt cx="370368" cy="368064"/>
          </a:xfrm>
        </p:grpSpPr>
        <p:sp>
          <p:nvSpPr>
            <p:cNvPr id="12804" name="Google Shape;12804;p6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67"/>
          <p:cNvGrpSpPr/>
          <p:nvPr/>
        </p:nvGrpSpPr>
        <p:grpSpPr>
          <a:xfrm>
            <a:off x="5218928" y="2057626"/>
            <a:ext cx="354752" cy="336512"/>
            <a:chOff x="5246797" y="1981426"/>
            <a:chExt cx="354752" cy="336512"/>
          </a:xfrm>
        </p:grpSpPr>
        <p:sp>
          <p:nvSpPr>
            <p:cNvPr id="12811" name="Google Shape;12811;p6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67"/>
          <p:cNvGrpSpPr/>
          <p:nvPr/>
        </p:nvGrpSpPr>
        <p:grpSpPr>
          <a:xfrm>
            <a:off x="4120880" y="2178266"/>
            <a:ext cx="355136" cy="216256"/>
            <a:chOff x="4148749" y="2102066"/>
            <a:chExt cx="355136" cy="216256"/>
          </a:xfrm>
        </p:grpSpPr>
        <p:sp>
          <p:nvSpPr>
            <p:cNvPr id="12814" name="Google Shape;12814;p6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67"/>
          <p:cNvGrpSpPr/>
          <p:nvPr/>
        </p:nvGrpSpPr>
        <p:grpSpPr>
          <a:xfrm>
            <a:off x="5766800" y="2077626"/>
            <a:ext cx="354752" cy="315360"/>
            <a:chOff x="5794669" y="2001426"/>
            <a:chExt cx="354752" cy="315360"/>
          </a:xfrm>
        </p:grpSpPr>
        <p:sp>
          <p:nvSpPr>
            <p:cNvPr id="12817" name="Google Shape;12817;p6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67"/>
          <p:cNvGrpSpPr/>
          <p:nvPr/>
        </p:nvGrpSpPr>
        <p:grpSpPr>
          <a:xfrm>
            <a:off x="6317360" y="2106042"/>
            <a:ext cx="352832" cy="289216"/>
            <a:chOff x="6345229" y="2029842"/>
            <a:chExt cx="352832" cy="289216"/>
          </a:xfrm>
        </p:grpSpPr>
        <p:sp>
          <p:nvSpPr>
            <p:cNvPr id="12820" name="Google Shape;12820;p6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7"/>
          <p:cNvGrpSpPr/>
          <p:nvPr/>
        </p:nvGrpSpPr>
        <p:grpSpPr>
          <a:xfrm>
            <a:off x="4669520" y="2112538"/>
            <a:ext cx="354752" cy="281984"/>
            <a:chOff x="4697389" y="2036338"/>
            <a:chExt cx="354752" cy="281984"/>
          </a:xfrm>
        </p:grpSpPr>
        <p:sp>
          <p:nvSpPr>
            <p:cNvPr id="12823" name="Google Shape;12823;p6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67"/>
          <p:cNvGrpSpPr/>
          <p:nvPr/>
        </p:nvGrpSpPr>
        <p:grpSpPr>
          <a:xfrm>
            <a:off x="1376144" y="2500954"/>
            <a:ext cx="353600" cy="354944"/>
            <a:chOff x="1404013" y="2424754"/>
            <a:chExt cx="353600" cy="354944"/>
          </a:xfrm>
        </p:grpSpPr>
        <p:sp>
          <p:nvSpPr>
            <p:cNvPr id="12826" name="Google Shape;12826;p6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67"/>
          <p:cNvGrpSpPr/>
          <p:nvPr/>
        </p:nvGrpSpPr>
        <p:grpSpPr>
          <a:xfrm>
            <a:off x="826384" y="2504474"/>
            <a:ext cx="355104" cy="351040"/>
            <a:chOff x="854253" y="2428274"/>
            <a:chExt cx="355104" cy="351040"/>
          </a:xfrm>
        </p:grpSpPr>
        <p:sp>
          <p:nvSpPr>
            <p:cNvPr id="12832" name="Google Shape;12832;p6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7"/>
          <p:cNvGrpSpPr/>
          <p:nvPr/>
        </p:nvGrpSpPr>
        <p:grpSpPr>
          <a:xfrm>
            <a:off x="6869040" y="2517146"/>
            <a:ext cx="354752" cy="275904"/>
            <a:chOff x="6896909" y="2440946"/>
            <a:chExt cx="354752" cy="275904"/>
          </a:xfrm>
        </p:grpSpPr>
        <p:sp>
          <p:nvSpPr>
            <p:cNvPr id="12835" name="Google Shape;12835;p6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7" name="Google Shape;12837;p67"/>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8" name="Google Shape;12838;p67"/>
          <p:cNvGrpSpPr/>
          <p:nvPr/>
        </p:nvGrpSpPr>
        <p:grpSpPr>
          <a:xfrm>
            <a:off x="5237200" y="2500954"/>
            <a:ext cx="321984" cy="354560"/>
            <a:chOff x="5265069" y="2424754"/>
            <a:chExt cx="321984" cy="354560"/>
          </a:xfrm>
        </p:grpSpPr>
        <p:sp>
          <p:nvSpPr>
            <p:cNvPr id="12839" name="Google Shape;12839;p6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67"/>
          <p:cNvGrpSpPr/>
          <p:nvPr/>
        </p:nvGrpSpPr>
        <p:grpSpPr>
          <a:xfrm>
            <a:off x="4122800" y="2542970"/>
            <a:ext cx="355104" cy="259584"/>
            <a:chOff x="4150669" y="2466770"/>
            <a:chExt cx="355104" cy="259584"/>
          </a:xfrm>
        </p:grpSpPr>
        <p:sp>
          <p:nvSpPr>
            <p:cNvPr id="12842" name="Google Shape;12842;p6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67"/>
          <p:cNvGrpSpPr/>
          <p:nvPr/>
        </p:nvGrpSpPr>
        <p:grpSpPr>
          <a:xfrm>
            <a:off x="4671824" y="2501146"/>
            <a:ext cx="354336" cy="353984"/>
            <a:chOff x="4699693" y="2424946"/>
            <a:chExt cx="354336" cy="353984"/>
          </a:xfrm>
        </p:grpSpPr>
        <p:sp>
          <p:nvSpPr>
            <p:cNvPr id="12847" name="Google Shape;12847;p6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9" name="Google Shape;12849;p67"/>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7"/>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1" name="Google Shape;12851;p67"/>
          <p:cNvGrpSpPr/>
          <p:nvPr/>
        </p:nvGrpSpPr>
        <p:grpSpPr>
          <a:xfrm>
            <a:off x="1925168" y="2628442"/>
            <a:ext cx="355136" cy="227072"/>
            <a:chOff x="1953037" y="2552242"/>
            <a:chExt cx="355136" cy="227072"/>
          </a:xfrm>
        </p:grpSpPr>
        <p:sp>
          <p:nvSpPr>
            <p:cNvPr id="12852" name="Google Shape;12852;p6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4" name="Google Shape;12854;p67"/>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5" name="Google Shape;12855;p67"/>
          <p:cNvGrpSpPr/>
          <p:nvPr/>
        </p:nvGrpSpPr>
        <p:grpSpPr>
          <a:xfrm>
            <a:off x="2473072" y="2603418"/>
            <a:ext cx="355104" cy="250944"/>
            <a:chOff x="2500941" y="2527218"/>
            <a:chExt cx="355104" cy="250944"/>
          </a:xfrm>
        </p:grpSpPr>
        <p:sp>
          <p:nvSpPr>
            <p:cNvPr id="12856" name="Google Shape;12856;p6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1" name="Google Shape;12861;p67"/>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2" name="Google Shape;12862;p67"/>
          <p:cNvGrpSpPr/>
          <p:nvPr/>
        </p:nvGrpSpPr>
        <p:grpSpPr>
          <a:xfrm>
            <a:off x="7965936" y="2503322"/>
            <a:ext cx="356256" cy="351808"/>
            <a:chOff x="7993805" y="2427122"/>
            <a:chExt cx="356256" cy="351808"/>
          </a:xfrm>
        </p:grpSpPr>
        <p:sp>
          <p:nvSpPr>
            <p:cNvPr id="12863" name="Google Shape;12863;p6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67"/>
          <p:cNvGrpSpPr/>
          <p:nvPr/>
        </p:nvGrpSpPr>
        <p:grpSpPr>
          <a:xfrm>
            <a:off x="850768" y="2041210"/>
            <a:ext cx="308640" cy="353312"/>
            <a:chOff x="878637" y="1965010"/>
            <a:chExt cx="308640" cy="353312"/>
          </a:xfrm>
        </p:grpSpPr>
        <p:sp>
          <p:nvSpPr>
            <p:cNvPr id="12867" name="Google Shape;12867;p6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7"/>
          <p:cNvGrpSpPr/>
          <p:nvPr/>
        </p:nvGrpSpPr>
        <p:grpSpPr>
          <a:xfrm>
            <a:off x="6868272" y="2040922"/>
            <a:ext cx="348256" cy="352448"/>
            <a:chOff x="6896141" y="1964722"/>
            <a:chExt cx="348256" cy="352448"/>
          </a:xfrm>
        </p:grpSpPr>
        <p:sp>
          <p:nvSpPr>
            <p:cNvPr id="12871" name="Google Shape;12871;p6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67"/>
          <p:cNvGrpSpPr/>
          <p:nvPr/>
        </p:nvGrpSpPr>
        <p:grpSpPr>
          <a:xfrm>
            <a:off x="7962128" y="2091578"/>
            <a:ext cx="355136" cy="303328"/>
            <a:chOff x="7989997" y="2015378"/>
            <a:chExt cx="355136" cy="303328"/>
          </a:xfrm>
        </p:grpSpPr>
        <p:sp>
          <p:nvSpPr>
            <p:cNvPr id="12875" name="Google Shape;12875;p6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67"/>
          <p:cNvGrpSpPr/>
          <p:nvPr/>
        </p:nvGrpSpPr>
        <p:grpSpPr>
          <a:xfrm>
            <a:off x="3570352" y="1585562"/>
            <a:ext cx="348640" cy="330784"/>
            <a:chOff x="3598221" y="1509362"/>
            <a:chExt cx="348640" cy="330784"/>
          </a:xfrm>
        </p:grpSpPr>
        <p:sp>
          <p:nvSpPr>
            <p:cNvPr id="12879" name="Google Shape;12879;p6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67"/>
          <p:cNvGrpSpPr/>
          <p:nvPr/>
        </p:nvGrpSpPr>
        <p:grpSpPr>
          <a:xfrm>
            <a:off x="5218928" y="1576858"/>
            <a:ext cx="347872" cy="347488"/>
            <a:chOff x="5246797" y="1500658"/>
            <a:chExt cx="347872" cy="347488"/>
          </a:xfrm>
        </p:grpSpPr>
        <p:sp>
          <p:nvSpPr>
            <p:cNvPr id="12884" name="Google Shape;12884;p6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67"/>
          <p:cNvGrpSpPr/>
          <p:nvPr/>
        </p:nvGrpSpPr>
        <p:grpSpPr>
          <a:xfrm>
            <a:off x="5768720" y="1576858"/>
            <a:ext cx="349024" cy="346752"/>
            <a:chOff x="5796589" y="1500658"/>
            <a:chExt cx="349024" cy="346752"/>
          </a:xfrm>
        </p:grpSpPr>
        <p:sp>
          <p:nvSpPr>
            <p:cNvPr id="12889" name="Google Shape;12889;p6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0" name="Google Shape;12890;p67"/>
            <p:cNvGrpSpPr/>
            <p:nvPr/>
          </p:nvGrpSpPr>
          <p:grpSpPr>
            <a:xfrm>
              <a:off x="5796589" y="1500658"/>
              <a:ext cx="349024" cy="346752"/>
              <a:chOff x="5796589" y="1500658"/>
              <a:chExt cx="349024" cy="346752"/>
            </a:xfrm>
          </p:grpSpPr>
          <p:sp>
            <p:nvSpPr>
              <p:cNvPr id="12891" name="Google Shape;12891;p6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95" name="Google Shape;12895;p67"/>
          <p:cNvGrpSpPr/>
          <p:nvPr/>
        </p:nvGrpSpPr>
        <p:grpSpPr>
          <a:xfrm>
            <a:off x="6867504" y="1578778"/>
            <a:ext cx="348640" cy="343296"/>
            <a:chOff x="6895373" y="1502578"/>
            <a:chExt cx="348640" cy="343296"/>
          </a:xfrm>
        </p:grpSpPr>
        <p:sp>
          <p:nvSpPr>
            <p:cNvPr id="12896" name="Google Shape;12896;p6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67"/>
          <p:cNvGrpSpPr/>
          <p:nvPr/>
        </p:nvGrpSpPr>
        <p:grpSpPr>
          <a:xfrm>
            <a:off x="4119728" y="1581658"/>
            <a:ext cx="347904" cy="336992"/>
            <a:chOff x="4147597" y="1505458"/>
            <a:chExt cx="347904" cy="336992"/>
          </a:xfrm>
        </p:grpSpPr>
        <p:sp>
          <p:nvSpPr>
            <p:cNvPr id="12900" name="Google Shape;12900;p6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67"/>
          <p:cNvGrpSpPr/>
          <p:nvPr/>
        </p:nvGrpSpPr>
        <p:grpSpPr>
          <a:xfrm>
            <a:off x="2471536" y="1576090"/>
            <a:ext cx="347488" cy="348256"/>
            <a:chOff x="2499405" y="1499890"/>
            <a:chExt cx="347488" cy="348256"/>
          </a:xfrm>
        </p:grpSpPr>
        <p:sp>
          <p:nvSpPr>
            <p:cNvPr id="12908" name="Google Shape;12908;p6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67"/>
          <p:cNvGrpSpPr/>
          <p:nvPr/>
        </p:nvGrpSpPr>
        <p:grpSpPr>
          <a:xfrm>
            <a:off x="1928976" y="1576698"/>
            <a:ext cx="331520" cy="348032"/>
            <a:chOff x="1956845" y="1500498"/>
            <a:chExt cx="331520" cy="348032"/>
          </a:xfrm>
        </p:grpSpPr>
        <p:sp>
          <p:nvSpPr>
            <p:cNvPr id="12914" name="Google Shape;12914;p6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7"/>
          <p:cNvGrpSpPr/>
          <p:nvPr/>
        </p:nvGrpSpPr>
        <p:grpSpPr>
          <a:xfrm>
            <a:off x="6317744" y="1626074"/>
            <a:ext cx="348640" cy="250656"/>
            <a:chOff x="6345613" y="1549874"/>
            <a:chExt cx="348640" cy="250656"/>
          </a:xfrm>
        </p:grpSpPr>
        <p:sp>
          <p:nvSpPr>
            <p:cNvPr id="12927" name="Google Shape;12927;p6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67"/>
          <p:cNvGrpSpPr/>
          <p:nvPr/>
        </p:nvGrpSpPr>
        <p:grpSpPr>
          <a:xfrm>
            <a:off x="7416912" y="1583226"/>
            <a:ext cx="348640" cy="334272"/>
            <a:chOff x="7444781" y="1507026"/>
            <a:chExt cx="348640" cy="334272"/>
          </a:xfrm>
        </p:grpSpPr>
        <p:sp>
          <p:nvSpPr>
            <p:cNvPr id="12934" name="Google Shape;12934;p6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67"/>
          <p:cNvGrpSpPr/>
          <p:nvPr/>
        </p:nvGrpSpPr>
        <p:grpSpPr>
          <a:xfrm>
            <a:off x="7967472" y="1582938"/>
            <a:ext cx="347872" cy="334944"/>
            <a:chOff x="7995341" y="1506738"/>
            <a:chExt cx="347872" cy="334944"/>
          </a:xfrm>
        </p:grpSpPr>
        <p:sp>
          <p:nvSpPr>
            <p:cNvPr id="12940" name="Google Shape;12940;p6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67"/>
          <p:cNvGrpSpPr/>
          <p:nvPr/>
        </p:nvGrpSpPr>
        <p:grpSpPr>
          <a:xfrm>
            <a:off x="3020176" y="1599130"/>
            <a:ext cx="347872" cy="303904"/>
            <a:chOff x="3048045" y="1522930"/>
            <a:chExt cx="347872" cy="303904"/>
          </a:xfrm>
        </p:grpSpPr>
        <p:sp>
          <p:nvSpPr>
            <p:cNvPr id="12947" name="Google Shape;12947;p6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8" name="Google Shape;12948;p67"/>
            <p:cNvGrpSpPr/>
            <p:nvPr/>
          </p:nvGrpSpPr>
          <p:grpSpPr>
            <a:xfrm>
              <a:off x="3048045" y="1522930"/>
              <a:ext cx="347872" cy="303904"/>
              <a:chOff x="3048045" y="1522930"/>
              <a:chExt cx="347872" cy="303904"/>
            </a:xfrm>
          </p:grpSpPr>
          <p:sp>
            <p:nvSpPr>
              <p:cNvPr id="12949" name="Google Shape;12949;p6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1" name="Google Shape;12951;p67"/>
          <p:cNvGrpSpPr/>
          <p:nvPr/>
        </p:nvGrpSpPr>
        <p:grpSpPr>
          <a:xfrm>
            <a:off x="1105264" y="3428122"/>
            <a:ext cx="313984" cy="358560"/>
            <a:chOff x="1133133" y="3351922"/>
            <a:chExt cx="313984" cy="358560"/>
          </a:xfrm>
        </p:grpSpPr>
        <p:sp>
          <p:nvSpPr>
            <p:cNvPr id="12952" name="Google Shape;12952;p6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8" name="Google Shape;12968;p67"/>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9" name="Google Shape;12969;p67"/>
          <p:cNvGrpSpPr/>
          <p:nvPr/>
        </p:nvGrpSpPr>
        <p:grpSpPr>
          <a:xfrm>
            <a:off x="2767184" y="3428794"/>
            <a:ext cx="288448" cy="357120"/>
            <a:chOff x="2795053" y="3352594"/>
            <a:chExt cx="288448" cy="357120"/>
          </a:xfrm>
        </p:grpSpPr>
        <p:sp>
          <p:nvSpPr>
            <p:cNvPr id="12970" name="Google Shape;12970;p6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67"/>
          <p:cNvGrpSpPr/>
          <p:nvPr/>
        </p:nvGrpSpPr>
        <p:grpSpPr>
          <a:xfrm>
            <a:off x="2208656" y="3429402"/>
            <a:ext cx="304832" cy="356512"/>
            <a:chOff x="2236525" y="3353202"/>
            <a:chExt cx="304832" cy="356512"/>
          </a:xfrm>
        </p:grpSpPr>
        <p:sp>
          <p:nvSpPr>
            <p:cNvPr id="12980" name="Google Shape;12980;p6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67"/>
          <p:cNvGrpSpPr/>
          <p:nvPr/>
        </p:nvGrpSpPr>
        <p:grpSpPr>
          <a:xfrm>
            <a:off x="3882768" y="3428890"/>
            <a:ext cx="256800" cy="357024"/>
            <a:chOff x="3910637" y="3352690"/>
            <a:chExt cx="256800" cy="357024"/>
          </a:xfrm>
        </p:grpSpPr>
        <p:sp>
          <p:nvSpPr>
            <p:cNvPr id="12984" name="Google Shape;12984;p6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67"/>
          <p:cNvGrpSpPr/>
          <p:nvPr/>
        </p:nvGrpSpPr>
        <p:grpSpPr>
          <a:xfrm>
            <a:off x="6028560" y="3428122"/>
            <a:ext cx="360064" cy="360096"/>
            <a:chOff x="6056429" y="3351922"/>
            <a:chExt cx="360064" cy="360096"/>
          </a:xfrm>
        </p:grpSpPr>
        <p:sp>
          <p:nvSpPr>
            <p:cNvPr id="12988" name="Google Shape;12988;p6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7"/>
          <p:cNvGrpSpPr/>
          <p:nvPr/>
        </p:nvGrpSpPr>
        <p:grpSpPr>
          <a:xfrm>
            <a:off x="6581008" y="3429274"/>
            <a:ext cx="357408" cy="357408"/>
            <a:chOff x="6608877" y="3353074"/>
            <a:chExt cx="357408" cy="357408"/>
          </a:xfrm>
        </p:grpSpPr>
        <p:sp>
          <p:nvSpPr>
            <p:cNvPr id="12992" name="Google Shape;12992;p6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9" name="Google Shape;12999;p67"/>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7"/>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1" name="Google Shape;13001;p67"/>
          <p:cNvGrpSpPr/>
          <p:nvPr/>
        </p:nvGrpSpPr>
        <p:grpSpPr>
          <a:xfrm>
            <a:off x="4931664" y="3446426"/>
            <a:ext cx="357408" cy="323488"/>
            <a:chOff x="4959533" y="3370226"/>
            <a:chExt cx="357408" cy="323488"/>
          </a:xfrm>
        </p:grpSpPr>
        <p:sp>
          <p:nvSpPr>
            <p:cNvPr id="13002" name="Google Shape;13002;p6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67"/>
          <p:cNvGrpSpPr/>
          <p:nvPr/>
        </p:nvGrpSpPr>
        <p:grpSpPr>
          <a:xfrm>
            <a:off x="7130768" y="3429274"/>
            <a:ext cx="357056" cy="357408"/>
            <a:chOff x="7158637" y="3353074"/>
            <a:chExt cx="357056" cy="357408"/>
          </a:xfrm>
        </p:grpSpPr>
        <p:sp>
          <p:nvSpPr>
            <p:cNvPr id="13005" name="Google Shape;13005;p6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7"/>
          <p:cNvGrpSpPr/>
          <p:nvPr/>
        </p:nvGrpSpPr>
        <p:grpSpPr>
          <a:xfrm>
            <a:off x="3288400" y="3428602"/>
            <a:ext cx="344832" cy="356544"/>
            <a:chOff x="3316269" y="3352402"/>
            <a:chExt cx="344832" cy="356544"/>
          </a:xfrm>
        </p:grpSpPr>
        <p:sp>
          <p:nvSpPr>
            <p:cNvPr id="13010" name="Google Shape;13010;p6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67"/>
          <p:cNvGrpSpPr/>
          <p:nvPr/>
        </p:nvGrpSpPr>
        <p:grpSpPr>
          <a:xfrm>
            <a:off x="5481040" y="3447706"/>
            <a:ext cx="358560" cy="319552"/>
            <a:chOff x="5508909" y="3371506"/>
            <a:chExt cx="358560" cy="319552"/>
          </a:xfrm>
        </p:grpSpPr>
        <p:sp>
          <p:nvSpPr>
            <p:cNvPr id="13014" name="Google Shape;13014;p6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4" name="Google Shape;13024;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32"/>
          <p:cNvSpPr txBox="1"/>
          <p:nvPr>
            <p:ph type="title"/>
          </p:nvPr>
        </p:nvSpPr>
        <p:spPr>
          <a:xfrm>
            <a:off x="865625" y="1329225"/>
            <a:ext cx="3812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Before we begin…</a:t>
            </a:r>
            <a:endParaRPr/>
          </a:p>
        </p:txBody>
      </p:sp>
      <p:sp>
        <p:nvSpPr>
          <p:cNvPr id="598" name="Google Shape;598;p32"/>
          <p:cNvSpPr txBox="1"/>
          <p:nvPr>
            <p:ph idx="1" type="subTitle"/>
          </p:nvPr>
        </p:nvSpPr>
        <p:spPr>
          <a:xfrm>
            <a:off x="865625" y="2045150"/>
            <a:ext cx="3812100" cy="17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pic>
        <p:nvPicPr>
          <p:cNvPr id="599" name="Google Shape;599;p32"/>
          <p:cNvPicPr preferRelativeResize="0"/>
          <p:nvPr>
            <p:ph idx="2" type="pic"/>
          </p:nvPr>
        </p:nvPicPr>
        <p:blipFill rotWithShape="1">
          <a:blip r:embed="rId3">
            <a:alphaModFix/>
          </a:blip>
          <a:srcRect b="13329" l="0" r="4662" t="5144"/>
          <a:stretch/>
        </p:blipFill>
        <p:spPr>
          <a:xfrm>
            <a:off x="5483325" y="804700"/>
            <a:ext cx="2760600" cy="3534000"/>
          </a:xfrm>
          <a:prstGeom prst="roundRect">
            <a:avLst>
              <a:gd fmla="val 12234" name="adj"/>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28" name="Shape 13028"/>
        <p:cNvGrpSpPr/>
        <p:nvPr/>
      </p:nvGrpSpPr>
      <p:grpSpPr>
        <a:xfrm>
          <a:off x="0" y="0"/>
          <a:ext cx="0" cy="0"/>
          <a:chOff x="0" y="0"/>
          <a:chExt cx="0" cy="0"/>
        </a:xfrm>
      </p:grpSpPr>
      <p:sp>
        <p:nvSpPr>
          <p:cNvPr id="13029" name="Google Shape;13029;p68"/>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0" name="Google Shape;13030;p68"/>
          <p:cNvGrpSpPr/>
          <p:nvPr/>
        </p:nvGrpSpPr>
        <p:grpSpPr>
          <a:xfrm>
            <a:off x="3026217" y="3893352"/>
            <a:ext cx="346056" cy="345674"/>
            <a:chOff x="3303268" y="3817349"/>
            <a:chExt cx="346056" cy="345674"/>
          </a:xfrm>
        </p:grpSpPr>
        <p:sp>
          <p:nvSpPr>
            <p:cNvPr id="13031" name="Google Shape;13031;p6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68"/>
          <p:cNvGrpSpPr/>
          <p:nvPr/>
        </p:nvGrpSpPr>
        <p:grpSpPr>
          <a:xfrm>
            <a:off x="3475306" y="3893352"/>
            <a:ext cx="346056" cy="345674"/>
            <a:chOff x="3752358" y="3817349"/>
            <a:chExt cx="346056" cy="345674"/>
          </a:xfrm>
        </p:grpSpPr>
        <p:sp>
          <p:nvSpPr>
            <p:cNvPr id="13036" name="Google Shape;13036;p6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68"/>
          <p:cNvGrpSpPr/>
          <p:nvPr/>
        </p:nvGrpSpPr>
        <p:grpSpPr>
          <a:xfrm>
            <a:off x="4822956" y="3893352"/>
            <a:ext cx="346024" cy="345674"/>
            <a:chOff x="5100008" y="3817349"/>
            <a:chExt cx="346024" cy="345674"/>
          </a:xfrm>
        </p:grpSpPr>
        <p:sp>
          <p:nvSpPr>
            <p:cNvPr id="13041" name="Google Shape;13041;p6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68"/>
          <p:cNvGrpSpPr/>
          <p:nvPr/>
        </p:nvGrpSpPr>
        <p:grpSpPr>
          <a:xfrm>
            <a:off x="5721867" y="3893352"/>
            <a:ext cx="345674" cy="345674"/>
            <a:chOff x="5998919" y="3817349"/>
            <a:chExt cx="345674" cy="345674"/>
          </a:xfrm>
        </p:grpSpPr>
        <p:sp>
          <p:nvSpPr>
            <p:cNvPr id="13045" name="Google Shape;13045;p6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68"/>
          <p:cNvGrpSpPr/>
          <p:nvPr/>
        </p:nvGrpSpPr>
        <p:grpSpPr>
          <a:xfrm>
            <a:off x="3924396" y="3893352"/>
            <a:ext cx="346024" cy="345674"/>
            <a:chOff x="4201447" y="3817349"/>
            <a:chExt cx="346024" cy="345674"/>
          </a:xfrm>
        </p:grpSpPr>
        <p:sp>
          <p:nvSpPr>
            <p:cNvPr id="13049" name="Google Shape;13049;p6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1" name="Google Shape;13051;p68"/>
          <p:cNvGrpSpPr/>
          <p:nvPr/>
        </p:nvGrpSpPr>
        <p:grpSpPr>
          <a:xfrm>
            <a:off x="4373867" y="3893352"/>
            <a:ext cx="346024" cy="345674"/>
            <a:chOff x="4650919" y="3817349"/>
            <a:chExt cx="346024" cy="345674"/>
          </a:xfrm>
        </p:grpSpPr>
        <p:sp>
          <p:nvSpPr>
            <p:cNvPr id="13052" name="Google Shape;13052;p6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8"/>
          <p:cNvGrpSpPr/>
          <p:nvPr/>
        </p:nvGrpSpPr>
        <p:grpSpPr>
          <a:xfrm>
            <a:off x="5272810" y="3893352"/>
            <a:ext cx="345642" cy="345674"/>
            <a:chOff x="5549861" y="3817349"/>
            <a:chExt cx="345642" cy="345674"/>
          </a:xfrm>
        </p:grpSpPr>
        <p:sp>
          <p:nvSpPr>
            <p:cNvPr id="13056" name="Google Shape;13056;p6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68"/>
          <p:cNvGrpSpPr/>
          <p:nvPr/>
        </p:nvGrpSpPr>
        <p:grpSpPr>
          <a:xfrm>
            <a:off x="1281335" y="3474029"/>
            <a:ext cx="367255" cy="269855"/>
            <a:chOff x="1306445" y="3397829"/>
            <a:chExt cx="367255" cy="269855"/>
          </a:xfrm>
        </p:grpSpPr>
        <p:sp>
          <p:nvSpPr>
            <p:cNvPr id="13060" name="Google Shape;13060;p6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8"/>
          <p:cNvGrpSpPr/>
          <p:nvPr/>
        </p:nvGrpSpPr>
        <p:grpSpPr>
          <a:xfrm>
            <a:off x="1756207" y="3467600"/>
            <a:ext cx="367255" cy="282364"/>
            <a:chOff x="1781317" y="3391400"/>
            <a:chExt cx="367255" cy="282364"/>
          </a:xfrm>
        </p:grpSpPr>
        <p:sp>
          <p:nvSpPr>
            <p:cNvPr id="13067" name="Google Shape;13067;p6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68"/>
          <p:cNvGrpSpPr/>
          <p:nvPr/>
        </p:nvGrpSpPr>
        <p:grpSpPr>
          <a:xfrm>
            <a:off x="3653720" y="3447133"/>
            <a:ext cx="369164" cy="323297"/>
            <a:chOff x="3678830" y="3370933"/>
            <a:chExt cx="369164" cy="323297"/>
          </a:xfrm>
        </p:grpSpPr>
        <p:sp>
          <p:nvSpPr>
            <p:cNvPr id="13074" name="Google Shape;13074;p6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68"/>
          <p:cNvGrpSpPr/>
          <p:nvPr/>
        </p:nvGrpSpPr>
        <p:grpSpPr>
          <a:xfrm>
            <a:off x="834155" y="3424375"/>
            <a:ext cx="312316" cy="368400"/>
            <a:chOff x="859265" y="3348175"/>
            <a:chExt cx="312316" cy="368400"/>
          </a:xfrm>
        </p:grpSpPr>
        <p:sp>
          <p:nvSpPr>
            <p:cNvPr id="13086" name="Google Shape;13086;p6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1" name="Google Shape;13091;p68"/>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2" name="Google Shape;13092;p68"/>
          <p:cNvGrpSpPr/>
          <p:nvPr/>
        </p:nvGrpSpPr>
        <p:grpSpPr>
          <a:xfrm>
            <a:off x="2741264" y="3437213"/>
            <a:ext cx="330110" cy="308908"/>
            <a:chOff x="2766264" y="3394042"/>
            <a:chExt cx="294873" cy="275934"/>
          </a:xfrm>
        </p:grpSpPr>
        <p:sp>
          <p:nvSpPr>
            <p:cNvPr id="13093" name="Google Shape;13093;p6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68"/>
          <p:cNvGrpSpPr/>
          <p:nvPr/>
        </p:nvGrpSpPr>
        <p:grpSpPr>
          <a:xfrm>
            <a:off x="3189862" y="3435388"/>
            <a:ext cx="346406" cy="347552"/>
            <a:chOff x="3214972" y="3359188"/>
            <a:chExt cx="346406" cy="347552"/>
          </a:xfrm>
        </p:grpSpPr>
        <p:sp>
          <p:nvSpPr>
            <p:cNvPr id="13098" name="Google Shape;13098;p6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8"/>
          <p:cNvGrpSpPr/>
          <p:nvPr/>
        </p:nvGrpSpPr>
        <p:grpSpPr>
          <a:xfrm>
            <a:off x="4604196" y="3485393"/>
            <a:ext cx="367255" cy="244486"/>
            <a:chOff x="4629306" y="3409193"/>
            <a:chExt cx="367255" cy="244486"/>
          </a:xfrm>
        </p:grpSpPr>
        <p:sp>
          <p:nvSpPr>
            <p:cNvPr id="13113" name="Google Shape;13113;p6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68"/>
          <p:cNvGrpSpPr/>
          <p:nvPr/>
        </p:nvGrpSpPr>
        <p:grpSpPr>
          <a:xfrm>
            <a:off x="4168380" y="3426284"/>
            <a:ext cx="289939" cy="334661"/>
            <a:chOff x="4193490" y="3350084"/>
            <a:chExt cx="289939" cy="334661"/>
          </a:xfrm>
        </p:grpSpPr>
        <p:sp>
          <p:nvSpPr>
            <p:cNvPr id="13124" name="Google Shape;13124;p6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8"/>
          <p:cNvGrpSpPr/>
          <p:nvPr/>
        </p:nvGrpSpPr>
        <p:grpSpPr>
          <a:xfrm>
            <a:off x="6508171" y="3427430"/>
            <a:ext cx="357037" cy="357005"/>
            <a:chOff x="6533281" y="3351230"/>
            <a:chExt cx="357037" cy="357005"/>
          </a:xfrm>
        </p:grpSpPr>
        <p:sp>
          <p:nvSpPr>
            <p:cNvPr id="13135" name="Google Shape;13135;p6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68"/>
          <p:cNvGrpSpPr/>
          <p:nvPr/>
        </p:nvGrpSpPr>
        <p:grpSpPr>
          <a:xfrm>
            <a:off x="6033331" y="3427430"/>
            <a:ext cx="357387" cy="357005"/>
            <a:chOff x="6058441" y="3351230"/>
            <a:chExt cx="357387" cy="357005"/>
          </a:xfrm>
        </p:grpSpPr>
        <p:sp>
          <p:nvSpPr>
            <p:cNvPr id="13139" name="Google Shape;13139;p6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68"/>
          <p:cNvGrpSpPr/>
          <p:nvPr/>
        </p:nvGrpSpPr>
        <p:grpSpPr>
          <a:xfrm>
            <a:off x="7932373" y="3427048"/>
            <a:ext cx="357387" cy="357387"/>
            <a:chOff x="7957483" y="3350848"/>
            <a:chExt cx="357387" cy="357387"/>
          </a:xfrm>
        </p:grpSpPr>
        <p:sp>
          <p:nvSpPr>
            <p:cNvPr id="13142" name="Google Shape;13142;p6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68"/>
          <p:cNvGrpSpPr/>
          <p:nvPr/>
        </p:nvGrpSpPr>
        <p:grpSpPr>
          <a:xfrm>
            <a:off x="6982661" y="3427430"/>
            <a:ext cx="357387" cy="357005"/>
            <a:chOff x="7007771" y="3351230"/>
            <a:chExt cx="357387" cy="357005"/>
          </a:xfrm>
        </p:grpSpPr>
        <p:sp>
          <p:nvSpPr>
            <p:cNvPr id="13146" name="Google Shape;13146;p6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68"/>
          <p:cNvGrpSpPr/>
          <p:nvPr/>
        </p:nvGrpSpPr>
        <p:grpSpPr>
          <a:xfrm>
            <a:off x="5083620" y="3427430"/>
            <a:ext cx="357005" cy="357005"/>
            <a:chOff x="5108729" y="3351230"/>
            <a:chExt cx="357005" cy="357005"/>
          </a:xfrm>
        </p:grpSpPr>
        <p:sp>
          <p:nvSpPr>
            <p:cNvPr id="13152" name="Google Shape;13152;p6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68"/>
          <p:cNvGrpSpPr/>
          <p:nvPr/>
        </p:nvGrpSpPr>
        <p:grpSpPr>
          <a:xfrm>
            <a:off x="5558459" y="3427430"/>
            <a:ext cx="357419" cy="357005"/>
            <a:chOff x="5583569" y="3351230"/>
            <a:chExt cx="357419" cy="357005"/>
          </a:xfrm>
        </p:grpSpPr>
        <p:sp>
          <p:nvSpPr>
            <p:cNvPr id="13155" name="Google Shape;13155;p6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68"/>
          <p:cNvGrpSpPr/>
          <p:nvPr/>
        </p:nvGrpSpPr>
        <p:grpSpPr>
          <a:xfrm>
            <a:off x="7457119" y="3427430"/>
            <a:ext cx="357419" cy="357005"/>
            <a:chOff x="7482229" y="3351230"/>
            <a:chExt cx="357419" cy="357005"/>
          </a:xfrm>
        </p:grpSpPr>
        <p:sp>
          <p:nvSpPr>
            <p:cNvPr id="13158" name="Google Shape;13158;p6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68"/>
          <p:cNvGrpSpPr/>
          <p:nvPr/>
        </p:nvGrpSpPr>
        <p:grpSpPr>
          <a:xfrm>
            <a:off x="3739375" y="2966882"/>
            <a:ext cx="222874" cy="345737"/>
            <a:chOff x="3764485" y="2890682"/>
            <a:chExt cx="222874" cy="345737"/>
          </a:xfrm>
        </p:grpSpPr>
        <p:sp>
          <p:nvSpPr>
            <p:cNvPr id="13164" name="Google Shape;13164;p6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68"/>
          <p:cNvGrpSpPr/>
          <p:nvPr/>
        </p:nvGrpSpPr>
        <p:grpSpPr>
          <a:xfrm>
            <a:off x="2213507" y="2984331"/>
            <a:ext cx="422596" cy="310382"/>
            <a:chOff x="2278533" y="2937377"/>
            <a:chExt cx="346788" cy="254704"/>
          </a:xfrm>
        </p:grpSpPr>
        <p:sp>
          <p:nvSpPr>
            <p:cNvPr id="13168" name="Google Shape;13168;p6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0" name="Google Shape;13170;p68"/>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1" name="Google Shape;13171;p68"/>
          <p:cNvGrpSpPr/>
          <p:nvPr/>
        </p:nvGrpSpPr>
        <p:grpSpPr>
          <a:xfrm>
            <a:off x="1811527" y="2967710"/>
            <a:ext cx="286152" cy="346438"/>
            <a:chOff x="1836637" y="2891510"/>
            <a:chExt cx="286152" cy="346438"/>
          </a:xfrm>
        </p:grpSpPr>
        <p:sp>
          <p:nvSpPr>
            <p:cNvPr id="13172" name="Google Shape;13172;p6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68"/>
          <p:cNvGrpSpPr/>
          <p:nvPr/>
        </p:nvGrpSpPr>
        <p:grpSpPr>
          <a:xfrm>
            <a:off x="5560751" y="2982129"/>
            <a:ext cx="379764" cy="337684"/>
            <a:chOff x="5585861" y="2905929"/>
            <a:chExt cx="379764" cy="337684"/>
          </a:xfrm>
        </p:grpSpPr>
        <p:sp>
          <p:nvSpPr>
            <p:cNvPr id="13176" name="Google Shape;13176;p6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68"/>
          <p:cNvGrpSpPr/>
          <p:nvPr/>
        </p:nvGrpSpPr>
        <p:grpSpPr>
          <a:xfrm>
            <a:off x="1302566" y="2986680"/>
            <a:ext cx="347934" cy="310024"/>
            <a:chOff x="1327676" y="2910480"/>
            <a:chExt cx="347934" cy="310024"/>
          </a:xfrm>
        </p:grpSpPr>
        <p:sp>
          <p:nvSpPr>
            <p:cNvPr id="13181" name="Google Shape;13181;p6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6" name="Google Shape;13186;p68"/>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7" name="Google Shape;13187;p68"/>
          <p:cNvGrpSpPr/>
          <p:nvPr/>
        </p:nvGrpSpPr>
        <p:grpSpPr>
          <a:xfrm>
            <a:off x="2728291" y="2945764"/>
            <a:ext cx="382828" cy="358601"/>
            <a:chOff x="2753373" y="2902523"/>
            <a:chExt cx="347552" cy="325557"/>
          </a:xfrm>
        </p:grpSpPr>
        <p:sp>
          <p:nvSpPr>
            <p:cNvPr id="13188" name="Google Shape;13188;p6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68"/>
          <p:cNvGrpSpPr/>
          <p:nvPr/>
        </p:nvGrpSpPr>
        <p:grpSpPr>
          <a:xfrm>
            <a:off x="823906" y="2979455"/>
            <a:ext cx="356655" cy="335425"/>
            <a:chOff x="849016" y="2903255"/>
            <a:chExt cx="356655" cy="335425"/>
          </a:xfrm>
        </p:grpSpPr>
        <p:sp>
          <p:nvSpPr>
            <p:cNvPr id="13195" name="Google Shape;13195;p6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68"/>
          <p:cNvGrpSpPr/>
          <p:nvPr/>
        </p:nvGrpSpPr>
        <p:grpSpPr>
          <a:xfrm>
            <a:off x="4185823" y="3002977"/>
            <a:ext cx="280072" cy="275520"/>
            <a:chOff x="4210933" y="2926777"/>
            <a:chExt cx="280072" cy="275520"/>
          </a:xfrm>
        </p:grpSpPr>
        <p:sp>
          <p:nvSpPr>
            <p:cNvPr id="13207" name="Google Shape;13207;p6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68"/>
          <p:cNvGrpSpPr/>
          <p:nvPr/>
        </p:nvGrpSpPr>
        <p:grpSpPr>
          <a:xfrm>
            <a:off x="4642106" y="2991582"/>
            <a:ext cx="320273" cy="318395"/>
            <a:chOff x="4667216" y="2915382"/>
            <a:chExt cx="320273" cy="318395"/>
          </a:xfrm>
        </p:grpSpPr>
        <p:sp>
          <p:nvSpPr>
            <p:cNvPr id="13221" name="Google Shape;13221;p6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8"/>
          <p:cNvGrpSpPr/>
          <p:nvPr/>
        </p:nvGrpSpPr>
        <p:grpSpPr>
          <a:xfrm>
            <a:off x="5145370" y="3010839"/>
            <a:ext cx="261929" cy="280550"/>
            <a:chOff x="5170480" y="2934639"/>
            <a:chExt cx="261929" cy="280550"/>
          </a:xfrm>
        </p:grpSpPr>
        <p:sp>
          <p:nvSpPr>
            <p:cNvPr id="13226" name="Google Shape;13226;p6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68"/>
          <p:cNvGrpSpPr/>
          <p:nvPr/>
        </p:nvGrpSpPr>
        <p:grpSpPr>
          <a:xfrm>
            <a:off x="6044313" y="2968091"/>
            <a:ext cx="362321" cy="364231"/>
            <a:chOff x="6069423" y="2891892"/>
            <a:chExt cx="362321" cy="364231"/>
          </a:xfrm>
        </p:grpSpPr>
        <p:sp>
          <p:nvSpPr>
            <p:cNvPr id="13234" name="Google Shape;13234;p6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68"/>
          <p:cNvGrpSpPr/>
          <p:nvPr/>
        </p:nvGrpSpPr>
        <p:grpSpPr>
          <a:xfrm>
            <a:off x="6546845" y="2995370"/>
            <a:ext cx="308878" cy="311170"/>
            <a:chOff x="6571955" y="2919170"/>
            <a:chExt cx="308878" cy="311170"/>
          </a:xfrm>
        </p:grpSpPr>
        <p:sp>
          <p:nvSpPr>
            <p:cNvPr id="13241" name="Google Shape;13241;p6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68"/>
          <p:cNvGrpSpPr/>
          <p:nvPr/>
        </p:nvGrpSpPr>
        <p:grpSpPr>
          <a:xfrm>
            <a:off x="7474944" y="3010935"/>
            <a:ext cx="350576" cy="280454"/>
            <a:chOff x="7500054" y="2934735"/>
            <a:chExt cx="350576" cy="280454"/>
          </a:xfrm>
        </p:grpSpPr>
        <p:sp>
          <p:nvSpPr>
            <p:cNvPr id="13252" name="Google Shape;13252;p6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68"/>
          <p:cNvGrpSpPr/>
          <p:nvPr/>
        </p:nvGrpSpPr>
        <p:grpSpPr>
          <a:xfrm>
            <a:off x="6987570" y="2950862"/>
            <a:ext cx="332012" cy="355454"/>
            <a:chOff x="7055134" y="2919170"/>
            <a:chExt cx="290321" cy="310820"/>
          </a:xfrm>
        </p:grpSpPr>
        <p:sp>
          <p:nvSpPr>
            <p:cNvPr id="13261" name="Google Shape;13261;p6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68"/>
          <p:cNvGrpSpPr/>
          <p:nvPr/>
        </p:nvGrpSpPr>
        <p:grpSpPr>
          <a:xfrm>
            <a:off x="7960033" y="2976813"/>
            <a:ext cx="330109" cy="347552"/>
            <a:chOff x="7985143" y="2900613"/>
            <a:chExt cx="330109" cy="347552"/>
          </a:xfrm>
        </p:grpSpPr>
        <p:sp>
          <p:nvSpPr>
            <p:cNvPr id="13276" name="Google Shape;13276;p6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68"/>
          <p:cNvGrpSpPr/>
          <p:nvPr/>
        </p:nvGrpSpPr>
        <p:grpSpPr>
          <a:xfrm>
            <a:off x="7965731" y="2511426"/>
            <a:ext cx="354363" cy="353631"/>
            <a:chOff x="7990840" y="2435226"/>
            <a:chExt cx="354363" cy="353631"/>
          </a:xfrm>
        </p:grpSpPr>
        <p:sp>
          <p:nvSpPr>
            <p:cNvPr id="13285" name="Google Shape;13285;p6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68"/>
          <p:cNvGrpSpPr/>
          <p:nvPr/>
        </p:nvGrpSpPr>
        <p:grpSpPr>
          <a:xfrm>
            <a:off x="1792207" y="2556530"/>
            <a:ext cx="350958" cy="263043"/>
            <a:chOff x="1817317" y="2480330"/>
            <a:chExt cx="350958" cy="263043"/>
          </a:xfrm>
        </p:grpSpPr>
        <p:sp>
          <p:nvSpPr>
            <p:cNvPr id="13289" name="Google Shape;13289;p6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4" name="Google Shape;13294;p68"/>
          <p:cNvGrpSpPr/>
          <p:nvPr/>
        </p:nvGrpSpPr>
        <p:grpSpPr>
          <a:xfrm>
            <a:off x="1316617" y="2559549"/>
            <a:ext cx="419913" cy="308109"/>
            <a:chOff x="1341727" y="2483349"/>
            <a:chExt cx="419913" cy="308109"/>
          </a:xfrm>
        </p:grpSpPr>
        <p:sp>
          <p:nvSpPr>
            <p:cNvPr id="13295" name="Google Shape;13295;p6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68"/>
          <p:cNvGrpSpPr/>
          <p:nvPr/>
        </p:nvGrpSpPr>
        <p:grpSpPr>
          <a:xfrm>
            <a:off x="829222" y="2523936"/>
            <a:ext cx="376358" cy="330109"/>
            <a:chOff x="854332" y="2447736"/>
            <a:chExt cx="376358" cy="330109"/>
          </a:xfrm>
        </p:grpSpPr>
        <p:sp>
          <p:nvSpPr>
            <p:cNvPr id="13299" name="Google Shape;13299;p6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68"/>
          <p:cNvGrpSpPr/>
          <p:nvPr/>
        </p:nvGrpSpPr>
        <p:grpSpPr>
          <a:xfrm>
            <a:off x="4181653" y="2527151"/>
            <a:ext cx="322151" cy="322374"/>
            <a:chOff x="4206763" y="2450951"/>
            <a:chExt cx="322151" cy="322374"/>
          </a:xfrm>
        </p:grpSpPr>
        <p:sp>
          <p:nvSpPr>
            <p:cNvPr id="13308" name="Google Shape;13308;p6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68"/>
          <p:cNvGrpSpPr/>
          <p:nvPr/>
        </p:nvGrpSpPr>
        <p:grpSpPr>
          <a:xfrm>
            <a:off x="7491236" y="2526259"/>
            <a:ext cx="327976" cy="324316"/>
            <a:chOff x="7528096" y="2450059"/>
            <a:chExt cx="327976" cy="324316"/>
          </a:xfrm>
        </p:grpSpPr>
        <p:sp>
          <p:nvSpPr>
            <p:cNvPr id="13311" name="Google Shape;13311;p6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68"/>
          <p:cNvGrpSpPr/>
          <p:nvPr/>
        </p:nvGrpSpPr>
        <p:grpSpPr>
          <a:xfrm>
            <a:off x="7052019" y="2588742"/>
            <a:ext cx="282364" cy="198619"/>
            <a:chOff x="7077129" y="2512542"/>
            <a:chExt cx="282364" cy="198619"/>
          </a:xfrm>
        </p:grpSpPr>
        <p:sp>
          <p:nvSpPr>
            <p:cNvPr id="13317" name="Google Shape;13317;p6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68"/>
          <p:cNvGrpSpPr/>
          <p:nvPr/>
        </p:nvGrpSpPr>
        <p:grpSpPr>
          <a:xfrm>
            <a:off x="3700351" y="2520912"/>
            <a:ext cx="334279" cy="334661"/>
            <a:chOff x="3725461" y="2444712"/>
            <a:chExt cx="334279" cy="334661"/>
          </a:xfrm>
        </p:grpSpPr>
        <p:sp>
          <p:nvSpPr>
            <p:cNvPr id="13324" name="Google Shape;13324;p6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1" name="Google Shape;13331;p68"/>
          <p:cNvGrpSpPr/>
          <p:nvPr/>
        </p:nvGrpSpPr>
        <p:grpSpPr>
          <a:xfrm>
            <a:off x="6552128" y="2533421"/>
            <a:ext cx="332019" cy="310788"/>
            <a:chOff x="6577238" y="2457221"/>
            <a:chExt cx="332019" cy="310788"/>
          </a:xfrm>
        </p:grpSpPr>
        <p:sp>
          <p:nvSpPr>
            <p:cNvPr id="13332" name="Google Shape;13332;p6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8"/>
          <p:cNvGrpSpPr/>
          <p:nvPr/>
        </p:nvGrpSpPr>
        <p:grpSpPr>
          <a:xfrm>
            <a:off x="2793451" y="2515978"/>
            <a:ext cx="247892" cy="346024"/>
            <a:chOff x="2818561" y="2439778"/>
            <a:chExt cx="247892" cy="346024"/>
          </a:xfrm>
        </p:grpSpPr>
        <p:sp>
          <p:nvSpPr>
            <p:cNvPr id="13339" name="Google Shape;13339;p6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68"/>
          <p:cNvGrpSpPr/>
          <p:nvPr/>
        </p:nvGrpSpPr>
        <p:grpSpPr>
          <a:xfrm>
            <a:off x="3182668" y="2550832"/>
            <a:ext cx="419933" cy="275170"/>
            <a:chOff x="3207778" y="2474632"/>
            <a:chExt cx="419933" cy="275170"/>
          </a:xfrm>
        </p:grpSpPr>
        <p:sp>
          <p:nvSpPr>
            <p:cNvPr id="13352" name="Google Shape;13352;p6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68"/>
          <p:cNvGrpSpPr/>
          <p:nvPr/>
        </p:nvGrpSpPr>
        <p:grpSpPr>
          <a:xfrm>
            <a:off x="6074265" y="2532275"/>
            <a:ext cx="337684" cy="314194"/>
            <a:chOff x="6099375" y="2456075"/>
            <a:chExt cx="337684" cy="314194"/>
          </a:xfrm>
        </p:grpSpPr>
        <p:sp>
          <p:nvSpPr>
            <p:cNvPr id="13367" name="Google Shape;13367;p6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68"/>
          <p:cNvGrpSpPr/>
          <p:nvPr/>
        </p:nvGrpSpPr>
        <p:grpSpPr>
          <a:xfrm>
            <a:off x="2287513" y="2544784"/>
            <a:ext cx="312698" cy="286534"/>
            <a:chOff x="2312623" y="2468584"/>
            <a:chExt cx="312698" cy="286534"/>
          </a:xfrm>
        </p:grpSpPr>
        <p:sp>
          <p:nvSpPr>
            <p:cNvPr id="13370" name="Google Shape;13370;p6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68"/>
          <p:cNvGrpSpPr/>
          <p:nvPr/>
        </p:nvGrpSpPr>
        <p:grpSpPr>
          <a:xfrm>
            <a:off x="5593695" y="2517124"/>
            <a:ext cx="345292" cy="342618"/>
            <a:chOff x="5618805" y="2440924"/>
            <a:chExt cx="345292" cy="342618"/>
          </a:xfrm>
        </p:grpSpPr>
        <p:sp>
          <p:nvSpPr>
            <p:cNvPr id="13374" name="Google Shape;13374;p6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68"/>
          <p:cNvGrpSpPr/>
          <p:nvPr/>
        </p:nvGrpSpPr>
        <p:grpSpPr>
          <a:xfrm>
            <a:off x="4628069" y="2522790"/>
            <a:ext cx="377886" cy="331255"/>
            <a:chOff x="4653179" y="2446590"/>
            <a:chExt cx="377886" cy="331255"/>
          </a:xfrm>
        </p:grpSpPr>
        <p:sp>
          <p:nvSpPr>
            <p:cNvPr id="13380" name="Google Shape;13380;p6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68"/>
          <p:cNvGrpSpPr/>
          <p:nvPr/>
        </p:nvGrpSpPr>
        <p:grpSpPr>
          <a:xfrm>
            <a:off x="5159407" y="2535681"/>
            <a:ext cx="252062" cy="305122"/>
            <a:chOff x="5184517" y="2459481"/>
            <a:chExt cx="252062" cy="305122"/>
          </a:xfrm>
        </p:grpSpPr>
        <p:sp>
          <p:nvSpPr>
            <p:cNvPr id="13385" name="Google Shape;13385;p6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1" name="Google Shape;13391;p68"/>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2" name="Google Shape;13392;p68"/>
          <p:cNvGrpSpPr/>
          <p:nvPr/>
        </p:nvGrpSpPr>
        <p:grpSpPr>
          <a:xfrm>
            <a:off x="6130349" y="2045308"/>
            <a:ext cx="249770" cy="363849"/>
            <a:chOff x="6155459" y="1969108"/>
            <a:chExt cx="249770" cy="363849"/>
          </a:xfrm>
        </p:grpSpPr>
        <p:sp>
          <p:nvSpPr>
            <p:cNvPr id="13393" name="Google Shape;13393;p6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68"/>
          <p:cNvGrpSpPr/>
          <p:nvPr/>
        </p:nvGrpSpPr>
        <p:grpSpPr>
          <a:xfrm>
            <a:off x="2254919" y="2046804"/>
            <a:ext cx="353631" cy="354395"/>
            <a:chOff x="2280029" y="1970604"/>
            <a:chExt cx="353631" cy="354395"/>
          </a:xfrm>
        </p:grpSpPr>
        <p:sp>
          <p:nvSpPr>
            <p:cNvPr id="13403" name="Google Shape;13403;p6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68"/>
          <p:cNvGrpSpPr/>
          <p:nvPr/>
        </p:nvGrpSpPr>
        <p:grpSpPr>
          <a:xfrm>
            <a:off x="8039990" y="2076374"/>
            <a:ext cx="255086" cy="301685"/>
            <a:chOff x="8065100" y="2000174"/>
            <a:chExt cx="255086" cy="301685"/>
          </a:xfrm>
        </p:grpSpPr>
        <p:sp>
          <p:nvSpPr>
            <p:cNvPr id="13408" name="Google Shape;13408;p6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68"/>
          <p:cNvGrpSpPr/>
          <p:nvPr/>
        </p:nvGrpSpPr>
        <p:grpSpPr>
          <a:xfrm>
            <a:off x="6608595" y="2045308"/>
            <a:ext cx="249420" cy="363849"/>
            <a:chOff x="6633705" y="1969108"/>
            <a:chExt cx="249420" cy="363849"/>
          </a:xfrm>
        </p:grpSpPr>
        <p:sp>
          <p:nvSpPr>
            <p:cNvPr id="13413" name="Google Shape;13413;p6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68"/>
          <p:cNvGrpSpPr/>
          <p:nvPr/>
        </p:nvGrpSpPr>
        <p:grpSpPr>
          <a:xfrm>
            <a:off x="5185921" y="2045308"/>
            <a:ext cx="226661" cy="363467"/>
            <a:chOff x="5211031" y="1969108"/>
            <a:chExt cx="226661" cy="363467"/>
          </a:xfrm>
        </p:grpSpPr>
        <p:sp>
          <p:nvSpPr>
            <p:cNvPr id="13422" name="Google Shape;13422;p6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4" name="Google Shape;13424;p68"/>
          <p:cNvGrpSpPr/>
          <p:nvPr/>
        </p:nvGrpSpPr>
        <p:grpSpPr>
          <a:xfrm>
            <a:off x="3687842" y="2046804"/>
            <a:ext cx="354363" cy="354395"/>
            <a:chOff x="3712952" y="1970604"/>
            <a:chExt cx="354363" cy="354395"/>
          </a:xfrm>
        </p:grpSpPr>
        <p:sp>
          <p:nvSpPr>
            <p:cNvPr id="13425" name="Google Shape;13425;p6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68"/>
          <p:cNvGrpSpPr/>
          <p:nvPr/>
        </p:nvGrpSpPr>
        <p:grpSpPr>
          <a:xfrm>
            <a:off x="3210329" y="2046804"/>
            <a:ext cx="354363" cy="354745"/>
            <a:chOff x="3235438" y="1970604"/>
            <a:chExt cx="354363" cy="354745"/>
          </a:xfrm>
        </p:grpSpPr>
        <p:sp>
          <p:nvSpPr>
            <p:cNvPr id="13435" name="Google Shape;13435;p6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68"/>
          <p:cNvGrpSpPr/>
          <p:nvPr/>
        </p:nvGrpSpPr>
        <p:grpSpPr>
          <a:xfrm>
            <a:off x="1304475" y="2066125"/>
            <a:ext cx="341472" cy="335074"/>
            <a:chOff x="1329585" y="1989925"/>
            <a:chExt cx="341472" cy="335074"/>
          </a:xfrm>
        </p:grpSpPr>
        <p:sp>
          <p:nvSpPr>
            <p:cNvPr id="13449" name="Google Shape;13449;p6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68"/>
          <p:cNvGrpSpPr/>
          <p:nvPr/>
        </p:nvGrpSpPr>
        <p:grpSpPr>
          <a:xfrm>
            <a:off x="5566761" y="2066106"/>
            <a:ext cx="416649" cy="325597"/>
            <a:chOff x="5626763" y="2013829"/>
            <a:chExt cx="351722" cy="274788"/>
          </a:xfrm>
        </p:grpSpPr>
        <p:sp>
          <p:nvSpPr>
            <p:cNvPr id="13453" name="Google Shape;13453;p6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68"/>
          <p:cNvGrpSpPr/>
          <p:nvPr/>
        </p:nvGrpSpPr>
        <p:grpSpPr>
          <a:xfrm>
            <a:off x="7551495" y="2060077"/>
            <a:ext cx="276698" cy="333133"/>
            <a:chOff x="7576605" y="1983877"/>
            <a:chExt cx="276698" cy="333133"/>
          </a:xfrm>
        </p:grpSpPr>
        <p:sp>
          <p:nvSpPr>
            <p:cNvPr id="13464" name="Google Shape;13464;p6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68"/>
          <p:cNvGrpSpPr/>
          <p:nvPr/>
        </p:nvGrpSpPr>
        <p:grpSpPr>
          <a:xfrm>
            <a:off x="828458" y="2051738"/>
            <a:ext cx="337334" cy="353599"/>
            <a:chOff x="853568" y="1975538"/>
            <a:chExt cx="337334" cy="353599"/>
          </a:xfrm>
        </p:grpSpPr>
        <p:sp>
          <p:nvSpPr>
            <p:cNvPr id="13467" name="Google Shape;13467;p6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68"/>
          <p:cNvGrpSpPr/>
          <p:nvPr/>
        </p:nvGrpSpPr>
        <p:grpSpPr>
          <a:xfrm>
            <a:off x="2733192" y="2085828"/>
            <a:ext cx="327085" cy="277080"/>
            <a:chOff x="2770052" y="2009628"/>
            <a:chExt cx="327085" cy="277080"/>
          </a:xfrm>
        </p:grpSpPr>
        <p:sp>
          <p:nvSpPr>
            <p:cNvPr id="13472" name="Google Shape;13472;p6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4" name="Google Shape;13474;p68"/>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5" name="Google Shape;13475;p68"/>
          <p:cNvGrpSpPr/>
          <p:nvPr/>
        </p:nvGrpSpPr>
        <p:grpSpPr>
          <a:xfrm>
            <a:off x="4170289" y="2046804"/>
            <a:ext cx="344878" cy="343573"/>
            <a:chOff x="4195399" y="1970604"/>
            <a:chExt cx="344878" cy="343573"/>
          </a:xfrm>
        </p:grpSpPr>
        <p:sp>
          <p:nvSpPr>
            <p:cNvPr id="13476" name="Google Shape;13476;p6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68"/>
          <p:cNvGrpSpPr/>
          <p:nvPr/>
        </p:nvGrpSpPr>
        <p:grpSpPr>
          <a:xfrm>
            <a:off x="4649681" y="2053647"/>
            <a:ext cx="344528" cy="344114"/>
            <a:chOff x="4674791" y="1977447"/>
            <a:chExt cx="344528" cy="344114"/>
          </a:xfrm>
        </p:grpSpPr>
        <p:sp>
          <p:nvSpPr>
            <p:cNvPr id="13481" name="Google Shape;13481;p6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68"/>
          <p:cNvGrpSpPr/>
          <p:nvPr/>
        </p:nvGrpSpPr>
        <p:grpSpPr>
          <a:xfrm>
            <a:off x="6058700" y="1623497"/>
            <a:ext cx="382819" cy="310788"/>
            <a:chOff x="6083810" y="1547297"/>
            <a:chExt cx="382819" cy="310788"/>
          </a:xfrm>
        </p:grpSpPr>
        <p:sp>
          <p:nvSpPr>
            <p:cNvPr id="13508" name="Google Shape;13508;p6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68"/>
          <p:cNvGrpSpPr/>
          <p:nvPr/>
        </p:nvGrpSpPr>
        <p:grpSpPr>
          <a:xfrm>
            <a:off x="6533190" y="1614393"/>
            <a:ext cx="382788" cy="328613"/>
            <a:chOff x="6558300" y="1538193"/>
            <a:chExt cx="382788" cy="328613"/>
          </a:xfrm>
        </p:grpSpPr>
        <p:sp>
          <p:nvSpPr>
            <p:cNvPr id="13527" name="Google Shape;13527;p6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68"/>
          <p:cNvGrpSpPr/>
          <p:nvPr/>
        </p:nvGrpSpPr>
        <p:grpSpPr>
          <a:xfrm>
            <a:off x="5168892" y="1587497"/>
            <a:ext cx="259605" cy="346024"/>
            <a:chOff x="5194002" y="1511297"/>
            <a:chExt cx="259605" cy="346024"/>
          </a:xfrm>
        </p:grpSpPr>
        <p:sp>
          <p:nvSpPr>
            <p:cNvPr id="13530" name="Google Shape;13530;p6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68"/>
          <p:cNvGrpSpPr/>
          <p:nvPr/>
        </p:nvGrpSpPr>
        <p:grpSpPr>
          <a:xfrm>
            <a:off x="1369631" y="1588261"/>
            <a:ext cx="252444" cy="351722"/>
            <a:chOff x="1394741" y="1512061"/>
            <a:chExt cx="252444" cy="351722"/>
          </a:xfrm>
        </p:grpSpPr>
        <p:sp>
          <p:nvSpPr>
            <p:cNvPr id="13535" name="Google Shape;13535;p6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68"/>
          <p:cNvGrpSpPr/>
          <p:nvPr/>
        </p:nvGrpSpPr>
        <p:grpSpPr>
          <a:xfrm>
            <a:off x="829986" y="1580685"/>
            <a:ext cx="380910" cy="339594"/>
            <a:chOff x="855096" y="1504485"/>
            <a:chExt cx="380910" cy="339594"/>
          </a:xfrm>
        </p:grpSpPr>
        <p:sp>
          <p:nvSpPr>
            <p:cNvPr id="13553" name="Google Shape;13553;p6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68"/>
          <p:cNvGrpSpPr/>
          <p:nvPr/>
        </p:nvGrpSpPr>
        <p:grpSpPr>
          <a:xfrm>
            <a:off x="1794466" y="1587879"/>
            <a:ext cx="352103" cy="352103"/>
            <a:chOff x="1819576" y="1511679"/>
            <a:chExt cx="352103" cy="352103"/>
          </a:xfrm>
        </p:grpSpPr>
        <p:sp>
          <p:nvSpPr>
            <p:cNvPr id="13559" name="Google Shape;13559;p6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3" name="Google Shape;13563;p68"/>
          <p:cNvGrpSpPr/>
          <p:nvPr/>
        </p:nvGrpSpPr>
        <p:grpSpPr>
          <a:xfrm>
            <a:off x="5595987" y="1576961"/>
            <a:ext cx="371424" cy="355446"/>
            <a:chOff x="5621097" y="1500761"/>
            <a:chExt cx="371424" cy="355446"/>
          </a:xfrm>
        </p:grpSpPr>
        <p:sp>
          <p:nvSpPr>
            <p:cNvPr id="13564" name="Google Shape;13564;p6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6" name="Google Shape;13566;p68"/>
          <p:cNvGrpSpPr/>
          <p:nvPr/>
        </p:nvGrpSpPr>
        <p:grpSpPr>
          <a:xfrm>
            <a:off x="4645129" y="1617799"/>
            <a:ext cx="359679" cy="321833"/>
            <a:chOff x="4670239" y="1541599"/>
            <a:chExt cx="359679" cy="321833"/>
          </a:xfrm>
        </p:grpSpPr>
        <p:sp>
          <p:nvSpPr>
            <p:cNvPr id="13567" name="Google Shape;13567;p6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2" name="Google Shape;13572;p68"/>
          <p:cNvGrpSpPr/>
          <p:nvPr/>
        </p:nvGrpSpPr>
        <p:grpSpPr>
          <a:xfrm>
            <a:off x="4187319" y="1578585"/>
            <a:ext cx="321037" cy="353822"/>
            <a:chOff x="4212429" y="1502385"/>
            <a:chExt cx="321037" cy="353822"/>
          </a:xfrm>
        </p:grpSpPr>
        <p:sp>
          <p:nvSpPr>
            <p:cNvPr id="13573" name="Google Shape;13573;p6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68"/>
          <p:cNvGrpSpPr/>
          <p:nvPr/>
        </p:nvGrpSpPr>
        <p:grpSpPr>
          <a:xfrm>
            <a:off x="2277678" y="1582181"/>
            <a:ext cx="336188" cy="335425"/>
            <a:chOff x="2302788" y="1505981"/>
            <a:chExt cx="336188" cy="335425"/>
          </a:xfrm>
        </p:grpSpPr>
        <p:sp>
          <p:nvSpPr>
            <p:cNvPr id="13578" name="Google Shape;13578;p6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68"/>
          <p:cNvGrpSpPr/>
          <p:nvPr/>
        </p:nvGrpSpPr>
        <p:grpSpPr>
          <a:xfrm>
            <a:off x="2755191" y="1598096"/>
            <a:ext cx="333133" cy="321037"/>
            <a:chOff x="2780301" y="1521896"/>
            <a:chExt cx="333133" cy="321037"/>
          </a:xfrm>
        </p:grpSpPr>
        <p:sp>
          <p:nvSpPr>
            <p:cNvPr id="13596" name="Google Shape;13596;p6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68"/>
          <p:cNvGrpSpPr/>
          <p:nvPr/>
        </p:nvGrpSpPr>
        <p:grpSpPr>
          <a:xfrm>
            <a:off x="3291049" y="1591285"/>
            <a:ext cx="211892" cy="339594"/>
            <a:chOff x="3316159" y="1515085"/>
            <a:chExt cx="211892" cy="339594"/>
          </a:xfrm>
        </p:grpSpPr>
        <p:sp>
          <p:nvSpPr>
            <p:cNvPr id="13617" name="Google Shape;13617;p6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0" name="Google Shape;13620;p68"/>
            <p:cNvGrpSpPr/>
            <p:nvPr/>
          </p:nvGrpSpPr>
          <p:grpSpPr>
            <a:xfrm>
              <a:off x="3316159" y="1515085"/>
              <a:ext cx="211892" cy="339594"/>
              <a:chOff x="3316159" y="1515085"/>
              <a:chExt cx="211892" cy="339594"/>
            </a:xfrm>
          </p:grpSpPr>
          <p:sp>
            <p:nvSpPr>
              <p:cNvPr id="13621" name="Google Shape;13621;p6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27" name="Google Shape;13627;p68"/>
          <p:cNvGrpSpPr/>
          <p:nvPr/>
        </p:nvGrpSpPr>
        <p:grpSpPr>
          <a:xfrm>
            <a:off x="3691248" y="1620855"/>
            <a:ext cx="361971" cy="314958"/>
            <a:chOff x="3716358" y="1544655"/>
            <a:chExt cx="361971" cy="314958"/>
          </a:xfrm>
        </p:grpSpPr>
        <p:sp>
          <p:nvSpPr>
            <p:cNvPr id="13628" name="Google Shape;13628;p6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3" name="Google Shape;13633;p68"/>
            <p:cNvGrpSpPr/>
            <p:nvPr/>
          </p:nvGrpSpPr>
          <p:grpSpPr>
            <a:xfrm>
              <a:off x="3716358" y="1544655"/>
              <a:ext cx="361971" cy="314958"/>
              <a:chOff x="3716358" y="1544655"/>
              <a:chExt cx="361971" cy="314958"/>
            </a:xfrm>
          </p:grpSpPr>
          <p:sp>
            <p:nvSpPr>
              <p:cNvPr id="13634" name="Google Shape;13634;p6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39" name="Google Shape;13639;p68"/>
          <p:cNvGrpSpPr/>
          <p:nvPr/>
        </p:nvGrpSpPr>
        <p:grpSpPr>
          <a:xfrm>
            <a:off x="6986814" y="1633752"/>
            <a:ext cx="499533" cy="305136"/>
            <a:chOff x="7009649" y="1541981"/>
            <a:chExt cx="524940" cy="320655"/>
          </a:xfrm>
        </p:grpSpPr>
        <p:sp>
          <p:nvSpPr>
            <p:cNvPr id="13640" name="Google Shape;13640;p6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68"/>
          <p:cNvGrpSpPr/>
          <p:nvPr/>
        </p:nvGrpSpPr>
        <p:grpSpPr>
          <a:xfrm>
            <a:off x="8008924" y="1594309"/>
            <a:ext cx="282746" cy="340358"/>
            <a:chOff x="8034034" y="1518109"/>
            <a:chExt cx="282746" cy="340358"/>
          </a:xfrm>
        </p:grpSpPr>
        <p:sp>
          <p:nvSpPr>
            <p:cNvPr id="13649" name="Google Shape;13649;p6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8"/>
          <p:cNvGrpSpPr/>
          <p:nvPr/>
        </p:nvGrpSpPr>
        <p:grpSpPr>
          <a:xfrm>
            <a:off x="7557192" y="1576134"/>
            <a:ext cx="369133" cy="360411"/>
            <a:chOff x="7582302" y="1499934"/>
            <a:chExt cx="369133" cy="360411"/>
          </a:xfrm>
        </p:grpSpPr>
        <p:sp>
          <p:nvSpPr>
            <p:cNvPr id="13654" name="Google Shape;13654;p6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68"/>
          <p:cNvGrpSpPr/>
          <p:nvPr/>
        </p:nvGrpSpPr>
        <p:grpSpPr>
          <a:xfrm>
            <a:off x="6170979" y="3893352"/>
            <a:ext cx="346056" cy="345674"/>
            <a:chOff x="2238181" y="4120624"/>
            <a:chExt cx="346056" cy="345674"/>
          </a:xfrm>
        </p:grpSpPr>
        <p:grpSp>
          <p:nvGrpSpPr>
            <p:cNvPr id="13660" name="Google Shape;13660;p68"/>
            <p:cNvGrpSpPr/>
            <p:nvPr/>
          </p:nvGrpSpPr>
          <p:grpSpPr>
            <a:xfrm>
              <a:off x="2309155" y="4177413"/>
              <a:ext cx="203862" cy="231903"/>
              <a:chOff x="1512725" y="258500"/>
              <a:chExt cx="4570900" cy="5199625"/>
            </a:xfrm>
          </p:grpSpPr>
          <p:sp>
            <p:nvSpPr>
              <p:cNvPr id="13661" name="Google Shape;13661;p6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3" name="Google Shape;13663;p6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4" name="Google Shape;13664;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68" name="Shape 13668"/>
        <p:cNvGrpSpPr/>
        <p:nvPr/>
      </p:nvGrpSpPr>
      <p:grpSpPr>
        <a:xfrm>
          <a:off x="0" y="0"/>
          <a:ext cx="0" cy="0"/>
          <a:chOff x="0" y="0"/>
          <a:chExt cx="0" cy="0"/>
        </a:xfrm>
      </p:grpSpPr>
      <p:pic>
        <p:nvPicPr>
          <p:cNvPr id="13669" name="Google Shape;13669;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33"/>
          <p:cNvSpPr txBox="1"/>
          <p:nvPr>
            <p:ph type="title"/>
          </p:nvPr>
        </p:nvSpPr>
        <p:spPr>
          <a:xfrm>
            <a:off x="1126925" y="2573100"/>
            <a:ext cx="4383600" cy="7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605" name="Google Shape;605;p33"/>
          <p:cNvSpPr txBox="1"/>
          <p:nvPr>
            <p:ph idx="2" type="title"/>
          </p:nvPr>
        </p:nvSpPr>
        <p:spPr>
          <a:xfrm>
            <a:off x="1257300" y="1836425"/>
            <a:ext cx="993300" cy="6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06" name="Google Shape;606;p33"/>
          <p:cNvGrpSpPr/>
          <p:nvPr/>
        </p:nvGrpSpPr>
        <p:grpSpPr>
          <a:xfrm>
            <a:off x="5859495" y="574480"/>
            <a:ext cx="697457" cy="1004374"/>
            <a:chOff x="6223350" y="695650"/>
            <a:chExt cx="598933" cy="862494"/>
          </a:xfrm>
        </p:grpSpPr>
        <p:sp>
          <p:nvSpPr>
            <p:cNvPr id="607" name="Google Shape;607;p33"/>
            <p:cNvSpPr/>
            <p:nvPr/>
          </p:nvSpPr>
          <p:spPr>
            <a:xfrm flipH="1">
              <a:off x="6324238" y="1072514"/>
              <a:ext cx="481142" cy="485630"/>
            </a:xfrm>
            <a:custGeom>
              <a:rect b="b" l="l" r="r" t="t"/>
              <a:pathLst>
                <a:path extrusionOk="0" h="11578" w="11471">
                  <a:moveTo>
                    <a:pt x="847" y="0"/>
                  </a:moveTo>
                  <a:lnTo>
                    <a:pt x="4205" y="3238"/>
                  </a:lnTo>
                  <a:lnTo>
                    <a:pt x="0" y="7294"/>
                  </a:lnTo>
                  <a:lnTo>
                    <a:pt x="4460" y="11578"/>
                  </a:lnTo>
                  <a:lnTo>
                    <a:pt x="8530" y="7387"/>
                  </a:lnTo>
                  <a:lnTo>
                    <a:pt x="11471" y="10222"/>
                  </a:lnTo>
                  <a:lnTo>
                    <a:pt x="114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flipH="1">
              <a:off x="6276930" y="695650"/>
              <a:ext cx="68159" cy="377498"/>
            </a:xfrm>
            <a:custGeom>
              <a:rect b="b" l="l" r="r" t="t"/>
              <a:pathLst>
                <a:path extrusionOk="0" h="9000" w="1625">
                  <a:moveTo>
                    <a:pt x="0" y="0"/>
                  </a:moveTo>
                  <a:lnTo>
                    <a:pt x="94" y="8999"/>
                  </a:lnTo>
                  <a:lnTo>
                    <a:pt x="1625" y="8985"/>
                  </a:lnTo>
                  <a:lnTo>
                    <a:pt x="1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flipH="1">
              <a:off x="6419413" y="757600"/>
              <a:ext cx="67656" cy="316091"/>
            </a:xfrm>
            <a:custGeom>
              <a:rect b="b" l="l" r="r" t="t"/>
              <a:pathLst>
                <a:path extrusionOk="0" h="7536" w="1613">
                  <a:moveTo>
                    <a:pt x="1" y="1"/>
                  </a:moveTo>
                  <a:lnTo>
                    <a:pt x="81" y="7535"/>
                  </a:lnTo>
                  <a:lnTo>
                    <a:pt x="1612" y="7522"/>
                  </a:lnTo>
                  <a:lnTo>
                    <a:pt x="15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flipH="1">
              <a:off x="6562525" y="793085"/>
              <a:ext cx="67111" cy="280607"/>
            </a:xfrm>
            <a:custGeom>
              <a:rect b="b" l="l" r="r" t="t"/>
              <a:pathLst>
                <a:path extrusionOk="0" h="6690" w="1600">
                  <a:moveTo>
                    <a:pt x="1" y="0"/>
                  </a:moveTo>
                  <a:lnTo>
                    <a:pt x="69" y="6689"/>
                  </a:lnTo>
                  <a:lnTo>
                    <a:pt x="1600" y="6689"/>
                  </a:lnTo>
                  <a:lnTo>
                    <a:pt x="15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flipH="1">
              <a:off x="6695486" y="929402"/>
              <a:ext cx="65391" cy="144875"/>
            </a:xfrm>
            <a:custGeom>
              <a:rect b="b" l="l" r="r" t="t"/>
              <a:pathLst>
                <a:path extrusionOk="0" h="3454" w="1559">
                  <a:moveTo>
                    <a:pt x="1" y="1"/>
                  </a:moveTo>
                  <a:lnTo>
                    <a:pt x="41" y="3453"/>
                  </a:lnTo>
                  <a:lnTo>
                    <a:pt x="1559" y="3453"/>
                  </a:lnTo>
                  <a:lnTo>
                    <a:pt x="15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flipH="1">
              <a:off x="6223350" y="1073101"/>
              <a:ext cx="598933" cy="2265"/>
            </a:xfrm>
            <a:custGeom>
              <a:rect b="b" l="l" r="r" t="t"/>
              <a:pathLst>
                <a:path extrusionOk="0" fill="none" h="54" w="14279">
                  <a:moveTo>
                    <a:pt x="14278" y="0"/>
                  </a:moveTo>
                  <a:lnTo>
                    <a:pt x="0" y="54"/>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33"/>
          <p:cNvGrpSpPr/>
          <p:nvPr/>
        </p:nvGrpSpPr>
        <p:grpSpPr>
          <a:xfrm>
            <a:off x="6080874" y="2004924"/>
            <a:ext cx="3716426" cy="3536462"/>
            <a:chOff x="6080874" y="2004924"/>
            <a:chExt cx="3716426" cy="3536462"/>
          </a:xfrm>
        </p:grpSpPr>
        <p:grpSp>
          <p:nvGrpSpPr>
            <p:cNvPr id="614" name="Google Shape;614;p33"/>
            <p:cNvGrpSpPr/>
            <p:nvPr/>
          </p:nvGrpSpPr>
          <p:grpSpPr>
            <a:xfrm>
              <a:off x="7957944" y="2018973"/>
              <a:ext cx="993305" cy="982520"/>
              <a:chOff x="7805544" y="2018973"/>
              <a:chExt cx="993305" cy="982520"/>
            </a:xfrm>
          </p:grpSpPr>
          <p:sp>
            <p:nvSpPr>
              <p:cNvPr id="615" name="Google Shape;615;p33"/>
              <p:cNvSpPr/>
              <p:nvPr/>
            </p:nvSpPr>
            <p:spPr>
              <a:xfrm flipH="1">
                <a:off x="7805544" y="2018973"/>
                <a:ext cx="993305" cy="982520"/>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flipH="1">
                <a:off x="8152381" y="2356209"/>
                <a:ext cx="271618" cy="271527"/>
              </a:xfrm>
              <a:custGeom>
                <a:rect b="b" l="l" r="r" t="t"/>
                <a:pathLst>
                  <a:path extrusionOk="0" h="2996" w="2997">
                    <a:moveTo>
                      <a:pt x="1492" y="1"/>
                    </a:moveTo>
                    <a:cubicBezTo>
                      <a:pt x="672" y="1"/>
                      <a:pt x="1" y="672"/>
                      <a:pt x="1" y="1491"/>
                    </a:cubicBezTo>
                    <a:cubicBezTo>
                      <a:pt x="1" y="2324"/>
                      <a:pt x="672" y="2995"/>
                      <a:pt x="1492" y="2995"/>
                    </a:cubicBezTo>
                    <a:cubicBezTo>
                      <a:pt x="2325" y="2995"/>
                      <a:pt x="2997" y="2324"/>
                      <a:pt x="2997" y="1491"/>
                    </a:cubicBezTo>
                    <a:cubicBezTo>
                      <a:pt x="2997" y="672"/>
                      <a:pt x="2325" y="1"/>
                      <a:pt x="1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 name="Google Shape;617;p33"/>
            <p:cNvSpPr/>
            <p:nvPr/>
          </p:nvSpPr>
          <p:spPr>
            <a:xfrm>
              <a:off x="6080874" y="3916499"/>
              <a:ext cx="1015417" cy="1004392"/>
            </a:xfrm>
            <a:custGeom>
              <a:rect b="b" l="l" r="r" t="t"/>
              <a:pathLst>
                <a:path extrusionOk="0" h="10841" w="10960">
                  <a:moveTo>
                    <a:pt x="5668" y="2579"/>
                  </a:moveTo>
                  <a:cubicBezTo>
                    <a:pt x="7172" y="2579"/>
                    <a:pt x="8395" y="3802"/>
                    <a:pt x="8395" y="5307"/>
                  </a:cubicBezTo>
                  <a:cubicBezTo>
                    <a:pt x="8395" y="6797"/>
                    <a:pt x="7172" y="8020"/>
                    <a:pt x="5668" y="8020"/>
                  </a:cubicBezTo>
                  <a:cubicBezTo>
                    <a:pt x="4178" y="8020"/>
                    <a:pt x="2955" y="6797"/>
                    <a:pt x="2955" y="5307"/>
                  </a:cubicBezTo>
                  <a:cubicBezTo>
                    <a:pt x="2955" y="3802"/>
                    <a:pt x="4178" y="2579"/>
                    <a:pt x="5668" y="2579"/>
                  </a:cubicBezTo>
                  <a:close/>
                  <a:moveTo>
                    <a:pt x="4500" y="1"/>
                  </a:moveTo>
                  <a:cubicBezTo>
                    <a:pt x="4405" y="1"/>
                    <a:pt x="4325" y="68"/>
                    <a:pt x="4325" y="162"/>
                  </a:cubicBezTo>
                  <a:lnTo>
                    <a:pt x="4325" y="1102"/>
                  </a:lnTo>
                  <a:cubicBezTo>
                    <a:pt x="4083" y="1183"/>
                    <a:pt x="3841" y="1277"/>
                    <a:pt x="3614" y="1398"/>
                  </a:cubicBezTo>
                  <a:lnTo>
                    <a:pt x="2982" y="645"/>
                  </a:lnTo>
                  <a:cubicBezTo>
                    <a:pt x="2950" y="606"/>
                    <a:pt x="2905" y="586"/>
                    <a:pt x="2857" y="586"/>
                  </a:cubicBezTo>
                  <a:cubicBezTo>
                    <a:pt x="2823" y="586"/>
                    <a:pt x="2788" y="596"/>
                    <a:pt x="2754" y="618"/>
                  </a:cubicBezTo>
                  <a:lnTo>
                    <a:pt x="1062" y="2029"/>
                  </a:lnTo>
                  <a:cubicBezTo>
                    <a:pt x="994" y="2096"/>
                    <a:pt x="981" y="2190"/>
                    <a:pt x="1035" y="2257"/>
                  </a:cubicBezTo>
                  <a:lnTo>
                    <a:pt x="1800" y="3184"/>
                  </a:lnTo>
                  <a:cubicBezTo>
                    <a:pt x="1733" y="3305"/>
                    <a:pt x="1679" y="3439"/>
                    <a:pt x="1626" y="3560"/>
                  </a:cubicBezTo>
                  <a:lnTo>
                    <a:pt x="161" y="3560"/>
                  </a:lnTo>
                  <a:cubicBezTo>
                    <a:pt x="68" y="3560"/>
                    <a:pt x="0" y="3627"/>
                    <a:pt x="0" y="3722"/>
                  </a:cubicBezTo>
                  <a:lnTo>
                    <a:pt x="0" y="5937"/>
                  </a:lnTo>
                  <a:cubicBezTo>
                    <a:pt x="0" y="6018"/>
                    <a:pt x="68" y="6098"/>
                    <a:pt x="161" y="6098"/>
                  </a:cubicBezTo>
                  <a:lnTo>
                    <a:pt x="1343" y="6098"/>
                  </a:lnTo>
                  <a:cubicBezTo>
                    <a:pt x="1411" y="6515"/>
                    <a:pt x="1545" y="6918"/>
                    <a:pt x="1733" y="7280"/>
                  </a:cubicBezTo>
                  <a:lnTo>
                    <a:pt x="847" y="8355"/>
                  </a:lnTo>
                  <a:cubicBezTo>
                    <a:pt x="793" y="8423"/>
                    <a:pt x="806" y="8516"/>
                    <a:pt x="874" y="8584"/>
                  </a:cubicBezTo>
                  <a:lnTo>
                    <a:pt x="2579" y="9981"/>
                  </a:lnTo>
                  <a:cubicBezTo>
                    <a:pt x="2609" y="10011"/>
                    <a:pt x="2648" y="10024"/>
                    <a:pt x="2686" y="10024"/>
                  </a:cubicBezTo>
                  <a:cubicBezTo>
                    <a:pt x="2732" y="10024"/>
                    <a:pt x="2778" y="10004"/>
                    <a:pt x="2808" y="9967"/>
                  </a:cubicBezTo>
                  <a:lnTo>
                    <a:pt x="3492" y="9134"/>
                  </a:lnTo>
                  <a:cubicBezTo>
                    <a:pt x="3761" y="9282"/>
                    <a:pt x="4043" y="9403"/>
                    <a:pt x="4325" y="9497"/>
                  </a:cubicBezTo>
                  <a:lnTo>
                    <a:pt x="4325" y="10679"/>
                  </a:lnTo>
                  <a:cubicBezTo>
                    <a:pt x="4325" y="10773"/>
                    <a:pt x="4405" y="10840"/>
                    <a:pt x="4500" y="10840"/>
                  </a:cubicBezTo>
                  <a:lnTo>
                    <a:pt x="6703" y="10840"/>
                  </a:lnTo>
                  <a:cubicBezTo>
                    <a:pt x="6796" y="10840"/>
                    <a:pt x="6864" y="10773"/>
                    <a:pt x="6864" y="10679"/>
                  </a:cubicBezTo>
                  <a:lnTo>
                    <a:pt x="6864" y="9551"/>
                  </a:lnTo>
                  <a:cubicBezTo>
                    <a:pt x="7186" y="9456"/>
                    <a:pt x="7495" y="9336"/>
                    <a:pt x="7777" y="9175"/>
                  </a:cubicBezTo>
                  <a:lnTo>
                    <a:pt x="8422" y="9967"/>
                  </a:lnTo>
                  <a:cubicBezTo>
                    <a:pt x="8459" y="10004"/>
                    <a:pt x="8504" y="10024"/>
                    <a:pt x="8548" y="10024"/>
                  </a:cubicBezTo>
                  <a:cubicBezTo>
                    <a:pt x="8584" y="10024"/>
                    <a:pt x="8620" y="10011"/>
                    <a:pt x="8650" y="9981"/>
                  </a:cubicBezTo>
                  <a:lnTo>
                    <a:pt x="10356" y="8584"/>
                  </a:lnTo>
                  <a:cubicBezTo>
                    <a:pt x="10423" y="8516"/>
                    <a:pt x="10437" y="8423"/>
                    <a:pt x="10383" y="8355"/>
                  </a:cubicBezTo>
                  <a:lnTo>
                    <a:pt x="9563" y="7361"/>
                  </a:lnTo>
                  <a:cubicBezTo>
                    <a:pt x="9778" y="6972"/>
                    <a:pt x="9926" y="6542"/>
                    <a:pt x="10007" y="6098"/>
                  </a:cubicBezTo>
                  <a:lnTo>
                    <a:pt x="10799" y="6098"/>
                  </a:lnTo>
                  <a:cubicBezTo>
                    <a:pt x="10893" y="6098"/>
                    <a:pt x="10960" y="6018"/>
                    <a:pt x="10960" y="5937"/>
                  </a:cubicBezTo>
                  <a:lnTo>
                    <a:pt x="10960" y="3722"/>
                  </a:lnTo>
                  <a:cubicBezTo>
                    <a:pt x="10960" y="3627"/>
                    <a:pt x="10893" y="3560"/>
                    <a:pt x="10799" y="3560"/>
                  </a:cubicBezTo>
                  <a:lnTo>
                    <a:pt x="9724" y="3560"/>
                  </a:lnTo>
                  <a:cubicBezTo>
                    <a:pt x="9644" y="3385"/>
                    <a:pt x="9563" y="3211"/>
                    <a:pt x="9456" y="3050"/>
                  </a:cubicBezTo>
                  <a:lnTo>
                    <a:pt x="10100" y="2257"/>
                  </a:lnTo>
                  <a:cubicBezTo>
                    <a:pt x="10168" y="2190"/>
                    <a:pt x="10154" y="2096"/>
                    <a:pt x="10087" y="2029"/>
                  </a:cubicBezTo>
                  <a:lnTo>
                    <a:pt x="8381" y="618"/>
                  </a:lnTo>
                  <a:cubicBezTo>
                    <a:pt x="8353" y="596"/>
                    <a:pt x="8319" y="586"/>
                    <a:pt x="8284" y="586"/>
                  </a:cubicBezTo>
                  <a:cubicBezTo>
                    <a:pt x="8234" y="586"/>
                    <a:pt x="8185" y="606"/>
                    <a:pt x="8153" y="645"/>
                  </a:cubicBezTo>
                  <a:lnTo>
                    <a:pt x="7589" y="1331"/>
                  </a:lnTo>
                  <a:cubicBezTo>
                    <a:pt x="7360" y="1223"/>
                    <a:pt x="7119" y="1129"/>
                    <a:pt x="6864" y="1062"/>
                  </a:cubicBezTo>
                  <a:lnTo>
                    <a:pt x="6864" y="162"/>
                  </a:lnTo>
                  <a:cubicBezTo>
                    <a:pt x="6864" y="68"/>
                    <a:pt x="6796"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 name="Google Shape;618;p33"/>
            <p:cNvGrpSpPr/>
            <p:nvPr/>
          </p:nvGrpSpPr>
          <p:grpSpPr>
            <a:xfrm>
              <a:off x="6602300" y="2004924"/>
              <a:ext cx="3195000" cy="3536462"/>
              <a:chOff x="6602300" y="2004924"/>
              <a:chExt cx="3195000" cy="3536462"/>
            </a:xfrm>
          </p:grpSpPr>
          <p:sp>
            <p:nvSpPr>
              <p:cNvPr id="619" name="Google Shape;619;p33"/>
              <p:cNvSpPr/>
              <p:nvPr/>
            </p:nvSpPr>
            <p:spPr>
              <a:xfrm flipH="1">
                <a:off x="7410486" y="3595635"/>
                <a:ext cx="2386814" cy="1945750"/>
              </a:xfrm>
              <a:custGeom>
                <a:rect b="b" l="l" r="r" t="t"/>
                <a:pathLst>
                  <a:path extrusionOk="0" h="42068" w="51604">
                    <a:moveTo>
                      <a:pt x="27427" y="1"/>
                    </a:moveTo>
                    <a:lnTo>
                      <a:pt x="35069" y="7361"/>
                    </a:lnTo>
                    <a:lnTo>
                      <a:pt x="1" y="42068"/>
                    </a:lnTo>
                    <a:lnTo>
                      <a:pt x="20470" y="41530"/>
                    </a:lnTo>
                    <a:lnTo>
                      <a:pt x="44901" y="16817"/>
                    </a:lnTo>
                    <a:lnTo>
                      <a:pt x="51604" y="23264"/>
                    </a:lnTo>
                    <a:lnTo>
                      <a:pt x="51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flipH="1">
                <a:off x="7563321" y="3205543"/>
                <a:ext cx="598924" cy="144817"/>
              </a:xfrm>
              <a:custGeom>
                <a:rect b="b" l="l" r="r" t="t"/>
                <a:pathLst>
                  <a:path extrusionOk="0" h="3131" w="12949">
                    <a:moveTo>
                      <a:pt x="8798" y="0"/>
                    </a:moveTo>
                    <a:lnTo>
                      <a:pt x="1" y="296"/>
                    </a:lnTo>
                    <a:lnTo>
                      <a:pt x="94" y="3130"/>
                    </a:lnTo>
                    <a:lnTo>
                      <a:pt x="12948" y="2700"/>
                    </a:lnTo>
                    <a:lnTo>
                      <a:pt x="87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flipH="1">
                <a:off x="6806087" y="3930502"/>
                <a:ext cx="271502" cy="492682"/>
              </a:xfrm>
              <a:custGeom>
                <a:rect b="b" l="l" r="r" t="t"/>
                <a:pathLst>
                  <a:path extrusionOk="0" h="10652" w="5870">
                    <a:moveTo>
                      <a:pt x="3962" y="1"/>
                    </a:moveTo>
                    <a:lnTo>
                      <a:pt x="1" y="538"/>
                    </a:lnTo>
                    <a:lnTo>
                      <a:pt x="3117" y="10477"/>
                    </a:lnTo>
                    <a:lnTo>
                      <a:pt x="4729" y="10651"/>
                    </a:lnTo>
                    <a:lnTo>
                      <a:pt x="5870" y="9147"/>
                    </a:lnTo>
                    <a:lnTo>
                      <a:pt x="3962" y="1"/>
                    </a:lnTo>
                    <a:close/>
                  </a:path>
                </a:pathLst>
              </a:custGeom>
              <a:solidFill>
                <a:srgbClr val="D797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flipH="1">
                <a:off x="6818532" y="4277164"/>
                <a:ext cx="3746" cy="18686"/>
              </a:xfrm>
              <a:custGeom>
                <a:rect b="b" l="l" r="r" t="t"/>
                <a:pathLst>
                  <a:path extrusionOk="0" h="404" w="81">
                    <a:moveTo>
                      <a:pt x="81" y="404"/>
                    </a:moveTo>
                    <a:lnTo>
                      <a:pt x="0" y="1"/>
                    </a:lnTo>
                    <a:close/>
                  </a:path>
                </a:pathLst>
              </a:custGeom>
              <a:solidFill>
                <a:srgbClr val="BF4B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flipH="1">
                <a:off x="6818530" y="4277164"/>
                <a:ext cx="147869" cy="36678"/>
              </a:xfrm>
              <a:custGeom>
                <a:rect b="b" l="l" r="r" t="t"/>
                <a:pathLst>
                  <a:path extrusionOk="0" h="793" w="3197">
                    <a:moveTo>
                      <a:pt x="3116" y="1"/>
                    </a:moveTo>
                    <a:lnTo>
                      <a:pt x="0" y="792"/>
                    </a:lnTo>
                    <a:lnTo>
                      <a:pt x="3197" y="404"/>
                    </a:lnTo>
                    <a:lnTo>
                      <a:pt x="31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flipH="1">
                <a:off x="6602300" y="4441776"/>
                <a:ext cx="373396" cy="46530"/>
              </a:xfrm>
              <a:custGeom>
                <a:rect b="b" l="l" r="r" t="t"/>
                <a:pathLst>
                  <a:path extrusionOk="0" h="1006" w="8073">
                    <a:moveTo>
                      <a:pt x="296" y="0"/>
                    </a:moveTo>
                    <a:lnTo>
                      <a:pt x="296" y="0"/>
                    </a:lnTo>
                    <a:cubicBezTo>
                      <a:pt x="296" y="0"/>
                      <a:pt x="0" y="659"/>
                      <a:pt x="350" y="967"/>
                    </a:cubicBezTo>
                    <a:cubicBezTo>
                      <a:pt x="350" y="967"/>
                      <a:pt x="1535" y="1005"/>
                      <a:pt x="2986" y="1005"/>
                    </a:cubicBezTo>
                    <a:cubicBezTo>
                      <a:pt x="4980" y="1005"/>
                      <a:pt x="7474" y="933"/>
                      <a:pt x="8072" y="591"/>
                    </a:cubicBezTo>
                    <a:lnTo>
                      <a:pt x="8045" y="122"/>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flipH="1">
                <a:off x="6603549" y="4314952"/>
                <a:ext cx="358503" cy="144585"/>
              </a:xfrm>
              <a:custGeom>
                <a:rect b="b" l="l" r="r" t="t"/>
                <a:pathLst>
                  <a:path extrusionOk="0" h="3126" w="7751">
                    <a:moveTo>
                      <a:pt x="3325" y="0"/>
                    </a:moveTo>
                    <a:cubicBezTo>
                      <a:pt x="2948" y="0"/>
                      <a:pt x="2636" y="237"/>
                      <a:pt x="2419" y="513"/>
                    </a:cubicBezTo>
                    <a:cubicBezTo>
                      <a:pt x="2126" y="883"/>
                      <a:pt x="1841" y="1289"/>
                      <a:pt x="1378" y="1289"/>
                    </a:cubicBezTo>
                    <a:cubicBezTo>
                      <a:pt x="1202" y="1289"/>
                      <a:pt x="1002" y="1231"/>
                      <a:pt x="766" y="1091"/>
                    </a:cubicBezTo>
                    <a:cubicBezTo>
                      <a:pt x="546" y="897"/>
                      <a:pt x="379" y="839"/>
                      <a:pt x="259" y="839"/>
                    </a:cubicBezTo>
                    <a:cubicBezTo>
                      <a:pt x="78" y="839"/>
                      <a:pt x="1" y="969"/>
                      <a:pt x="1" y="969"/>
                    </a:cubicBezTo>
                    <a:lnTo>
                      <a:pt x="1" y="2796"/>
                    </a:lnTo>
                    <a:cubicBezTo>
                      <a:pt x="1" y="2796"/>
                      <a:pt x="704" y="3125"/>
                      <a:pt x="3317" y="3125"/>
                    </a:cubicBezTo>
                    <a:cubicBezTo>
                      <a:pt x="4167" y="3125"/>
                      <a:pt x="5219" y="3090"/>
                      <a:pt x="6515" y="2998"/>
                    </a:cubicBezTo>
                    <a:cubicBezTo>
                      <a:pt x="6958" y="2971"/>
                      <a:pt x="7240" y="2971"/>
                      <a:pt x="7750" y="2864"/>
                    </a:cubicBezTo>
                    <a:lnTo>
                      <a:pt x="7670" y="2527"/>
                    </a:lnTo>
                    <a:cubicBezTo>
                      <a:pt x="7603" y="2219"/>
                      <a:pt x="7361" y="1977"/>
                      <a:pt x="7052" y="1910"/>
                    </a:cubicBezTo>
                    <a:cubicBezTo>
                      <a:pt x="6326" y="1736"/>
                      <a:pt x="5010" y="1345"/>
                      <a:pt x="4406" y="634"/>
                    </a:cubicBezTo>
                    <a:cubicBezTo>
                      <a:pt x="4011" y="171"/>
                      <a:pt x="3645" y="0"/>
                      <a:pt x="33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flipH="1">
                <a:off x="6801684" y="3226634"/>
                <a:ext cx="1168616" cy="1090356"/>
              </a:xfrm>
              <a:custGeom>
                <a:rect b="b" l="l" r="r" t="t"/>
                <a:pathLst>
                  <a:path extrusionOk="0" h="23574" w="25266">
                    <a:moveTo>
                      <a:pt x="5561" y="1"/>
                    </a:moveTo>
                    <a:cubicBezTo>
                      <a:pt x="5226" y="4152"/>
                      <a:pt x="0" y="7576"/>
                      <a:pt x="4151" y="7898"/>
                    </a:cubicBezTo>
                    <a:lnTo>
                      <a:pt x="8476" y="7939"/>
                    </a:lnTo>
                    <a:lnTo>
                      <a:pt x="14641" y="8074"/>
                    </a:lnTo>
                    <a:lnTo>
                      <a:pt x="14614" y="8235"/>
                    </a:lnTo>
                    <a:lnTo>
                      <a:pt x="16091" y="7657"/>
                    </a:lnTo>
                    <a:lnTo>
                      <a:pt x="21383" y="23573"/>
                    </a:lnTo>
                    <a:lnTo>
                      <a:pt x="25265" y="22700"/>
                    </a:lnTo>
                    <a:cubicBezTo>
                      <a:pt x="24594" y="19798"/>
                      <a:pt x="23788" y="17461"/>
                      <a:pt x="23116" y="14574"/>
                    </a:cubicBezTo>
                    <a:cubicBezTo>
                      <a:pt x="22740" y="12922"/>
                      <a:pt x="22203" y="11055"/>
                      <a:pt x="21813" y="9417"/>
                    </a:cubicBezTo>
                    <a:cubicBezTo>
                      <a:pt x="21464" y="7966"/>
                      <a:pt x="21316" y="7053"/>
                      <a:pt x="20967" y="5790"/>
                    </a:cubicBezTo>
                    <a:cubicBezTo>
                      <a:pt x="20699" y="4796"/>
                      <a:pt x="20523" y="3574"/>
                      <a:pt x="19732" y="2835"/>
                    </a:cubicBezTo>
                    <a:cubicBezTo>
                      <a:pt x="19019" y="2204"/>
                      <a:pt x="18200" y="2150"/>
                      <a:pt x="17058" y="1962"/>
                    </a:cubicBezTo>
                    <a:lnTo>
                      <a:pt x="55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flipH="1">
                <a:off x="6813535" y="4229940"/>
                <a:ext cx="183299" cy="40425"/>
              </a:xfrm>
              <a:custGeom>
                <a:rect b="b" l="l" r="r" t="t"/>
                <a:pathLst>
                  <a:path extrusionOk="0" fill="none" h="874" w="3963">
                    <a:moveTo>
                      <a:pt x="1" y="873"/>
                    </a:moveTo>
                    <a:lnTo>
                      <a:pt x="3962"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flipH="1">
                <a:off x="6930321" y="3554054"/>
                <a:ext cx="231170" cy="698922"/>
              </a:xfrm>
              <a:custGeom>
                <a:rect b="b" l="l" r="r" t="t"/>
                <a:pathLst>
                  <a:path extrusionOk="0" fill="none" h="15111" w="4998">
                    <a:moveTo>
                      <a:pt x="1" y="1"/>
                    </a:moveTo>
                    <a:lnTo>
                      <a:pt x="4997" y="1511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flipH="1">
                <a:off x="7336598" y="3899467"/>
                <a:ext cx="249162" cy="515669"/>
              </a:xfrm>
              <a:custGeom>
                <a:rect b="b" l="l" r="r" t="t"/>
                <a:pathLst>
                  <a:path extrusionOk="0" h="11149" w="5387">
                    <a:moveTo>
                      <a:pt x="1599" y="0"/>
                    </a:moveTo>
                    <a:lnTo>
                      <a:pt x="1" y="10289"/>
                    </a:lnTo>
                    <a:lnTo>
                      <a:pt x="1371" y="11148"/>
                    </a:lnTo>
                    <a:lnTo>
                      <a:pt x="3049" y="10302"/>
                    </a:lnTo>
                    <a:lnTo>
                      <a:pt x="5386" y="1263"/>
                    </a:lnTo>
                    <a:lnTo>
                      <a:pt x="1599" y="0"/>
                    </a:lnTo>
                    <a:close/>
                  </a:path>
                </a:pathLst>
              </a:custGeom>
              <a:solidFill>
                <a:srgbClr val="D797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flipH="1">
                <a:off x="7423599" y="4295804"/>
                <a:ext cx="150367" cy="13691"/>
              </a:xfrm>
              <a:custGeom>
                <a:rect b="b" l="l" r="r" t="t"/>
                <a:pathLst>
                  <a:path extrusionOk="0" h="296" w="3251">
                    <a:moveTo>
                      <a:pt x="3251" y="1"/>
                    </a:moveTo>
                    <a:lnTo>
                      <a:pt x="1" y="54"/>
                    </a:lnTo>
                    <a:cubicBezTo>
                      <a:pt x="108" y="54"/>
                      <a:pt x="3170" y="296"/>
                      <a:pt x="3170" y="296"/>
                    </a:cubicBezTo>
                    <a:lnTo>
                      <a:pt x="32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flipH="1">
                <a:off x="7244648" y="4459167"/>
                <a:ext cx="372795" cy="46715"/>
              </a:xfrm>
              <a:custGeom>
                <a:rect b="b" l="l" r="r" t="t"/>
                <a:pathLst>
                  <a:path extrusionOk="0" h="1010" w="8060">
                    <a:moveTo>
                      <a:pt x="283" y="0"/>
                    </a:moveTo>
                    <a:cubicBezTo>
                      <a:pt x="283" y="0"/>
                      <a:pt x="0" y="659"/>
                      <a:pt x="337" y="967"/>
                    </a:cubicBezTo>
                    <a:cubicBezTo>
                      <a:pt x="337" y="967"/>
                      <a:pt x="1580" y="1010"/>
                      <a:pt x="3077" y="1010"/>
                    </a:cubicBezTo>
                    <a:cubicBezTo>
                      <a:pt x="5056" y="1010"/>
                      <a:pt x="7478" y="936"/>
                      <a:pt x="8059" y="591"/>
                    </a:cubicBezTo>
                    <a:lnTo>
                      <a:pt x="8032" y="122"/>
                    </a:lnTo>
                    <a:lnTo>
                      <a:pt x="2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flipH="1">
                <a:off x="7245897" y="4332620"/>
                <a:ext cx="358457" cy="144632"/>
              </a:xfrm>
              <a:custGeom>
                <a:rect b="b" l="l" r="r" t="t"/>
                <a:pathLst>
                  <a:path extrusionOk="0" h="3127" w="7750">
                    <a:moveTo>
                      <a:pt x="3333" y="0"/>
                    </a:moveTo>
                    <a:cubicBezTo>
                      <a:pt x="2952" y="0"/>
                      <a:pt x="2637" y="243"/>
                      <a:pt x="2418" y="521"/>
                    </a:cubicBezTo>
                    <a:cubicBezTo>
                      <a:pt x="2134" y="892"/>
                      <a:pt x="1844" y="1291"/>
                      <a:pt x="1377" y="1291"/>
                    </a:cubicBezTo>
                    <a:cubicBezTo>
                      <a:pt x="1201" y="1291"/>
                      <a:pt x="1000" y="1234"/>
                      <a:pt x="765" y="1098"/>
                    </a:cubicBezTo>
                    <a:cubicBezTo>
                      <a:pt x="540" y="900"/>
                      <a:pt x="371" y="842"/>
                      <a:pt x="250" y="842"/>
                    </a:cubicBezTo>
                    <a:cubicBezTo>
                      <a:pt x="75" y="842"/>
                      <a:pt x="0" y="963"/>
                      <a:pt x="0" y="963"/>
                    </a:cubicBezTo>
                    <a:lnTo>
                      <a:pt x="0" y="2804"/>
                    </a:lnTo>
                    <a:cubicBezTo>
                      <a:pt x="0" y="2804"/>
                      <a:pt x="707" y="3127"/>
                      <a:pt x="3342" y="3127"/>
                    </a:cubicBezTo>
                    <a:cubicBezTo>
                      <a:pt x="4191" y="3127"/>
                      <a:pt x="5239" y="3093"/>
                      <a:pt x="6528" y="3005"/>
                    </a:cubicBezTo>
                    <a:cubicBezTo>
                      <a:pt x="6957" y="2965"/>
                      <a:pt x="7253" y="2965"/>
                      <a:pt x="7749" y="2858"/>
                    </a:cubicBezTo>
                    <a:lnTo>
                      <a:pt x="7683" y="2535"/>
                    </a:lnTo>
                    <a:cubicBezTo>
                      <a:pt x="7602" y="2226"/>
                      <a:pt x="7360" y="1971"/>
                      <a:pt x="7051" y="1904"/>
                    </a:cubicBezTo>
                    <a:cubicBezTo>
                      <a:pt x="6326" y="1742"/>
                      <a:pt x="5023" y="1354"/>
                      <a:pt x="4405" y="628"/>
                    </a:cubicBezTo>
                    <a:cubicBezTo>
                      <a:pt x="4014" y="169"/>
                      <a:pt x="3651" y="0"/>
                      <a:pt x="3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flipH="1">
                <a:off x="7156438" y="3219187"/>
                <a:ext cx="1061125" cy="395135"/>
              </a:xfrm>
              <a:custGeom>
                <a:rect b="b" l="l" r="r" t="t"/>
                <a:pathLst>
                  <a:path extrusionOk="0" h="8543" w="22942">
                    <a:moveTo>
                      <a:pt x="1143" y="1"/>
                    </a:moveTo>
                    <a:lnTo>
                      <a:pt x="1143" y="1"/>
                    </a:lnTo>
                    <a:cubicBezTo>
                      <a:pt x="807" y="4151"/>
                      <a:pt x="1" y="7912"/>
                      <a:pt x="4152" y="8235"/>
                    </a:cubicBezTo>
                    <a:lnTo>
                      <a:pt x="9779" y="8235"/>
                    </a:lnTo>
                    <a:lnTo>
                      <a:pt x="22109" y="8543"/>
                    </a:lnTo>
                    <a:cubicBezTo>
                      <a:pt x="22162" y="8247"/>
                      <a:pt x="22216" y="8033"/>
                      <a:pt x="22270" y="7778"/>
                    </a:cubicBezTo>
                    <a:cubicBezTo>
                      <a:pt x="22941" y="4352"/>
                      <a:pt x="22418" y="2459"/>
                      <a:pt x="18953" y="2244"/>
                    </a:cubicBezTo>
                    <a:lnTo>
                      <a:pt x="11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flipH="1">
                <a:off x="7190579" y="3542214"/>
                <a:ext cx="395829" cy="756136"/>
              </a:xfrm>
              <a:custGeom>
                <a:rect b="b" l="l" r="r" t="t"/>
                <a:pathLst>
                  <a:path extrusionOk="0" h="16348" w="8558">
                    <a:moveTo>
                      <a:pt x="2513" y="1"/>
                    </a:moveTo>
                    <a:lnTo>
                      <a:pt x="1" y="16347"/>
                    </a:lnTo>
                    <a:lnTo>
                      <a:pt x="3977" y="16280"/>
                    </a:lnTo>
                    <a:lnTo>
                      <a:pt x="8557" y="1143"/>
                    </a:lnTo>
                    <a:lnTo>
                      <a:pt x="25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flipH="1">
                <a:off x="7135306" y="3261415"/>
                <a:ext cx="582782" cy="382138"/>
              </a:xfrm>
              <a:custGeom>
                <a:rect b="b" l="l" r="r" t="t"/>
                <a:pathLst>
                  <a:path extrusionOk="0" fill="none" h="8262" w="12600">
                    <a:moveTo>
                      <a:pt x="11095" y="8262"/>
                    </a:moveTo>
                    <a:lnTo>
                      <a:pt x="11471" y="6865"/>
                    </a:lnTo>
                    <a:cubicBezTo>
                      <a:pt x="12411" y="3466"/>
                      <a:pt x="12599" y="1989"/>
                      <a:pt x="8154" y="1331"/>
                    </a:cubicBezTo>
                    <a:lnTo>
                      <a:pt x="1" y="1"/>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flipH="1">
                <a:off x="7426653" y="3573943"/>
                <a:ext cx="52867" cy="30434"/>
              </a:xfrm>
              <a:custGeom>
                <a:rect b="b" l="l" r="r" t="t"/>
                <a:pathLst>
                  <a:path extrusionOk="0" fill="none" h="658" w="1143">
                    <a:moveTo>
                      <a:pt x="0" y="658"/>
                    </a:moveTo>
                    <a:lnTo>
                      <a:pt x="1142"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flipH="1">
                <a:off x="7385071" y="4224991"/>
                <a:ext cx="190745" cy="6244"/>
              </a:xfrm>
              <a:custGeom>
                <a:rect b="b" l="l" r="r" t="t"/>
                <a:pathLst>
                  <a:path extrusionOk="0" fill="none" h="135" w="4124">
                    <a:moveTo>
                      <a:pt x="1" y="135"/>
                    </a:moveTo>
                    <a:lnTo>
                      <a:pt x="4124" y="0"/>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flipH="1">
                <a:off x="7369478" y="3215487"/>
                <a:ext cx="711410" cy="1014502"/>
              </a:xfrm>
              <a:custGeom>
                <a:rect b="b" l="l" r="r" t="t"/>
                <a:pathLst>
                  <a:path extrusionOk="0" fill="none" h="21934" w="15381">
                    <a:moveTo>
                      <a:pt x="12008" y="21934"/>
                    </a:moveTo>
                    <a:lnTo>
                      <a:pt x="14628" y="9026"/>
                    </a:lnTo>
                    <a:cubicBezTo>
                      <a:pt x="14628" y="9026"/>
                      <a:pt x="15380" y="5883"/>
                      <a:pt x="13527" y="5937"/>
                    </a:cubicBezTo>
                    <a:cubicBezTo>
                      <a:pt x="11324" y="6017"/>
                      <a:pt x="2083" y="5843"/>
                      <a:pt x="2083" y="5843"/>
                    </a:cubicBezTo>
                    <a:cubicBezTo>
                      <a:pt x="2083" y="5843"/>
                      <a:pt x="1" y="6031"/>
                      <a:pt x="269" y="2659"/>
                    </a:cubicBezTo>
                    <a:cubicBezTo>
                      <a:pt x="283" y="2471"/>
                      <a:pt x="606" y="215"/>
                      <a:pt x="619"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flipH="1">
                <a:off x="7869606" y="3294393"/>
                <a:ext cx="216832" cy="113087"/>
              </a:xfrm>
              <a:custGeom>
                <a:rect b="b" l="l" r="r" t="t"/>
                <a:pathLst>
                  <a:path extrusionOk="0" fill="none" h="2445" w="4688">
                    <a:moveTo>
                      <a:pt x="0" y="2445"/>
                    </a:moveTo>
                    <a:cubicBezTo>
                      <a:pt x="0" y="2445"/>
                      <a:pt x="914" y="631"/>
                      <a:pt x="4687"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flipH="1">
                <a:off x="7111716" y="2349457"/>
                <a:ext cx="690226" cy="578295"/>
              </a:xfrm>
              <a:custGeom>
                <a:rect b="b" l="l" r="r" t="t"/>
                <a:pathLst>
                  <a:path extrusionOk="0" h="12503" w="14923">
                    <a:moveTo>
                      <a:pt x="13029" y="1"/>
                    </a:moveTo>
                    <a:cubicBezTo>
                      <a:pt x="12975" y="1"/>
                      <a:pt x="12922" y="28"/>
                      <a:pt x="12881" y="55"/>
                    </a:cubicBezTo>
                    <a:cubicBezTo>
                      <a:pt x="12827" y="69"/>
                      <a:pt x="12761" y="216"/>
                      <a:pt x="12734" y="257"/>
                    </a:cubicBezTo>
                    <a:cubicBezTo>
                      <a:pt x="12573" y="565"/>
                      <a:pt x="12424" y="955"/>
                      <a:pt x="12290" y="1277"/>
                    </a:cubicBezTo>
                    <a:cubicBezTo>
                      <a:pt x="12035" y="1854"/>
                      <a:pt x="11860" y="2459"/>
                      <a:pt x="11632" y="3050"/>
                    </a:cubicBezTo>
                    <a:cubicBezTo>
                      <a:pt x="11498" y="3386"/>
                      <a:pt x="11350" y="3762"/>
                      <a:pt x="11135" y="4057"/>
                    </a:cubicBezTo>
                    <a:cubicBezTo>
                      <a:pt x="10947" y="4340"/>
                      <a:pt x="10624" y="4608"/>
                      <a:pt x="10370" y="4823"/>
                    </a:cubicBezTo>
                    <a:cubicBezTo>
                      <a:pt x="9376" y="5656"/>
                      <a:pt x="8543" y="6152"/>
                      <a:pt x="7576" y="6757"/>
                    </a:cubicBezTo>
                    <a:cubicBezTo>
                      <a:pt x="6649" y="7361"/>
                      <a:pt x="5655" y="7859"/>
                      <a:pt x="4675" y="8342"/>
                    </a:cubicBezTo>
                    <a:cubicBezTo>
                      <a:pt x="4606" y="8375"/>
                      <a:pt x="4534" y="8390"/>
                      <a:pt x="4464" y="8390"/>
                    </a:cubicBezTo>
                    <a:cubicBezTo>
                      <a:pt x="4244" y="8390"/>
                      <a:pt x="4038" y="8243"/>
                      <a:pt x="3977" y="8020"/>
                    </a:cubicBezTo>
                    <a:lnTo>
                      <a:pt x="2365" y="2755"/>
                    </a:lnTo>
                    <a:cubicBezTo>
                      <a:pt x="2365" y="2755"/>
                      <a:pt x="1" y="4286"/>
                      <a:pt x="14" y="4353"/>
                    </a:cubicBezTo>
                    <a:cubicBezTo>
                      <a:pt x="81" y="5146"/>
                      <a:pt x="350" y="5898"/>
                      <a:pt x="565" y="6650"/>
                    </a:cubicBezTo>
                    <a:cubicBezTo>
                      <a:pt x="699" y="7080"/>
                      <a:pt x="847" y="7630"/>
                      <a:pt x="927" y="7966"/>
                    </a:cubicBezTo>
                    <a:cubicBezTo>
                      <a:pt x="1169" y="8960"/>
                      <a:pt x="1371" y="9967"/>
                      <a:pt x="1774" y="10921"/>
                    </a:cubicBezTo>
                    <a:cubicBezTo>
                      <a:pt x="2080" y="11633"/>
                      <a:pt x="2657" y="12503"/>
                      <a:pt x="3421" y="12503"/>
                    </a:cubicBezTo>
                    <a:cubicBezTo>
                      <a:pt x="3492" y="12503"/>
                      <a:pt x="3565" y="12495"/>
                      <a:pt x="3640" y="12479"/>
                    </a:cubicBezTo>
                    <a:cubicBezTo>
                      <a:pt x="4809" y="12223"/>
                      <a:pt x="5977" y="11539"/>
                      <a:pt x="6985" y="10907"/>
                    </a:cubicBezTo>
                    <a:cubicBezTo>
                      <a:pt x="9040" y="9591"/>
                      <a:pt x="10907" y="7993"/>
                      <a:pt x="12170" y="5884"/>
                    </a:cubicBezTo>
                    <a:cubicBezTo>
                      <a:pt x="12290" y="5669"/>
                      <a:pt x="12424" y="5454"/>
                      <a:pt x="12532" y="5226"/>
                    </a:cubicBezTo>
                    <a:cubicBezTo>
                      <a:pt x="12612" y="5078"/>
                      <a:pt x="12666" y="4890"/>
                      <a:pt x="12841" y="4809"/>
                    </a:cubicBezTo>
                    <a:cubicBezTo>
                      <a:pt x="13164" y="4648"/>
                      <a:pt x="13405" y="4340"/>
                      <a:pt x="13566" y="4003"/>
                    </a:cubicBezTo>
                    <a:cubicBezTo>
                      <a:pt x="13674" y="3735"/>
                      <a:pt x="13741" y="3453"/>
                      <a:pt x="13808" y="3158"/>
                    </a:cubicBezTo>
                    <a:cubicBezTo>
                      <a:pt x="13848" y="2943"/>
                      <a:pt x="13929" y="2821"/>
                      <a:pt x="14077" y="2647"/>
                    </a:cubicBezTo>
                    <a:cubicBezTo>
                      <a:pt x="14238" y="2459"/>
                      <a:pt x="14412" y="2298"/>
                      <a:pt x="14587" y="2123"/>
                    </a:cubicBezTo>
                    <a:cubicBezTo>
                      <a:pt x="14708" y="2016"/>
                      <a:pt x="14856" y="1922"/>
                      <a:pt x="14896" y="1761"/>
                    </a:cubicBezTo>
                    <a:cubicBezTo>
                      <a:pt x="14922" y="1653"/>
                      <a:pt x="14869" y="1546"/>
                      <a:pt x="14748" y="1546"/>
                    </a:cubicBezTo>
                    <a:cubicBezTo>
                      <a:pt x="14695" y="1546"/>
                      <a:pt x="14641" y="1559"/>
                      <a:pt x="14587" y="1586"/>
                    </a:cubicBezTo>
                    <a:cubicBezTo>
                      <a:pt x="14345" y="1707"/>
                      <a:pt x="14211" y="1828"/>
                      <a:pt x="13996" y="2016"/>
                    </a:cubicBezTo>
                    <a:cubicBezTo>
                      <a:pt x="13973" y="2039"/>
                      <a:pt x="13772" y="2220"/>
                      <a:pt x="13741" y="2220"/>
                    </a:cubicBezTo>
                    <a:cubicBezTo>
                      <a:pt x="13735" y="2220"/>
                      <a:pt x="13735" y="2215"/>
                      <a:pt x="13741" y="2204"/>
                    </a:cubicBezTo>
                    <a:cubicBezTo>
                      <a:pt x="13943" y="1828"/>
                      <a:pt x="14211" y="1586"/>
                      <a:pt x="14426" y="1385"/>
                    </a:cubicBezTo>
                    <a:cubicBezTo>
                      <a:pt x="14493" y="1317"/>
                      <a:pt x="14573" y="1251"/>
                      <a:pt x="14641" y="1183"/>
                    </a:cubicBezTo>
                    <a:cubicBezTo>
                      <a:pt x="14708" y="1143"/>
                      <a:pt x="14788" y="1062"/>
                      <a:pt x="14775" y="968"/>
                    </a:cubicBezTo>
                    <a:cubicBezTo>
                      <a:pt x="14765" y="833"/>
                      <a:pt x="14673" y="788"/>
                      <a:pt x="14572" y="788"/>
                    </a:cubicBezTo>
                    <a:cubicBezTo>
                      <a:pt x="14532" y="788"/>
                      <a:pt x="14491" y="795"/>
                      <a:pt x="14453" y="807"/>
                    </a:cubicBezTo>
                    <a:cubicBezTo>
                      <a:pt x="14439" y="807"/>
                      <a:pt x="14426" y="807"/>
                      <a:pt x="14412" y="821"/>
                    </a:cubicBezTo>
                    <a:cubicBezTo>
                      <a:pt x="14507" y="699"/>
                      <a:pt x="14507" y="525"/>
                      <a:pt x="14345" y="498"/>
                    </a:cubicBezTo>
                    <a:cubicBezTo>
                      <a:pt x="14319" y="494"/>
                      <a:pt x="14291" y="492"/>
                      <a:pt x="14264" y="492"/>
                    </a:cubicBezTo>
                    <a:cubicBezTo>
                      <a:pt x="14021" y="492"/>
                      <a:pt x="13774" y="647"/>
                      <a:pt x="13593" y="780"/>
                    </a:cubicBezTo>
                    <a:cubicBezTo>
                      <a:pt x="13378" y="941"/>
                      <a:pt x="13190" y="1143"/>
                      <a:pt x="13015" y="1331"/>
                    </a:cubicBezTo>
                    <a:cubicBezTo>
                      <a:pt x="12908" y="1451"/>
                      <a:pt x="12814" y="1586"/>
                      <a:pt x="12720" y="1720"/>
                    </a:cubicBezTo>
                    <a:cubicBezTo>
                      <a:pt x="12814" y="1586"/>
                      <a:pt x="12895" y="1331"/>
                      <a:pt x="12988" y="1075"/>
                    </a:cubicBezTo>
                    <a:cubicBezTo>
                      <a:pt x="13083" y="794"/>
                      <a:pt x="13150" y="646"/>
                      <a:pt x="13190" y="350"/>
                    </a:cubicBezTo>
                    <a:cubicBezTo>
                      <a:pt x="13190" y="283"/>
                      <a:pt x="13203" y="203"/>
                      <a:pt x="13176" y="135"/>
                    </a:cubicBezTo>
                    <a:cubicBezTo>
                      <a:pt x="13150" y="69"/>
                      <a:pt x="13096" y="15"/>
                      <a:pt x="13029" y="1"/>
                    </a:cubicBezTo>
                    <a:close/>
                  </a:path>
                </a:pathLst>
              </a:custGeom>
              <a:solidFill>
                <a:srgbClr val="C88A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flipH="1">
                <a:off x="7209869" y="2412823"/>
                <a:ext cx="58463" cy="113781"/>
              </a:xfrm>
              <a:custGeom>
                <a:rect b="b" l="l" r="r" t="t"/>
                <a:pathLst>
                  <a:path extrusionOk="0" h="2460" w="1264">
                    <a:moveTo>
                      <a:pt x="633" y="1"/>
                    </a:moveTo>
                    <a:cubicBezTo>
                      <a:pt x="511" y="1"/>
                      <a:pt x="471" y="149"/>
                      <a:pt x="445" y="243"/>
                    </a:cubicBezTo>
                    <a:cubicBezTo>
                      <a:pt x="404" y="364"/>
                      <a:pt x="377" y="484"/>
                      <a:pt x="337" y="606"/>
                    </a:cubicBezTo>
                    <a:cubicBezTo>
                      <a:pt x="310" y="767"/>
                      <a:pt x="257" y="901"/>
                      <a:pt x="230" y="1062"/>
                    </a:cubicBezTo>
                    <a:cubicBezTo>
                      <a:pt x="189" y="1317"/>
                      <a:pt x="95" y="1600"/>
                      <a:pt x="1" y="1908"/>
                    </a:cubicBezTo>
                    <a:lnTo>
                      <a:pt x="1089" y="2459"/>
                    </a:lnTo>
                    <a:cubicBezTo>
                      <a:pt x="1224" y="2218"/>
                      <a:pt x="1263" y="1935"/>
                      <a:pt x="1210" y="1680"/>
                    </a:cubicBezTo>
                    <a:cubicBezTo>
                      <a:pt x="1183" y="1532"/>
                      <a:pt x="1129" y="1398"/>
                      <a:pt x="1048" y="1277"/>
                    </a:cubicBezTo>
                    <a:cubicBezTo>
                      <a:pt x="1009" y="1210"/>
                      <a:pt x="955" y="1156"/>
                      <a:pt x="901" y="1102"/>
                    </a:cubicBezTo>
                    <a:cubicBezTo>
                      <a:pt x="847" y="1049"/>
                      <a:pt x="794" y="1036"/>
                      <a:pt x="807" y="955"/>
                    </a:cubicBezTo>
                    <a:cubicBezTo>
                      <a:pt x="847" y="767"/>
                      <a:pt x="860" y="592"/>
                      <a:pt x="834" y="404"/>
                    </a:cubicBezTo>
                    <a:cubicBezTo>
                      <a:pt x="821" y="296"/>
                      <a:pt x="780" y="15"/>
                      <a:pt x="633" y="1"/>
                    </a:cubicBez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flipH="1">
                <a:off x="7135311" y="2387384"/>
                <a:ext cx="54717" cy="57214"/>
              </a:xfrm>
              <a:custGeom>
                <a:rect b="b" l="l" r="r" t="t"/>
                <a:pathLst>
                  <a:path extrusionOk="0" h="1237" w="1183">
                    <a:moveTo>
                      <a:pt x="1182" y="1"/>
                    </a:moveTo>
                    <a:cubicBezTo>
                      <a:pt x="1182" y="1"/>
                      <a:pt x="457" y="551"/>
                      <a:pt x="0" y="1236"/>
                    </a:cubicBezTo>
                    <a:lnTo>
                      <a:pt x="1182" y="1"/>
                    </a:ln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flipH="1">
                <a:off x="7606203" y="2735896"/>
                <a:ext cx="42922" cy="49120"/>
              </a:xfrm>
              <a:custGeom>
                <a:rect b="b" l="l" r="r" t="t"/>
                <a:pathLst>
                  <a:path extrusionOk="0" fill="none" h="1062" w="928">
                    <a:moveTo>
                      <a:pt x="927" y="0"/>
                    </a:moveTo>
                    <a:cubicBezTo>
                      <a:pt x="578" y="403"/>
                      <a:pt x="1" y="1062"/>
                      <a:pt x="1" y="1062"/>
                    </a:cubicBezTo>
                  </a:path>
                </a:pathLst>
              </a:custGeom>
              <a:noFill/>
              <a:ln cap="rnd" cmpd="sng" w="2375">
                <a:solidFill>
                  <a:srgbClr val="12192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flipH="1">
                <a:off x="7703699" y="2347422"/>
                <a:ext cx="336764" cy="368632"/>
              </a:xfrm>
              <a:custGeom>
                <a:rect b="b" l="l" r="r" t="t"/>
                <a:pathLst>
                  <a:path extrusionOk="0" h="7970" w="7281">
                    <a:moveTo>
                      <a:pt x="2888" y="0"/>
                    </a:moveTo>
                    <a:cubicBezTo>
                      <a:pt x="1335" y="0"/>
                      <a:pt x="0" y="367"/>
                      <a:pt x="0" y="367"/>
                    </a:cubicBezTo>
                    <a:lnTo>
                      <a:pt x="389" y="7969"/>
                    </a:lnTo>
                    <a:lnTo>
                      <a:pt x="7226" y="7540"/>
                    </a:lnTo>
                    <a:cubicBezTo>
                      <a:pt x="7226" y="7540"/>
                      <a:pt x="7280" y="1026"/>
                      <a:pt x="5050" y="301"/>
                    </a:cubicBezTo>
                    <a:cubicBezTo>
                      <a:pt x="4355" y="77"/>
                      <a:pt x="3599" y="0"/>
                      <a:pt x="2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flipH="1">
                <a:off x="7706843" y="2573134"/>
                <a:ext cx="466549" cy="696933"/>
              </a:xfrm>
              <a:custGeom>
                <a:rect b="b" l="l" r="r" t="t"/>
                <a:pathLst>
                  <a:path extrusionOk="0" h="15068" w="10087">
                    <a:moveTo>
                      <a:pt x="1061" y="0"/>
                    </a:moveTo>
                    <a:cubicBezTo>
                      <a:pt x="1061" y="0"/>
                      <a:pt x="672" y="2297"/>
                      <a:pt x="886" y="5077"/>
                    </a:cubicBezTo>
                    <a:cubicBezTo>
                      <a:pt x="510" y="8757"/>
                      <a:pt x="0" y="14452"/>
                      <a:pt x="0" y="14466"/>
                    </a:cubicBezTo>
                    <a:cubicBezTo>
                      <a:pt x="0" y="14667"/>
                      <a:pt x="2579" y="15003"/>
                      <a:pt x="2794" y="15016"/>
                    </a:cubicBezTo>
                    <a:cubicBezTo>
                      <a:pt x="3187" y="15051"/>
                      <a:pt x="3577" y="15067"/>
                      <a:pt x="3965" y="15067"/>
                    </a:cubicBezTo>
                    <a:cubicBezTo>
                      <a:pt x="5064" y="15067"/>
                      <a:pt x="6151" y="14940"/>
                      <a:pt x="7253" y="14762"/>
                    </a:cubicBezTo>
                    <a:cubicBezTo>
                      <a:pt x="7454" y="14721"/>
                      <a:pt x="9925" y="14305"/>
                      <a:pt x="9871" y="14130"/>
                    </a:cubicBezTo>
                    <a:cubicBezTo>
                      <a:pt x="9146" y="11619"/>
                      <a:pt x="8421" y="9120"/>
                      <a:pt x="7696" y="6622"/>
                    </a:cubicBezTo>
                    <a:lnTo>
                      <a:pt x="7656" y="6501"/>
                    </a:lnTo>
                    <a:lnTo>
                      <a:pt x="10086" y="2271"/>
                    </a:lnTo>
                    <a:lnTo>
                      <a:pt x="10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flipH="1">
                <a:off x="7613647" y="2559443"/>
                <a:ext cx="251660" cy="615713"/>
              </a:xfrm>
              <a:custGeom>
                <a:rect b="b" l="l" r="r" t="t"/>
                <a:pathLst>
                  <a:path extrusionOk="0" h="13312" w="5441">
                    <a:moveTo>
                      <a:pt x="3386" y="1"/>
                    </a:moveTo>
                    <a:lnTo>
                      <a:pt x="1" y="108"/>
                    </a:lnTo>
                    <a:lnTo>
                      <a:pt x="1" y="9940"/>
                    </a:lnTo>
                    <a:lnTo>
                      <a:pt x="2754" y="13312"/>
                    </a:lnTo>
                    <a:cubicBezTo>
                      <a:pt x="2754" y="11659"/>
                      <a:pt x="2539" y="8020"/>
                      <a:pt x="2539" y="8020"/>
                    </a:cubicBezTo>
                    <a:cubicBezTo>
                      <a:pt x="3117" y="5199"/>
                      <a:pt x="3049" y="3372"/>
                      <a:pt x="3049" y="3372"/>
                    </a:cubicBezTo>
                    <a:cubicBezTo>
                      <a:pt x="3049" y="3372"/>
                      <a:pt x="5440" y="3090"/>
                      <a:pt x="3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flipH="1">
                <a:off x="7637283" y="2361298"/>
                <a:ext cx="169608" cy="295091"/>
              </a:xfrm>
              <a:custGeom>
                <a:rect b="b" l="l" r="r" t="t"/>
                <a:pathLst>
                  <a:path extrusionOk="0" h="6380" w="3667">
                    <a:moveTo>
                      <a:pt x="6" y="1"/>
                    </a:moveTo>
                    <a:cubicBezTo>
                      <a:pt x="2" y="1"/>
                      <a:pt x="0" y="1"/>
                      <a:pt x="0" y="1"/>
                    </a:cubicBezTo>
                    <a:lnTo>
                      <a:pt x="282" y="6380"/>
                    </a:lnTo>
                    <a:lnTo>
                      <a:pt x="3667" y="4553"/>
                    </a:lnTo>
                    <a:cubicBezTo>
                      <a:pt x="2153" y="64"/>
                      <a:pt x="120" y="1"/>
                      <a:pt x="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flipH="1">
                <a:off x="7613649" y="2559443"/>
                <a:ext cx="110636" cy="156010"/>
              </a:xfrm>
              <a:custGeom>
                <a:rect b="b" l="l" r="r" t="t"/>
                <a:pathLst>
                  <a:path extrusionOk="0" h="3373" w="2392">
                    <a:moveTo>
                      <a:pt x="337" y="1"/>
                    </a:moveTo>
                    <a:lnTo>
                      <a:pt x="0" y="3372"/>
                    </a:lnTo>
                    <a:cubicBezTo>
                      <a:pt x="0" y="3372"/>
                      <a:pt x="2391" y="3090"/>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flipH="1">
                <a:off x="7306766" y="2711382"/>
                <a:ext cx="200690" cy="367152"/>
              </a:xfrm>
              <a:custGeom>
                <a:rect b="b" l="l" r="r" t="t"/>
                <a:pathLst>
                  <a:path extrusionOk="0" h="7938" w="4339">
                    <a:moveTo>
                      <a:pt x="1258" y="0"/>
                    </a:moveTo>
                    <a:cubicBezTo>
                      <a:pt x="1140" y="0"/>
                      <a:pt x="1019" y="20"/>
                      <a:pt x="900" y="61"/>
                    </a:cubicBezTo>
                    <a:cubicBezTo>
                      <a:pt x="323" y="249"/>
                      <a:pt x="0" y="866"/>
                      <a:pt x="188" y="1457"/>
                    </a:cubicBezTo>
                    <a:lnTo>
                      <a:pt x="2028" y="7165"/>
                    </a:lnTo>
                    <a:cubicBezTo>
                      <a:pt x="2178" y="7637"/>
                      <a:pt x="2611" y="7937"/>
                      <a:pt x="3080" y="7937"/>
                    </a:cubicBezTo>
                    <a:cubicBezTo>
                      <a:pt x="3198" y="7937"/>
                      <a:pt x="3319" y="7918"/>
                      <a:pt x="3439" y="7878"/>
                    </a:cubicBezTo>
                    <a:cubicBezTo>
                      <a:pt x="4016" y="7690"/>
                      <a:pt x="4338" y="7072"/>
                      <a:pt x="4150" y="6481"/>
                    </a:cubicBezTo>
                    <a:lnTo>
                      <a:pt x="2297" y="772"/>
                    </a:lnTo>
                    <a:cubicBezTo>
                      <a:pt x="2147" y="301"/>
                      <a:pt x="1723" y="0"/>
                      <a:pt x="1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flipH="1">
                <a:off x="7373878" y="2657082"/>
                <a:ext cx="180200" cy="122847"/>
              </a:xfrm>
              <a:custGeom>
                <a:rect b="b" l="l" r="r" t="t"/>
                <a:pathLst>
                  <a:path extrusionOk="0" h="2656" w="3896">
                    <a:moveTo>
                      <a:pt x="2864" y="0"/>
                    </a:moveTo>
                    <a:cubicBezTo>
                      <a:pt x="2783" y="0"/>
                      <a:pt x="2701" y="12"/>
                      <a:pt x="2620" y="39"/>
                    </a:cubicBezTo>
                    <a:lnTo>
                      <a:pt x="645" y="670"/>
                    </a:lnTo>
                    <a:cubicBezTo>
                      <a:pt x="229" y="805"/>
                      <a:pt x="0" y="1247"/>
                      <a:pt x="135" y="1664"/>
                    </a:cubicBezTo>
                    <a:lnTo>
                      <a:pt x="283" y="2107"/>
                    </a:lnTo>
                    <a:cubicBezTo>
                      <a:pt x="391" y="2443"/>
                      <a:pt x="699" y="2656"/>
                      <a:pt x="1033" y="2656"/>
                    </a:cubicBezTo>
                    <a:cubicBezTo>
                      <a:pt x="1114" y="2656"/>
                      <a:pt x="1196" y="2644"/>
                      <a:pt x="1277" y="2617"/>
                    </a:cubicBezTo>
                    <a:lnTo>
                      <a:pt x="3251" y="1973"/>
                    </a:lnTo>
                    <a:cubicBezTo>
                      <a:pt x="3668" y="1838"/>
                      <a:pt x="3895" y="1396"/>
                      <a:pt x="3761" y="979"/>
                    </a:cubicBezTo>
                    <a:lnTo>
                      <a:pt x="3614" y="536"/>
                    </a:lnTo>
                    <a:cubicBezTo>
                      <a:pt x="3506" y="212"/>
                      <a:pt x="3197" y="0"/>
                      <a:pt x="2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flipH="1">
                <a:off x="7588811" y="2548898"/>
                <a:ext cx="159710" cy="155270"/>
              </a:xfrm>
              <a:custGeom>
                <a:rect b="b" l="l" r="r" t="t"/>
                <a:pathLst>
                  <a:path extrusionOk="0" h="3357" w="3453">
                    <a:moveTo>
                      <a:pt x="2539" y="1"/>
                    </a:moveTo>
                    <a:lnTo>
                      <a:pt x="1102" y="470"/>
                    </a:lnTo>
                    <a:cubicBezTo>
                      <a:pt x="390" y="699"/>
                      <a:pt x="1" y="1451"/>
                      <a:pt x="229" y="2163"/>
                    </a:cubicBezTo>
                    <a:lnTo>
                      <a:pt x="323" y="2431"/>
                    </a:lnTo>
                    <a:cubicBezTo>
                      <a:pt x="507" y="2994"/>
                      <a:pt x="1031" y="3357"/>
                      <a:pt x="1593" y="3357"/>
                    </a:cubicBezTo>
                    <a:cubicBezTo>
                      <a:pt x="1728" y="3357"/>
                      <a:pt x="1866" y="3335"/>
                      <a:pt x="2002" y="3291"/>
                    </a:cubicBezTo>
                    <a:lnTo>
                      <a:pt x="3452" y="2821"/>
                    </a:lnTo>
                    <a:lnTo>
                      <a:pt x="25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flipH="1">
                <a:off x="7385069" y="2414720"/>
                <a:ext cx="334267" cy="324600"/>
              </a:xfrm>
              <a:custGeom>
                <a:rect b="b" l="l" r="r" t="t"/>
                <a:pathLst>
                  <a:path extrusionOk="0" h="7018" w="7227">
                    <a:moveTo>
                      <a:pt x="5319" y="1"/>
                    </a:moveTo>
                    <a:lnTo>
                      <a:pt x="2298" y="968"/>
                    </a:lnTo>
                    <a:cubicBezTo>
                      <a:pt x="821" y="1451"/>
                      <a:pt x="1" y="3036"/>
                      <a:pt x="484" y="4514"/>
                    </a:cubicBezTo>
                    <a:lnTo>
                      <a:pt x="659" y="5078"/>
                    </a:lnTo>
                    <a:cubicBezTo>
                      <a:pt x="1048" y="6264"/>
                      <a:pt x="2147" y="7018"/>
                      <a:pt x="3330" y="7018"/>
                    </a:cubicBezTo>
                    <a:cubicBezTo>
                      <a:pt x="3620" y="7018"/>
                      <a:pt x="3914" y="6973"/>
                      <a:pt x="4205" y="6878"/>
                    </a:cubicBezTo>
                    <a:lnTo>
                      <a:pt x="7227" y="5896"/>
                    </a:lnTo>
                    <a:lnTo>
                      <a:pt x="53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flipH="1">
                <a:off x="6807933" y="2013434"/>
                <a:ext cx="665388" cy="752297"/>
              </a:xfrm>
              <a:custGeom>
                <a:rect b="b" l="l" r="r" t="t"/>
                <a:pathLst>
                  <a:path extrusionOk="0" h="16265" w="14386">
                    <a:moveTo>
                      <a:pt x="9121" y="0"/>
                    </a:moveTo>
                    <a:lnTo>
                      <a:pt x="5856" y="4432"/>
                    </a:lnTo>
                    <a:cubicBezTo>
                      <a:pt x="4393" y="6433"/>
                      <a:pt x="2338" y="7911"/>
                      <a:pt x="0" y="8677"/>
                    </a:cubicBezTo>
                    <a:lnTo>
                      <a:pt x="1908" y="14572"/>
                    </a:lnTo>
                    <a:cubicBezTo>
                      <a:pt x="3078" y="14198"/>
                      <a:pt x="4291" y="14010"/>
                      <a:pt x="5506" y="14010"/>
                    </a:cubicBezTo>
                    <a:cubicBezTo>
                      <a:pt x="6732" y="14010"/>
                      <a:pt x="7960" y="14202"/>
                      <a:pt x="9148" y="14586"/>
                    </a:cubicBezTo>
                    <a:lnTo>
                      <a:pt x="14386" y="16265"/>
                    </a:lnTo>
                    <a:lnTo>
                      <a:pt x="91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flipH="1">
                <a:off x="6752017" y="2004924"/>
                <a:ext cx="391389" cy="774914"/>
              </a:xfrm>
              <a:custGeom>
                <a:rect b="b" l="l" r="r" t="t"/>
                <a:pathLst>
                  <a:path extrusionOk="0" h="16754" w="8462">
                    <a:moveTo>
                      <a:pt x="1858" y="1"/>
                    </a:moveTo>
                    <a:cubicBezTo>
                      <a:pt x="1750" y="1"/>
                      <a:pt x="1645" y="17"/>
                      <a:pt x="1544" y="50"/>
                    </a:cubicBezTo>
                    <a:cubicBezTo>
                      <a:pt x="27" y="533"/>
                      <a:pt x="0" y="4656"/>
                      <a:pt x="1490" y="9264"/>
                    </a:cubicBezTo>
                    <a:cubicBezTo>
                      <a:pt x="2883" y="13553"/>
                      <a:pt x="5095" y="16753"/>
                      <a:pt x="6618" y="16753"/>
                    </a:cubicBezTo>
                    <a:cubicBezTo>
                      <a:pt x="6726" y="16753"/>
                      <a:pt x="6830" y="16737"/>
                      <a:pt x="6931" y="16705"/>
                    </a:cubicBezTo>
                    <a:cubicBezTo>
                      <a:pt x="8448" y="16221"/>
                      <a:pt x="8462" y="12084"/>
                      <a:pt x="6984" y="7491"/>
                    </a:cubicBezTo>
                    <a:cubicBezTo>
                      <a:pt x="5592" y="3189"/>
                      <a:pt x="3381" y="1"/>
                      <a:pt x="1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flipH="1">
                <a:off x="6793645" y="2080824"/>
                <a:ext cx="289541" cy="611319"/>
              </a:xfrm>
              <a:custGeom>
                <a:rect b="b" l="l" r="r" t="t"/>
                <a:pathLst>
                  <a:path extrusionOk="0" h="13217" w="6260">
                    <a:moveTo>
                      <a:pt x="1066" y="0"/>
                    </a:moveTo>
                    <a:cubicBezTo>
                      <a:pt x="1018" y="0"/>
                      <a:pt x="972" y="7"/>
                      <a:pt x="928" y="21"/>
                    </a:cubicBezTo>
                    <a:cubicBezTo>
                      <a:pt x="0" y="302"/>
                      <a:pt x="229" y="3472"/>
                      <a:pt x="1438" y="7112"/>
                    </a:cubicBezTo>
                    <a:cubicBezTo>
                      <a:pt x="2601" y="10578"/>
                      <a:pt x="4240" y="13216"/>
                      <a:pt x="5195" y="13216"/>
                    </a:cubicBezTo>
                    <a:cubicBezTo>
                      <a:pt x="5243" y="13216"/>
                      <a:pt x="5289" y="13210"/>
                      <a:pt x="5333" y="13196"/>
                    </a:cubicBezTo>
                    <a:cubicBezTo>
                      <a:pt x="6259" y="12915"/>
                      <a:pt x="6031" y="9745"/>
                      <a:pt x="4823" y="6104"/>
                    </a:cubicBezTo>
                    <a:cubicBezTo>
                      <a:pt x="3658" y="2639"/>
                      <a:pt x="2019" y="0"/>
                      <a:pt x="1066" y="0"/>
                    </a:cubicBezTo>
                    <a:close/>
                  </a:path>
                </a:pathLst>
              </a:custGeom>
              <a:solidFill>
                <a:srgbClr val="A2D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flipH="1">
                <a:off x="6896788" y="2332390"/>
                <a:ext cx="218081" cy="179876"/>
              </a:xfrm>
              <a:custGeom>
                <a:rect b="b" l="l" r="r" t="t"/>
                <a:pathLst>
                  <a:path extrusionOk="0" h="3889" w="4715">
                    <a:moveTo>
                      <a:pt x="2759" y="0"/>
                    </a:moveTo>
                    <a:cubicBezTo>
                      <a:pt x="2588" y="0"/>
                      <a:pt x="2414" y="24"/>
                      <a:pt x="2243" y="74"/>
                    </a:cubicBezTo>
                    <a:lnTo>
                      <a:pt x="1" y="746"/>
                    </a:lnTo>
                    <a:lnTo>
                      <a:pt x="1048" y="3889"/>
                    </a:lnTo>
                    <a:lnTo>
                      <a:pt x="3291" y="3217"/>
                    </a:lnTo>
                    <a:cubicBezTo>
                      <a:pt x="4204" y="2949"/>
                      <a:pt x="4715" y="2022"/>
                      <a:pt x="4419" y="1149"/>
                    </a:cubicBezTo>
                    <a:cubicBezTo>
                      <a:pt x="4190" y="450"/>
                      <a:pt x="3500" y="0"/>
                      <a:pt x="27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flipH="1">
                <a:off x="6793645" y="2080824"/>
                <a:ext cx="289541" cy="611319"/>
              </a:xfrm>
              <a:custGeom>
                <a:rect b="b" l="l" r="r" t="t"/>
                <a:pathLst>
                  <a:path extrusionOk="0" h="13217" w="6260">
                    <a:moveTo>
                      <a:pt x="1066" y="0"/>
                    </a:moveTo>
                    <a:cubicBezTo>
                      <a:pt x="1018" y="0"/>
                      <a:pt x="972" y="7"/>
                      <a:pt x="928" y="21"/>
                    </a:cubicBezTo>
                    <a:cubicBezTo>
                      <a:pt x="0" y="302"/>
                      <a:pt x="229" y="3472"/>
                      <a:pt x="1438" y="7112"/>
                    </a:cubicBezTo>
                    <a:cubicBezTo>
                      <a:pt x="2601" y="10578"/>
                      <a:pt x="4240" y="13216"/>
                      <a:pt x="5195" y="13216"/>
                    </a:cubicBezTo>
                    <a:cubicBezTo>
                      <a:pt x="5243" y="13216"/>
                      <a:pt x="5289" y="13210"/>
                      <a:pt x="5333" y="13196"/>
                    </a:cubicBezTo>
                    <a:cubicBezTo>
                      <a:pt x="6259" y="12915"/>
                      <a:pt x="6031" y="9745"/>
                      <a:pt x="4823" y="6104"/>
                    </a:cubicBezTo>
                    <a:cubicBezTo>
                      <a:pt x="3658" y="2639"/>
                      <a:pt x="201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flipH="1">
                <a:off x="7427894" y="2549499"/>
                <a:ext cx="767884" cy="470480"/>
              </a:xfrm>
              <a:custGeom>
                <a:rect b="b" l="l" r="r" t="t"/>
                <a:pathLst>
                  <a:path extrusionOk="0" h="10172" w="16602">
                    <a:moveTo>
                      <a:pt x="3573" y="1"/>
                    </a:moveTo>
                    <a:cubicBezTo>
                      <a:pt x="3573" y="1"/>
                      <a:pt x="672" y="686"/>
                      <a:pt x="645" y="753"/>
                    </a:cubicBezTo>
                    <a:cubicBezTo>
                      <a:pt x="443" y="1559"/>
                      <a:pt x="430" y="2405"/>
                      <a:pt x="389" y="3224"/>
                    </a:cubicBezTo>
                    <a:cubicBezTo>
                      <a:pt x="363" y="3708"/>
                      <a:pt x="309" y="4313"/>
                      <a:pt x="269" y="4675"/>
                    </a:cubicBezTo>
                    <a:cubicBezTo>
                      <a:pt x="162" y="5749"/>
                      <a:pt x="0" y="6824"/>
                      <a:pt x="67" y="7912"/>
                    </a:cubicBezTo>
                    <a:cubicBezTo>
                      <a:pt x="108" y="8812"/>
                      <a:pt x="430" y="9994"/>
                      <a:pt x="1357" y="10115"/>
                    </a:cubicBezTo>
                    <a:cubicBezTo>
                      <a:pt x="1640" y="10155"/>
                      <a:pt x="1932" y="10172"/>
                      <a:pt x="2229" y="10172"/>
                    </a:cubicBezTo>
                    <a:cubicBezTo>
                      <a:pt x="3238" y="10172"/>
                      <a:pt x="4297" y="9970"/>
                      <a:pt x="5252" y="9752"/>
                    </a:cubicBezTo>
                    <a:cubicBezTo>
                      <a:pt x="7764" y="9175"/>
                      <a:pt x="10181" y="8262"/>
                      <a:pt x="12196" y="6609"/>
                    </a:cubicBezTo>
                    <a:cubicBezTo>
                      <a:pt x="12397" y="6448"/>
                      <a:pt x="12599" y="6274"/>
                      <a:pt x="12787" y="6099"/>
                    </a:cubicBezTo>
                    <a:cubicBezTo>
                      <a:pt x="12921" y="5964"/>
                      <a:pt x="13042" y="5803"/>
                      <a:pt x="13244" y="5790"/>
                    </a:cubicBezTo>
                    <a:cubicBezTo>
                      <a:pt x="13633" y="5749"/>
                      <a:pt x="13982" y="5522"/>
                      <a:pt x="14250" y="5239"/>
                    </a:cubicBezTo>
                    <a:cubicBezTo>
                      <a:pt x="14465" y="5011"/>
                      <a:pt x="14627" y="4755"/>
                      <a:pt x="14788" y="4487"/>
                    </a:cubicBezTo>
                    <a:cubicBezTo>
                      <a:pt x="14922" y="4286"/>
                      <a:pt x="15043" y="4191"/>
                      <a:pt x="15244" y="4071"/>
                    </a:cubicBezTo>
                    <a:cubicBezTo>
                      <a:pt x="15473" y="3950"/>
                      <a:pt x="15701" y="3842"/>
                      <a:pt x="15943" y="3735"/>
                    </a:cubicBezTo>
                    <a:cubicBezTo>
                      <a:pt x="16091" y="3681"/>
                      <a:pt x="16279" y="3627"/>
                      <a:pt x="16373" y="3493"/>
                    </a:cubicBezTo>
                    <a:cubicBezTo>
                      <a:pt x="16453" y="3385"/>
                      <a:pt x="16440" y="3265"/>
                      <a:pt x="16306" y="3224"/>
                    </a:cubicBezTo>
                    <a:cubicBezTo>
                      <a:pt x="16275" y="3209"/>
                      <a:pt x="16244" y="3202"/>
                      <a:pt x="16210" y="3202"/>
                    </a:cubicBezTo>
                    <a:cubicBezTo>
                      <a:pt x="16185" y="3202"/>
                      <a:pt x="16159" y="3206"/>
                      <a:pt x="16131" y="3211"/>
                    </a:cubicBezTo>
                    <a:cubicBezTo>
                      <a:pt x="15849" y="3238"/>
                      <a:pt x="15674" y="3319"/>
                      <a:pt x="15393" y="3426"/>
                    </a:cubicBezTo>
                    <a:cubicBezTo>
                      <a:pt x="15370" y="3437"/>
                      <a:pt x="15114" y="3532"/>
                      <a:pt x="15069" y="3532"/>
                    </a:cubicBezTo>
                    <a:cubicBezTo>
                      <a:pt x="15060" y="3532"/>
                      <a:pt x="15059" y="3529"/>
                      <a:pt x="15070" y="3520"/>
                    </a:cubicBezTo>
                    <a:cubicBezTo>
                      <a:pt x="15406" y="3211"/>
                      <a:pt x="15755" y="3077"/>
                      <a:pt x="16037" y="2943"/>
                    </a:cubicBezTo>
                    <a:cubicBezTo>
                      <a:pt x="16131" y="2902"/>
                      <a:pt x="16238" y="2862"/>
                      <a:pt x="16333" y="2835"/>
                    </a:cubicBezTo>
                    <a:cubicBezTo>
                      <a:pt x="16413" y="2794"/>
                      <a:pt x="16521" y="2755"/>
                      <a:pt x="16548" y="2660"/>
                    </a:cubicBezTo>
                    <a:cubicBezTo>
                      <a:pt x="16601" y="2459"/>
                      <a:pt x="16426" y="2392"/>
                      <a:pt x="16279" y="2379"/>
                    </a:cubicBezTo>
                    <a:lnTo>
                      <a:pt x="16238" y="2379"/>
                    </a:lnTo>
                    <a:cubicBezTo>
                      <a:pt x="16360" y="2298"/>
                      <a:pt x="16440" y="2123"/>
                      <a:pt x="16279" y="2042"/>
                    </a:cubicBezTo>
                    <a:cubicBezTo>
                      <a:pt x="16181" y="1983"/>
                      <a:pt x="16066" y="1960"/>
                      <a:pt x="15946" y="1960"/>
                    </a:cubicBezTo>
                    <a:cubicBezTo>
                      <a:pt x="15770" y="1960"/>
                      <a:pt x="15585" y="2008"/>
                      <a:pt x="15432" y="2056"/>
                    </a:cubicBezTo>
                    <a:cubicBezTo>
                      <a:pt x="15164" y="2137"/>
                      <a:pt x="14895" y="2257"/>
                      <a:pt x="14667" y="2392"/>
                    </a:cubicBezTo>
                    <a:cubicBezTo>
                      <a:pt x="14519" y="2472"/>
                      <a:pt x="14372" y="2567"/>
                      <a:pt x="14238" y="2660"/>
                    </a:cubicBezTo>
                    <a:cubicBezTo>
                      <a:pt x="14372" y="2567"/>
                      <a:pt x="14546" y="2338"/>
                      <a:pt x="14721" y="2123"/>
                    </a:cubicBezTo>
                    <a:cubicBezTo>
                      <a:pt x="14922" y="1868"/>
                      <a:pt x="15030" y="1761"/>
                      <a:pt x="15178" y="1478"/>
                    </a:cubicBezTo>
                    <a:cubicBezTo>
                      <a:pt x="15218" y="1412"/>
                      <a:pt x="15244" y="1331"/>
                      <a:pt x="15244" y="1263"/>
                    </a:cubicBezTo>
                    <a:cubicBezTo>
                      <a:pt x="15244" y="1183"/>
                      <a:pt x="15218" y="1102"/>
                      <a:pt x="15151" y="1075"/>
                    </a:cubicBezTo>
                    <a:cubicBezTo>
                      <a:pt x="15128" y="1064"/>
                      <a:pt x="15103" y="1060"/>
                      <a:pt x="15079" y="1060"/>
                    </a:cubicBezTo>
                    <a:cubicBezTo>
                      <a:pt x="15045" y="1060"/>
                      <a:pt x="15013" y="1068"/>
                      <a:pt x="14990" y="1075"/>
                    </a:cubicBezTo>
                    <a:cubicBezTo>
                      <a:pt x="14986" y="1075"/>
                      <a:pt x="14983" y="1074"/>
                      <a:pt x="14979" y="1074"/>
                    </a:cubicBezTo>
                    <a:cubicBezTo>
                      <a:pt x="14911" y="1074"/>
                      <a:pt x="14813" y="1185"/>
                      <a:pt x="14775" y="1224"/>
                    </a:cubicBezTo>
                    <a:cubicBezTo>
                      <a:pt x="14492" y="1465"/>
                      <a:pt x="14211" y="1801"/>
                      <a:pt x="13955" y="2069"/>
                    </a:cubicBezTo>
                    <a:cubicBezTo>
                      <a:pt x="13512" y="2567"/>
                      <a:pt x="13109" y="3090"/>
                      <a:pt x="12666" y="3600"/>
                    </a:cubicBezTo>
                    <a:cubicBezTo>
                      <a:pt x="12411" y="3896"/>
                      <a:pt x="12142" y="4205"/>
                      <a:pt x="11820" y="4433"/>
                    </a:cubicBezTo>
                    <a:cubicBezTo>
                      <a:pt x="11524" y="4648"/>
                      <a:pt x="11122" y="4796"/>
                      <a:pt x="10785" y="4917"/>
                    </a:cubicBezTo>
                    <a:cubicBezTo>
                      <a:pt x="9496" y="5387"/>
                      <a:pt x="8489" y="5588"/>
                      <a:pt x="7320" y="5844"/>
                    </a:cubicBezTo>
                    <a:cubicBezTo>
                      <a:pt x="6179" y="6113"/>
                      <a:pt x="5024" y="6247"/>
                      <a:pt x="3855" y="6381"/>
                    </a:cubicBezTo>
                    <a:cubicBezTo>
                      <a:pt x="3840" y="6382"/>
                      <a:pt x="3825" y="6383"/>
                      <a:pt x="3810" y="6383"/>
                    </a:cubicBezTo>
                    <a:cubicBezTo>
                      <a:pt x="3508" y="6383"/>
                      <a:pt x="3265" y="6124"/>
                      <a:pt x="3291" y="5817"/>
                    </a:cubicBezTo>
                    <a:lnTo>
                      <a:pt x="3573" y="1"/>
                    </a:lnTo>
                    <a:close/>
                  </a:path>
                </a:pathLst>
              </a:custGeom>
              <a:solidFill>
                <a:srgbClr val="D797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flipH="1">
                <a:off x="7983942" y="2364397"/>
                <a:ext cx="197591" cy="277746"/>
              </a:xfrm>
              <a:custGeom>
                <a:rect b="b" l="l" r="r" t="t"/>
                <a:pathLst>
                  <a:path extrusionOk="0" h="6005" w="4272">
                    <a:moveTo>
                      <a:pt x="3050" y="0"/>
                    </a:moveTo>
                    <a:cubicBezTo>
                      <a:pt x="3050" y="0"/>
                      <a:pt x="955" y="430"/>
                      <a:pt x="1" y="4554"/>
                    </a:cubicBezTo>
                    <a:lnTo>
                      <a:pt x="4272" y="6005"/>
                    </a:lnTo>
                    <a:lnTo>
                      <a:pt x="30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flipH="1">
                <a:off x="7444691" y="2659487"/>
                <a:ext cx="75207" cy="37326"/>
              </a:xfrm>
              <a:custGeom>
                <a:rect b="b" l="l" r="r" t="t"/>
                <a:pathLst>
                  <a:path extrusionOk="0" h="807" w="1626">
                    <a:moveTo>
                      <a:pt x="1625" y="1"/>
                    </a:moveTo>
                    <a:cubicBezTo>
                      <a:pt x="1625" y="1"/>
                      <a:pt x="699" y="282"/>
                      <a:pt x="1" y="806"/>
                    </a:cubicBezTo>
                    <a:lnTo>
                      <a:pt x="1625" y="1"/>
                    </a:ln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 name="Google Shape;661;p33"/>
              <p:cNvGrpSpPr/>
              <p:nvPr/>
            </p:nvGrpSpPr>
            <p:grpSpPr>
              <a:xfrm>
                <a:off x="7691954" y="2446402"/>
                <a:ext cx="405677" cy="425614"/>
                <a:chOff x="7691954" y="2446402"/>
                <a:chExt cx="405677" cy="425614"/>
              </a:xfrm>
            </p:grpSpPr>
            <p:sp>
              <p:nvSpPr>
                <p:cNvPr id="662" name="Google Shape;662;p33"/>
                <p:cNvSpPr/>
                <p:nvPr/>
              </p:nvSpPr>
              <p:spPr>
                <a:xfrm flipH="1">
                  <a:off x="7842273" y="2669431"/>
                  <a:ext cx="113134" cy="59018"/>
                </a:xfrm>
                <a:custGeom>
                  <a:rect b="b" l="l" r="r" t="t"/>
                  <a:pathLst>
                    <a:path extrusionOk="0" fill="none" h="1276" w="2446">
                      <a:moveTo>
                        <a:pt x="2445" y="739"/>
                      </a:moveTo>
                      <a:cubicBezTo>
                        <a:pt x="2445" y="739"/>
                        <a:pt x="860" y="1276"/>
                        <a:pt x="1" y="1"/>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flipH="1">
                  <a:off x="7691954" y="2446402"/>
                  <a:ext cx="70211" cy="140423"/>
                </a:xfrm>
                <a:custGeom>
                  <a:rect b="b" l="l" r="r" t="t"/>
                  <a:pathLst>
                    <a:path extrusionOk="0" fill="none" h="3036" w="1518">
                      <a:moveTo>
                        <a:pt x="0" y="0"/>
                      </a:moveTo>
                      <a:lnTo>
                        <a:pt x="1518" y="3036"/>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flipH="1">
                  <a:off x="7972750" y="2524661"/>
                  <a:ext cx="50323" cy="121829"/>
                </a:xfrm>
                <a:custGeom>
                  <a:rect b="b" l="l" r="r" t="t"/>
                  <a:pathLst>
                    <a:path extrusionOk="0" fill="none" h="2634" w="1088">
                      <a:moveTo>
                        <a:pt x="1088" y="1"/>
                      </a:moveTo>
                      <a:lnTo>
                        <a:pt x="994" y="2633"/>
                      </a:lnTo>
                      <a:lnTo>
                        <a:pt x="0" y="2298"/>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flipH="1">
                  <a:off x="8037364" y="2837744"/>
                  <a:ext cx="60267" cy="34273"/>
                </a:xfrm>
                <a:custGeom>
                  <a:rect b="b" l="l" r="r" t="t"/>
                  <a:pathLst>
                    <a:path extrusionOk="0" fill="none" h="741" w="1303">
                      <a:moveTo>
                        <a:pt x="1303" y="1"/>
                      </a:moveTo>
                      <a:cubicBezTo>
                        <a:pt x="806" y="283"/>
                        <a:pt x="1" y="740"/>
                        <a:pt x="1" y="74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33"/>
              <p:cNvSpPr/>
              <p:nvPr/>
            </p:nvSpPr>
            <p:spPr>
              <a:xfrm flipH="1">
                <a:off x="7873955" y="2094792"/>
                <a:ext cx="132976" cy="241716"/>
              </a:xfrm>
              <a:custGeom>
                <a:rect b="b" l="l" r="r" t="t"/>
                <a:pathLst>
                  <a:path extrusionOk="0" h="5226" w="2875">
                    <a:moveTo>
                      <a:pt x="2700" y="0"/>
                    </a:moveTo>
                    <a:lnTo>
                      <a:pt x="604" y="632"/>
                    </a:lnTo>
                    <a:cubicBezTo>
                      <a:pt x="604" y="632"/>
                      <a:pt x="860" y="3963"/>
                      <a:pt x="1" y="5225"/>
                    </a:cubicBezTo>
                    <a:cubicBezTo>
                      <a:pt x="538" y="5211"/>
                      <a:pt x="2875" y="5131"/>
                      <a:pt x="2875" y="5131"/>
                    </a:cubicBezTo>
                    <a:lnTo>
                      <a:pt x="27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flipH="1">
                <a:off x="7916183" y="2109685"/>
                <a:ext cx="110035" cy="160311"/>
              </a:xfrm>
              <a:custGeom>
                <a:rect b="b" l="l" r="r" t="t"/>
                <a:pathLst>
                  <a:path extrusionOk="0" h="3466" w="2379">
                    <a:moveTo>
                      <a:pt x="2271" y="0"/>
                    </a:moveTo>
                    <a:lnTo>
                      <a:pt x="1666" y="444"/>
                    </a:lnTo>
                    <a:cubicBezTo>
                      <a:pt x="1666" y="444"/>
                      <a:pt x="1" y="1800"/>
                      <a:pt x="2203" y="3466"/>
                    </a:cubicBezTo>
                    <a:lnTo>
                      <a:pt x="2379" y="1599"/>
                    </a:lnTo>
                    <a:lnTo>
                      <a:pt x="2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flipH="1">
                <a:off x="7736031" y="2084848"/>
                <a:ext cx="220624" cy="323212"/>
              </a:xfrm>
              <a:custGeom>
                <a:rect b="b" l="l" r="r" t="t"/>
                <a:pathLst>
                  <a:path extrusionOk="0" h="6988" w="4770">
                    <a:moveTo>
                      <a:pt x="4367" y="0"/>
                    </a:moveTo>
                    <a:lnTo>
                      <a:pt x="726" y="283"/>
                    </a:lnTo>
                    <a:lnTo>
                      <a:pt x="875" y="2109"/>
                    </a:lnTo>
                    <a:cubicBezTo>
                      <a:pt x="781" y="1969"/>
                      <a:pt x="615" y="1788"/>
                      <a:pt x="379" y="1788"/>
                    </a:cubicBezTo>
                    <a:cubicBezTo>
                      <a:pt x="344" y="1788"/>
                      <a:pt x="307" y="1791"/>
                      <a:pt x="270" y="1800"/>
                    </a:cubicBezTo>
                    <a:cubicBezTo>
                      <a:pt x="28" y="1841"/>
                      <a:pt x="1" y="2069"/>
                      <a:pt x="28" y="2283"/>
                    </a:cubicBezTo>
                    <a:cubicBezTo>
                      <a:pt x="69" y="2512"/>
                      <a:pt x="162" y="2727"/>
                      <a:pt x="323" y="2901"/>
                    </a:cubicBezTo>
                    <a:cubicBezTo>
                      <a:pt x="418" y="3009"/>
                      <a:pt x="538" y="3143"/>
                      <a:pt x="673" y="3251"/>
                    </a:cubicBezTo>
                    <a:lnTo>
                      <a:pt x="753" y="5668"/>
                    </a:lnTo>
                    <a:cubicBezTo>
                      <a:pt x="1224" y="6139"/>
                      <a:pt x="1385" y="6542"/>
                      <a:pt x="1801" y="6918"/>
                    </a:cubicBezTo>
                    <a:cubicBezTo>
                      <a:pt x="1858" y="6964"/>
                      <a:pt x="1928" y="6987"/>
                      <a:pt x="1996" y="6987"/>
                    </a:cubicBezTo>
                    <a:cubicBezTo>
                      <a:pt x="2103" y="6987"/>
                      <a:pt x="2208" y="6931"/>
                      <a:pt x="2257" y="6823"/>
                    </a:cubicBezTo>
                    <a:cubicBezTo>
                      <a:pt x="2392" y="6528"/>
                      <a:pt x="2459" y="6273"/>
                      <a:pt x="2553" y="5991"/>
                    </a:cubicBezTo>
                    <a:lnTo>
                      <a:pt x="2486" y="4916"/>
                    </a:lnTo>
                    <a:lnTo>
                      <a:pt x="2486" y="4916"/>
                    </a:lnTo>
                    <a:cubicBezTo>
                      <a:pt x="2534" y="4934"/>
                      <a:pt x="2959" y="5064"/>
                      <a:pt x="3430" y="5064"/>
                    </a:cubicBezTo>
                    <a:cubicBezTo>
                      <a:pt x="4017" y="5064"/>
                      <a:pt x="4674" y="4862"/>
                      <a:pt x="4756" y="3990"/>
                    </a:cubicBezTo>
                    <a:cubicBezTo>
                      <a:pt x="4770" y="3868"/>
                      <a:pt x="4770" y="3748"/>
                      <a:pt x="4756" y="3627"/>
                    </a:cubicBezTo>
                    <a:cubicBezTo>
                      <a:pt x="4568" y="1478"/>
                      <a:pt x="4367" y="0"/>
                      <a:pt x="4367" y="0"/>
                    </a:cubicBezTo>
                    <a:close/>
                  </a:path>
                </a:pathLst>
              </a:custGeom>
              <a:solidFill>
                <a:srgbClr val="D797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flipH="1">
                <a:off x="7923030" y="2178647"/>
                <a:ext cx="19935" cy="36678"/>
              </a:xfrm>
              <a:custGeom>
                <a:rect b="b" l="l" r="r" t="t"/>
                <a:pathLst>
                  <a:path extrusionOk="0" h="793" w="431">
                    <a:moveTo>
                      <a:pt x="0" y="1"/>
                    </a:moveTo>
                    <a:lnTo>
                      <a:pt x="430" y="793"/>
                    </a:lnTo>
                    <a:cubicBezTo>
                      <a:pt x="430" y="94"/>
                      <a:pt x="1" y="1"/>
                      <a:pt x="0" y="1"/>
                    </a:cubicBez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flipH="1">
                <a:off x="7929274" y="2189841"/>
                <a:ext cx="13043" cy="22432"/>
              </a:xfrm>
              <a:custGeom>
                <a:rect b="b" l="l" r="r" t="t"/>
                <a:pathLst>
                  <a:path extrusionOk="0" h="485" w="282">
                    <a:moveTo>
                      <a:pt x="282" y="1"/>
                    </a:moveTo>
                    <a:cubicBezTo>
                      <a:pt x="282" y="1"/>
                      <a:pt x="0" y="108"/>
                      <a:pt x="215" y="484"/>
                    </a:cubicBezTo>
                    <a:lnTo>
                      <a:pt x="282" y="1"/>
                    </a:lnTo>
                    <a:close/>
                  </a:path>
                </a:pathLst>
              </a:custGeom>
              <a:solidFill>
                <a:srgbClr val="D0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3"/>
              <p:cNvSpPr/>
              <p:nvPr/>
            </p:nvSpPr>
            <p:spPr>
              <a:xfrm flipH="1">
                <a:off x="7841025" y="2302280"/>
                <a:ext cx="31729" cy="31082"/>
              </a:xfrm>
              <a:custGeom>
                <a:rect b="b" l="l" r="r" t="t"/>
                <a:pathLst>
                  <a:path extrusionOk="0" h="672" w="686">
                    <a:moveTo>
                      <a:pt x="1" y="0"/>
                    </a:moveTo>
                    <a:cubicBezTo>
                      <a:pt x="1" y="0"/>
                      <a:pt x="255" y="511"/>
                      <a:pt x="685" y="672"/>
                    </a:cubicBezTo>
                    <a:lnTo>
                      <a:pt x="672" y="188"/>
                    </a:lnTo>
                    <a:cubicBezTo>
                      <a:pt x="672" y="188"/>
                      <a:pt x="443" y="108"/>
                      <a:pt x="1" y="0"/>
                    </a:cubicBezTo>
                    <a:close/>
                  </a:path>
                </a:pathLst>
              </a:custGeom>
              <a:solidFill>
                <a:srgbClr val="C88A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 name="Google Shape;672;p33"/>
              <p:cNvGrpSpPr/>
              <p:nvPr/>
            </p:nvGrpSpPr>
            <p:grpSpPr>
              <a:xfrm>
                <a:off x="7744127" y="2160008"/>
                <a:ext cx="91348" cy="29278"/>
                <a:chOff x="7744127" y="2160008"/>
                <a:chExt cx="91348" cy="29278"/>
              </a:xfrm>
            </p:grpSpPr>
            <p:sp>
              <p:nvSpPr>
                <p:cNvPr id="673" name="Google Shape;673;p33"/>
                <p:cNvSpPr/>
                <p:nvPr/>
              </p:nvSpPr>
              <p:spPr>
                <a:xfrm flipH="1">
                  <a:off x="7813042" y="2171201"/>
                  <a:ext cx="11239" cy="18085"/>
                </a:xfrm>
                <a:custGeom>
                  <a:rect b="b" l="l" r="r" t="t"/>
                  <a:pathLst>
                    <a:path extrusionOk="0" h="391" w="243">
                      <a:moveTo>
                        <a:pt x="121" y="1"/>
                      </a:moveTo>
                      <a:cubicBezTo>
                        <a:pt x="54" y="1"/>
                        <a:pt x="0" y="94"/>
                        <a:pt x="0" y="202"/>
                      </a:cubicBezTo>
                      <a:cubicBezTo>
                        <a:pt x="0" y="302"/>
                        <a:pt x="58" y="391"/>
                        <a:pt x="121" y="391"/>
                      </a:cubicBezTo>
                      <a:cubicBezTo>
                        <a:pt x="126" y="391"/>
                        <a:pt x="130" y="391"/>
                        <a:pt x="135" y="390"/>
                      </a:cubicBezTo>
                      <a:cubicBezTo>
                        <a:pt x="201" y="390"/>
                        <a:pt x="242" y="309"/>
                        <a:pt x="242" y="189"/>
                      </a:cubicBezTo>
                      <a:cubicBezTo>
                        <a:pt x="242" y="81"/>
                        <a:pt x="188"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flipH="1">
                  <a:off x="7751573" y="2169305"/>
                  <a:ext cx="11841" cy="18085"/>
                </a:xfrm>
                <a:custGeom>
                  <a:rect b="b" l="l" r="r" t="t"/>
                  <a:pathLst>
                    <a:path extrusionOk="0" h="391" w="256">
                      <a:moveTo>
                        <a:pt x="121" y="1"/>
                      </a:moveTo>
                      <a:cubicBezTo>
                        <a:pt x="54" y="1"/>
                        <a:pt x="1" y="95"/>
                        <a:pt x="1" y="203"/>
                      </a:cubicBezTo>
                      <a:cubicBezTo>
                        <a:pt x="14" y="310"/>
                        <a:pt x="67" y="391"/>
                        <a:pt x="135" y="391"/>
                      </a:cubicBezTo>
                      <a:cubicBezTo>
                        <a:pt x="202" y="391"/>
                        <a:pt x="255" y="296"/>
                        <a:pt x="242" y="189"/>
                      </a:cubicBezTo>
                      <a:cubicBezTo>
                        <a:pt x="242" y="81"/>
                        <a:pt x="189"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flipH="1">
                  <a:off x="7807492" y="2160979"/>
                  <a:ext cx="27983" cy="7262"/>
                </a:xfrm>
                <a:custGeom>
                  <a:rect b="b" l="l" r="r" t="t"/>
                  <a:pathLst>
                    <a:path extrusionOk="0" h="157" w="605">
                      <a:moveTo>
                        <a:pt x="601" y="1"/>
                      </a:moveTo>
                      <a:cubicBezTo>
                        <a:pt x="599" y="1"/>
                        <a:pt x="596" y="2"/>
                        <a:pt x="592" y="7"/>
                      </a:cubicBezTo>
                      <a:cubicBezTo>
                        <a:pt x="565" y="7"/>
                        <a:pt x="484" y="20"/>
                        <a:pt x="443" y="20"/>
                      </a:cubicBezTo>
                      <a:cubicBezTo>
                        <a:pt x="336" y="47"/>
                        <a:pt x="189" y="73"/>
                        <a:pt x="81" y="100"/>
                      </a:cubicBezTo>
                      <a:lnTo>
                        <a:pt x="1" y="114"/>
                      </a:lnTo>
                      <a:lnTo>
                        <a:pt x="1" y="127"/>
                      </a:lnTo>
                      <a:cubicBezTo>
                        <a:pt x="56" y="147"/>
                        <a:pt x="118" y="156"/>
                        <a:pt x="182" y="156"/>
                      </a:cubicBezTo>
                      <a:cubicBezTo>
                        <a:pt x="336" y="156"/>
                        <a:pt x="500" y="102"/>
                        <a:pt x="604" y="7"/>
                      </a:cubicBezTo>
                      <a:cubicBezTo>
                        <a:pt x="604" y="7"/>
                        <a:pt x="604" y="1"/>
                        <a:pt x="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flipH="1">
                  <a:off x="7744127" y="2160008"/>
                  <a:ext cx="27983" cy="5874"/>
                </a:xfrm>
                <a:custGeom>
                  <a:rect b="b" l="l" r="r" t="t"/>
                  <a:pathLst>
                    <a:path extrusionOk="0" h="127" w="605">
                      <a:moveTo>
                        <a:pt x="1" y="1"/>
                      </a:moveTo>
                      <a:cubicBezTo>
                        <a:pt x="101" y="85"/>
                        <a:pt x="239" y="127"/>
                        <a:pt x="373" y="127"/>
                      </a:cubicBezTo>
                      <a:cubicBezTo>
                        <a:pt x="454" y="127"/>
                        <a:pt x="534" y="112"/>
                        <a:pt x="604" y="81"/>
                      </a:cubicBezTo>
                      <a:lnTo>
                        <a:pt x="604" y="68"/>
                      </a:lnTo>
                      <a:cubicBezTo>
                        <a:pt x="565" y="68"/>
                        <a:pt x="497" y="55"/>
                        <a:pt x="457" y="55"/>
                      </a:cubicBezTo>
                      <a:cubicBezTo>
                        <a:pt x="350" y="28"/>
                        <a:pt x="189" y="14"/>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33"/>
              <p:cNvSpPr/>
              <p:nvPr/>
            </p:nvSpPr>
            <p:spPr>
              <a:xfrm flipH="1">
                <a:off x="7741627" y="2013989"/>
                <a:ext cx="238617" cy="126223"/>
              </a:xfrm>
              <a:custGeom>
                <a:rect b="b" l="l" r="r" t="t"/>
                <a:pathLst>
                  <a:path extrusionOk="0" h="2729" w="5159">
                    <a:moveTo>
                      <a:pt x="3224" y="1"/>
                    </a:moveTo>
                    <a:cubicBezTo>
                      <a:pt x="2319" y="1"/>
                      <a:pt x="1340" y="376"/>
                      <a:pt x="645" y="875"/>
                    </a:cubicBezTo>
                    <a:cubicBezTo>
                      <a:pt x="310" y="1129"/>
                      <a:pt x="41" y="1505"/>
                      <a:pt x="15" y="1935"/>
                    </a:cubicBezTo>
                    <a:cubicBezTo>
                      <a:pt x="1" y="2003"/>
                      <a:pt x="68" y="2728"/>
                      <a:pt x="81" y="2728"/>
                    </a:cubicBezTo>
                    <a:cubicBezTo>
                      <a:pt x="95" y="2714"/>
                      <a:pt x="1787" y="2057"/>
                      <a:pt x="1787" y="2057"/>
                    </a:cubicBezTo>
                    <a:lnTo>
                      <a:pt x="4930" y="1842"/>
                    </a:lnTo>
                    <a:cubicBezTo>
                      <a:pt x="5158" y="1224"/>
                      <a:pt x="5104" y="687"/>
                      <a:pt x="4501" y="323"/>
                    </a:cubicBezTo>
                    <a:cubicBezTo>
                      <a:pt x="4125" y="97"/>
                      <a:pt x="3684" y="1"/>
                      <a:pt x="3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flipH="1">
                <a:off x="7767714" y="2071805"/>
                <a:ext cx="164659" cy="121182"/>
              </a:xfrm>
              <a:custGeom>
                <a:rect b="b" l="l" r="r" t="t"/>
                <a:pathLst>
                  <a:path extrusionOk="0" h="2620" w="3560">
                    <a:moveTo>
                      <a:pt x="3156" y="1"/>
                    </a:moveTo>
                    <a:lnTo>
                      <a:pt x="0" y="416"/>
                    </a:lnTo>
                    <a:lnTo>
                      <a:pt x="296" y="2619"/>
                    </a:lnTo>
                    <a:cubicBezTo>
                      <a:pt x="296" y="2619"/>
                      <a:pt x="3559" y="1464"/>
                      <a:pt x="3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flipH="1">
                <a:off x="7743479" y="2064358"/>
                <a:ext cx="50970" cy="67159"/>
              </a:xfrm>
              <a:custGeom>
                <a:rect b="b" l="l" r="r" t="t"/>
                <a:pathLst>
                  <a:path extrusionOk="0" h="1452" w="1102">
                    <a:moveTo>
                      <a:pt x="1034" y="0"/>
                    </a:moveTo>
                    <a:lnTo>
                      <a:pt x="0" y="538"/>
                    </a:lnTo>
                    <a:cubicBezTo>
                      <a:pt x="0" y="538"/>
                      <a:pt x="416" y="1276"/>
                      <a:pt x="1101" y="1451"/>
                    </a:cubicBezTo>
                    <a:lnTo>
                      <a:pt x="1075" y="726"/>
                    </a:lnTo>
                    <a:lnTo>
                      <a:pt x="10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33"/>
              <p:cNvGrpSpPr/>
              <p:nvPr/>
            </p:nvGrpSpPr>
            <p:grpSpPr>
              <a:xfrm>
                <a:off x="7759020" y="2202884"/>
                <a:ext cx="72107" cy="59064"/>
                <a:chOff x="7759020" y="2202884"/>
                <a:chExt cx="72107" cy="59064"/>
              </a:xfrm>
            </p:grpSpPr>
            <p:sp>
              <p:nvSpPr>
                <p:cNvPr id="681" name="Google Shape;681;p33"/>
                <p:cNvSpPr/>
                <p:nvPr/>
              </p:nvSpPr>
              <p:spPr>
                <a:xfrm flipH="1">
                  <a:off x="7759020" y="2202884"/>
                  <a:ext cx="21785" cy="23635"/>
                </a:xfrm>
                <a:custGeom>
                  <a:rect b="b" l="l" r="r" t="t"/>
                  <a:pathLst>
                    <a:path extrusionOk="0" fill="none" h="511" w="471">
                      <a:moveTo>
                        <a:pt x="1" y="457"/>
                      </a:moveTo>
                      <a:cubicBezTo>
                        <a:pt x="1" y="457"/>
                        <a:pt x="470" y="511"/>
                        <a:pt x="81"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flipH="1">
                  <a:off x="7800647" y="2238914"/>
                  <a:ext cx="30480" cy="23034"/>
                </a:xfrm>
                <a:custGeom>
                  <a:rect b="b" l="l" r="r" t="t"/>
                  <a:pathLst>
                    <a:path extrusionOk="0" fill="none" h="498" w="659">
                      <a:moveTo>
                        <a:pt x="659" y="283"/>
                      </a:moveTo>
                      <a:cubicBezTo>
                        <a:pt x="659" y="283"/>
                        <a:pt x="256" y="498"/>
                        <a:pt x="0" y="0"/>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 name="Google Shape;683;p33"/>
            <p:cNvGrpSpPr/>
            <p:nvPr/>
          </p:nvGrpSpPr>
          <p:grpSpPr>
            <a:xfrm>
              <a:off x="8506204" y="3085511"/>
              <a:ext cx="432282" cy="530685"/>
              <a:chOff x="4847161" y="3684581"/>
              <a:chExt cx="327859" cy="402522"/>
            </a:xfrm>
          </p:grpSpPr>
          <p:sp>
            <p:nvSpPr>
              <p:cNvPr id="684" name="Google Shape;684;p33"/>
              <p:cNvSpPr/>
              <p:nvPr/>
            </p:nvSpPr>
            <p:spPr>
              <a:xfrm>
                <a:off x="4963549" y="3784722"/>
                <a:ext cx="82376" cy="178407"/>
              </a:xfrm>
              <a:custGeom>
                <a:rect b="b" l="l" r="r" t="t"/>
                <a:pathLst>
                  <a:path extrusionOk="0" h="2822" w="1303">
                    <a:moveTo>
                      <a:pt x="914" y="1"/>
                    </a:moveTo>
                    <a:cubicBezTo>
                      <a:pt x="484" y="1"/>
                      <a:pt x="296" y="189"/>
                      <a:pt x="296" y="552"/>
                    </a:cubicBezTo>
                    <a:lnTo>
                      <a:pt x="296" y="928"/>
                    </a:lnTo>
                    <a:lnTo>
                      <a:pt x="0" y="928"/>
                    </a:lnTo>
                    <a:lnTo>
                      <a:pt x="0" y="1412"/>
                    </a:lnTo>
                    <a:lnTo>
                      <a:pt x="296" y="1412"/>
                    </a:lnTo>
                    <a:lnTo>
                      <a:pt x="296" y="2821"/>
                    </a:lnTo>
                    <a:lnTo>
                      <a:pt x="860" y="2821"/>
                    </a:lnTo>
                    <a:lnTo>
                      <a:pt x="860" y="1398"/>
                    </a:lnTo>
                    <a:lnTo>
                      <a:pt x="1263" y="1398"/>
                    </a:lnTo>
                    <a:lnTo>
                      <a:pt x="1303" y="928"/>
                    </a:lnTo>
                    <a:lnTo>
                      <a:pt x="860" y="928"/>
                    </a:lnTo>
                    <a:lnTo>
                      <a:pt x="860" y="660"/>
                    </a:lnTo>
                    <a:cubicBezTo>
                      <a:pt x="860" y="538"/>
                      <a:pt x="887" y="498"/>
                      <a:pt x="994" y="498"/>
                    </a:cubicBezTo>
                    <a:lnTo>
                      <a:pt x="1303" y="498"/>
                    </a:lnTo>
                    <a:lnTo>
                      <a:pt x="13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4847161" y="3684581"/>
                <a:ext cx="327859" cy="402522"/>
              </a:xfrm>
              <a:custGeom>
                <a:rect b="b" l="l" r="r" t="t"/>
                <a:pathLst>
                  <a:path extrusionOk="0" fill="none" h="6367" w="5186">
                    <a:moveTo>
                      <a:pt x="1532" y="698"/>
                    </a:moveTo>
                    <a:cubicBezTo>
                      <a:pt x="955" y="954"/>
                      <a:pt x="1" y="1894"/>
                      <a:pt x="1" y="2955"/>
                    </a:cubicBezTo>
                    <a:cubicBezTo>
                      <a:pt x="1" y="5023"/>
                      <a:pt x="2311" y="6366"/>
                      <a:pt x="4030" y="4889"/>
                    </a:cubicBezTo>
                    <a:cubicBezTo>
                      <a:pt x="4743" y="4285"/>
                      <a:pt x="5185" y="3036"/>
                      <a:pt x="4756" y="1988"/>
                    </a:cubicBezTo>
                    <a:cubicBezTo>
                      <a:pt x="4340" y="967"/>
                      <a:pt x="3144" y="0"/>
                      <a:pt x="1532" y="698"/>
                    </a:cubicBezTo>
                    <a:close/>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4886231" y="3777957"/>
                <a:ext cx="28955" cy="44191"/>
              </a:xfrm>
              <a:custGeom>
                <a:rect b="b" l="l" r="r" t="t"/>
                <a:pathLst>
                  <a:path extrusionOk="0" fill="none" h="699" w="458">
                    <a:moveTo>
                      <a:pt x="457" y="0"/>
                    </a:moveTo>
                    <a:cubicBezTo>
                      <a:pt x="242" y="176"/>
                      <a:pt x="81" y="430"/>
                      <a:pt x="1" y="69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879467" y="3846740"/>
                <a:ext cx="948" cy="19598"/>
              </a:xfrm>
              <a:custGeom>
                <a:rect b="b" l="l" r="r" t="t"/>
                <a:pathLst>
                  <a:path extrusionOk="0" fill="none" h="310" w="15">
                    <a:moveTo>
                      <a:pt x="14" y="1"/>
                    </a:moveTo>
                    <a:cubicBezTo>
                      <a:pt x="14" y="108"/>
                      <a:pt x="14" y="216"/>
                      <a:pt x="0" y="30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5054396" y="3859448"/>
                <a:ext cx="81554" cy="130865"/>
              </a:xfrm>
              <a:custGeom>
                <a:rect b="b" l="l" r="r" t="t"/>
                <a:pathLst>
                  <a:path extrusionOk="0" fill="none" h="2070" w="1290">
                    <a:moveTo>
                      <a:pt x="1289" y="1"/>
                    </a:moveTo>
                    <a:cubicBezTo>
                      <a:pt x="1250" y="848"/>
                      <a:pt x="752" y="1653"/>
                      <a:pt x="0" y="2069"/>
                    </a:cubicBez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33"/>
            <p:cNvGrpSpPr/>
            <p:nvPr/>
          </p:nvGrpSpPr>
          <p:grpSpPr>
            <a:xfrm>
              <a:off x="6602306" y="2073608"/>
              <a:ext cx="157263" cy="157200"/>
              <a:chOff x="2986025" y="2667825"/>
              <a:chExt cx="62500" cy="62475"/>
            </a:xfrm>
          </p:grpSpPr>
          <p:sp>
            <p:nvSpPr>
              <p:cNvPr id="690" name="Google Shape;690;p33"/>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33"/>
            <p:cNvGrpSpPr/>
            <p:nvPr/>
          </p:nvGrpSpPr>
          <p:grpSpPr>
            <a:xfrm>
              <a:off x="6509956" y="2573108"/>
              <a:ext cx="157263" cy="157200"/>
              <a:chOff x="2986025" y="2667825"/>
              <a:chExt cx="62500" cy="62475"/>
            </a:xfrm>
          </p:grpSpPr>
          <p:sp>
            <p:nvSpPr>
              <p:cNvPr id="707" name="Google Shape;707;p33"/>
              <p:cNvSpPr/>
              <p:nvPr/>
            </p:nvSpPr>
            <p:spPr>
              <a:xfrm>
                <a:off x="3017250" y="2669525"/>
                <a:ext cx="25" cy="16450"/>
              </a:xfrm>
              <a:custGeom>
                <a:rect b="b" l="l" r="r" t="t"/>
                <a:pathLst>
                  <a:path extrusionOk="0" h="658" w="1">
                    <a:moveTo>
                      <a:pt x="1" y="0"/>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3015225" y="2667825"/>
                <a:ext cx="3750" cy="20175"/>
              </a:xfrm>
              <a:custGeom>
                <a:rect b="b" l="l" r="r" t="t"/>
                <a:pathLst>
                  <a:path extrusionOk="0" h="807" w="150">
                    <a:moveTo>
                      <a:pt x="82" y="0"/>
                    </a:moveTo>
                    <a:cubicBezTo>
                      <a:pt x="42" y="0"/>
                      <a:pt x="1" y="27"/>
                      <a:pt x="1" y="68"/>
                    </a:cubicBezTo>
                    <a:lnTo>
                      <a:pt x="1" y="726"/>
                    </a:lnTo>
                    <a:cubicBezTo>
                      <a:pt x="1" y="767"/>
                      <a:pt x="42" y="806"/>
                      <a:pt x="82" y="806"/>
                    </a:cubicBezTo>
                    <a:cubicBezTo>
                      <a:pt x="122" y="806"/>
                      <a:pt x="149" y="767"/>
                      <a:pt x="149" y="726"/>
                    </a:cubicBezTo>
                    <a:lnTo>
                      <a:pt x="149" y="68"/>
                    </a:lnTo>
                    <a:cubicBezTo>
                      <a:pt x="149" y="27"/>
                      <a:pt x="122"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3017250" y="2711825"/>
                <a:ext cx="25" cy="16475"/>
              </a:xfrm>
              <a:custGeom>
                <a:rect b="b" l="l" r="r" t="t"/>
                <a:pathLst>
                  <a:path extrusionOk="0" h="659" w="1">
                    <a:moveTo>
                      <a:pt x="1" y="1"/>
                    </a:moveTo>
                    <a:lnTo>
                      <a:pt x="1" y="6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3015225" y="2710125"/>
                <a:ext cx="3750" cy="20175"/>
              </a:xfrm>
              <a:custGeom>
                <a:rect b="b" l="l" r="r" t="t"/>
                <a:pathLst>
                  <a:path extrusionOk="0" h="807" w="150">
                    <a:moveTo>
                      <a:pt x="82" y="1"/>
                    </a:moveTo>
                    <a:cubicBezTo>
                      <a:pt x="42" y="1"/>
                      <a:pt x="1" y="28"/>
                      <a:pt x="1" y="69"/>
                    </a:cubicBezTo>
                    <a:lnTo>
                      <a:pt x="1" y="726"/>
                    </a:lnTo>
                    <a:cubicBezTo>
                      <a:pt x="1" y="780"/>
                      <a:pt x="42" y="807"/>
                      <a:pt x="82" y="807"/>
                    </a:cubicBezTo>
                    <a:cubicBezTo>
                      <a:pt x="122" y="807"/>
                      <a:pt x="149" y="780"/>
                      <a:pt x="149" y="726"/>
                    </a:cubicBezTo>
                    <a:lnTo>
                      <a:pt x="149" y="69"/>
                    </a:lnTo>
                    <a:cubicBezTo>
                      <a:pt x="149" y="28"/>
                      <a:pt x="122"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2987700" y="2699075"/>
                <a:ext cx="16500" cy="25"/>
              </a:xfrm>
              <a:custGeom>
                <a:rect b="b" l="l" r="r" t="t"/>
                <a:pathLst>
                  <a:path extrusionOk="0" h="1" w="660">
                    <a:moveTo>
                      <a:pt x="1" y="0"/>
                    </a:move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2986025" y="2697050"/>
                <a:ext cx="20175" cy="3700"/>
              </a:xfrm>
              <a:custGeom>
                <a:rect b="b" l="l" r="r" t="t"/>
                <a:pathLst>
                  <a:path extrusionOk="0" h="148" w="807">
                    <a:moveTo>
                      <a:pt x="68" y="1"/>
                    </a:moveTo>
                    <a:cubicBezTo>
                      <a:pt x="28" y="1"/>
                      <a:pt x="1" y="40"/>
                      <a:pt x="1" y="81"/>
                    </a:cubicBezTo>
                    <a:cubicBezTo>
                      <a:pt x="1" y="121"/>
                      <a:pt x="28" y="148"/>
                      <a:pt x="68" y="148"/>
                    </a:cubicBezTo>
                    <a:lnTo>
                      <a:pt x="726" y="148"/>
                    </a:lnTo>
                    <a:cubicBezTo>
                      <a:pt x="766" y="148"/>
                      <a:pt x="807" y="121"/>
                      <a:pt x="807" y="81"/>
                    </a:cubicBezTo>
                    <a:cubicBezTo>
                      <a:pt x="807" y="40"/>
                      <a:pt x="76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3030000" y="2699075"/>
                <a:ext cx="16500" cy="25"/>
              </a:xfrm>
              <a:custGeom>
                <a:rect b="b" l="l" r="r" t="t"/>
                <a:pathLst>
                  <a:path extrusionOk="0" h="1" w="660">
                    <a:moveTo>
                      <a:pt x="1" y="0"/>
                    </a:moveTo>
                    <a:lnTo>
                      <a:pt x="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3028350" y="2697050"/>
                <a:ext cx="20175" cy="3700"/>
              </a:xfrm>
              <a:custGeom>
                <a:rect b="b" l="l" r="r" t="t"/>
                <a:pathLst>
                  <a:path extrusionOk="0" h="148" w="807">
                    <a:moveTo>
                      <a:pt x="67" y="1"/>
                    </a:moveTo>
                    <a:cubicBezTo>
                      <a:pt x="27" y="1"/>
                      <a:pt x="0" y="40"/>
                      <a:pt x="0" y="81"/>
                    </a:cubicBezTo>
                    <a:cubicBezTo>
                      <a:pt x="0" y="121"/>
                      <a:pt x="27" y="148"/>
                      <a:pt x="67" y="148"/>
                    </a:cubicBezTo>
                    <a:lnTo>
                      <a:pt x="726" y="148"/>
                    </a:lnTo>
                    <a:cubicBezTo>
                      <a:pt x="765" y="148"/>
                      <a:pt x="806" y="121"/>
                      <a:pt x="806" y="81"/>
                    </a:cubicBezTo>
                    <a:cubicBezTo>
                      <a:pt x="806" y="40"/>
                      <a:pt x="765"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3026325" y="2708125"/>
                <a:ext cx="11775" cy="11775"/>
              </a:xfrm>
              <a:custGeom>
                <a:rect b="b" l="l" r="r" t="t"/>
                <a:pathLst>
                  <a:path extrusionOk="0" h="471" w="471">
                    <a:moveTo>
                      <a:pt x="470" y="471"/>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3024325" y="2706275"/>
                <a:ext cx="15775" cy="15300"/>
              </a:xfrm>
              <a:custGeom>
                <a:rect b="b" l="l" r="r" t="t"/>
                <a:pathLst>
                  <a:path extrusionOk="0" h="612" w="631">
                    <a:moveTo>
                      <a:pt x="81" y="0"/>
                    </a:moveTo>
                    <a:cubicBezTo>
                      <a:pt x="61" y="0"/>
                      <a:pt x="40" y="7"/>
                      <a:pt x="27" y="21"/>
                    </a:cubicBezTo>
                    <a:cubicBezTo>
                      <a:pt x="0" y="47"/>
                      <a:pt x="0" y="101"/>
                      <a:pt x="27" y="128"/>
                    </a:cubicBezTo>
                    <a:lnTo>
                      <a:pt x="497" y="599"/>
                    </a:lnTo>
                    <a:cubicBezTo>
                      <a:pt x="510" y="611"/>
                      <a:pt x="523" y="611"/>
                      <a:pt x="550" y="611"/>
                    </a:cubicBezTo>
                    <a:cubicBezTo>
                      <a:pt x="564" y="611"/>
                      <a:pt x="591" y="611"/>
                      <a:pt x="604" y="599"/>
                    </a:cubicBezTo>
                    <a:cubicBezTo>
                      <a:pt x="631" y="572"/>
                      <a:pt x="631" y="518"/>
                      <a:pt x="604" y="491"/>
                    </a:cubicBezTo>
                    <a:lnTo>
                      <a:pt x="134" y="21"/>
                    </a:lnTo>
                    <a:cubicBezTo>
                      <a:pt x="121" y="7"/>
                      <a:pt x="101"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2996425" y="2678250"/>
                <a:ext cx="11800" cy="11750"/>
              </a:xfrm>
              <a:custGeom>
                <a:rect b="b" l="l" r="r" t="t"/>
                <a:pathLst>
                  <a:path extrusionOk="0" h="470" w="472">
                    <a:moveTo>
                      <a:pt x="471" y="470"/>
                    </a:move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2994425" y="2676400"/>
                <a:ext cx="15800" cy="15300"/>
              </a:xfrm>
              <a:custGeom>
                <a:rect b="b" l="l" r="r" t="t"/>
                <a:pathLst>
                  <a:path extrusionOk="0" h="612" w="632">
                    <a:moveTo>
                      <a:pt x="81" y="1"/>
                    </a:moveTo>
                    <a:cubicBezTo>
                      <a:pt x="61" y="1"/>
                      <a:pt x="40" y="7"/>
                      <a:pt x="27" y="21"/>
                    </a:cubicBezTo>
                    <a:cubicBezTo>
                      <a:pt x="0" y="48"/>
                      <a:pt x="0" y="101"/>
                      <a:pt x="27" y="128"/>
                    </a:cubicBezTo>
                    <a:lnTo>
                      <a:pt x="498" y="598"/>
                    </a:lnTo>
                    <a:cubicBezTo>
                      <a:pt x="511" y="612"/>
                      <a:pt x="525" y="612"/>
                      <a:pt x="551" y="612"/>
                    </a:cubicBezTo>
                    <a:cubicBezTo>
                      <a:pt x="564" y="612"/>
                      <a:pt x="578" y="612"/>
                      <a:pt x="605" y="598"/>
                    </a:cubicBezTo>
                    <a:cubicBezTo>
                      <a:pt x="632" y="558"/>
                      <a:pt x="632" y="517"/>
                      <a:pt x="605" y="490"/>
                    </a:cubicBezTo>
                    <a:lnTo>
                      <a:pt x="134" y="21"/>
                    </a:lnTo>
                    <a:cubicBezTo>
                      <a:pt x="121" y="7"/>
                      <a:pt x="101"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3026325" y="2678250"/>
                <a:ext cx="11775" cy="11750"/>
              </a:xfrm>
              <a:custGeom>
                <a:rect b="b" l="l" r="r" t="t"/>
                <a:pathLst>
                  <a:path extrusionOk="0" h="470" w="471">
                    <a:moveTo>
                      <a:pt x="470" y="0"/>
                    </a:moveTo>
                    <a:lnTo>
                      <a:pt x="1" y="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3024325" y="2676400"/>
                <a:ext cx="15775" cy="15300"/>
              </a:xfrm>
              <a:custGeom>
                <a:rect b="b" l="l" r="r" t="t"/>
                <a:pathLst>
                  <a:path extrusionOk="0" h="612" w="631">
                    <a:moveTo>
                      <a:pt x="550" y="1"/>
                    </a:moveTo>
                    <a:cubicBezTo>
                      <a:pt x="530" y="1"/>
                      <a:pt x="510" y="7"/>
                      <a:pt x="497" y="21"/>
                    </a:cubicBezTo>
                    <a:lnTo>
                      <a:pt x="27" y="490"/>
                    </a:lnTo>
                    <a:cubicBezTo>
                      <a:pt x="0" y="517"/>
                      <a:pt x="0" y="558"/>
                      <a:pt x="27" y="598"/>
                    </a:cubicBezTo>
                    <a:cubicBezTo>
                      <a:pt x="40" y="612"/>
                      <a:pt x="67" y="612"/>
                      <a:pt x="81" y="612"/>
                    </a:cubicBezTo>
                    <a:cubicBezTo>
                      <a:pt x="94" y="612"/>
                      <a:pt x="120" y="612"/>
                      <a:pt x="134" y="598"/>
                    </a:cubicBezTo>
                    <a:lnTo>
                      <a:pt x="604" y="128"/>
                    </a:lnTo>
                    <a:cubicBezTo>
                      <a:pt x="631" y="101"/>
                      <a:pt x="631" y="48"/>
                      <a:pt x="604" y="21"/>
                    </a:cubicBezTo>
                    <a:cubicBezTo>
                      <a:pt x="591" y="7"/>
                      <a:pt x="570"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2996425" y="2708125"/>
                <a:ext cx="11800" cy="11775"/>
              </a:xfrm>
              <a:custGeom>
                <a:rect b="b" l="l" r="r" t="t"/>
                <a:pathLst>
                  <a:path extrusionOk="0" h="471" w="472">
                    <a:moveTo>
                      <a:pt x="471" y="0"/>
                    </a:moveTo>
                    <a:lnTo>
                      <a:pt x="1" y="4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2994425" y="2706275"/>
                <a:ext cx="15800" cy="15300"/>
              </a:xfrm>
              <a:custGeom>
                <a:rect b="b" l="l" r="r" t="t"/>
                <a:pathLst>
                  <a:path extrusionOk="0" h="612" w="632">
                    <a:moveTo>
                      <a:pt x="546" y="0"/>
                    </a:moveTo>
                    <a:cubicBezTo>
                      <a:pt x="528" y="0"/>
                      <a:pt x="511" y="7"/>
                      <a:pt x="498" y="21"/>
                    </a:cubicBezTo>
                    <a:lnTo>
                      <a:pt x="27" y="491"/>
                    </a:lnTo>
                    <a:cubicBezTo>
                      <a:pt x="0" y="518"/>
                      <a:pt x="0" y="572"/>
                      <a:pt x="27" y="599"/>
                    </a:cubicBezTo>
                    <a:cubicBezTo>
                      <a:pt x="41" y="611"/>
                      <a:pt x="54" y="611"/>
                      <a:pt x="81" y="611"/>
                    </a:cubicBezTo>
                    <a:cubicBezTo>
                      <a:pt x="95" y="611"/>
                      <a:pt x="122" y="611"/>
                      <a:pt x="134" y="599"/>
                    </a:cubicBezTo>
                    <a:lnTo>
                      <a:pt x="605" y="128"/>
                    </a:lnTo>
                    <a:cubicBezTo>
                      <a:pt x="632" y="101"/>
                      <a:pt x="632" y="47"/>
                      <a:pt x="605" y="21"/>
                    </a:cubicBezTo>
                    <a:cubicBezTo>
                      <a:pt x="585" y="7"/>
                      <a:pt x="565"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 name="Google Shape;723;p33"/>
            <p:cNvSpPr/>
            <p:nvPr/>
          </p:nvSpPr>
          <p:spPr>
            <a:xfrm rot="832475">
              <a:off x="6302654" y="2286463"/>
              <a:ext cx="128544" cy="128544"/>
            </a:xfrm>
            <a:custGeom>
              <a:rect b="b" l="l" r="r" t="t"/>
              <a:pathLst>
                <a:path extrusionOk="0" h="2782" w="2782">
                  <a:moveTo>
                    <a:pt x="1048" y="1"/>
                  </a:moveTo>
                  <a:lnTo>
                    <a:pt x="780" y="1022"/>
                  </a:lnTo>
                  <a:lnTo>
                    <a:pt x="1" y="1720"/>
                  </a:lnTo>
                  <a:lnTo>
                    <a:pt x="1021" y="2003"/>
                  </a:lnTo>
                  <a:lnTo>
                    <a:pt x="1734" y="2782"/>
                  </a:lnTo>
                  <a:lnTo>
                    <a:pt x="2002" y="1761"/>
                  </a:lnTo>
                  <a:lnTo>
                    <a:pt x="2781" y="1049"/>
                  </a:lnTo>
                  <a:lnTo>
                    <a:pt x="1761" y="780"/>
                  </a:lnTo>
                  <a:lnTo>
                    <a:pt x="10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4" name="Google Shape;724;p33"/>
          <p:cNvCxnSpPr/>
          <p:nvPr/>
        </p:nvCxnSpPr>
        <p:spPr>
          <a:xfrm>
            <a:off x="1257300" y="3406975"/>
            <a:ext cx="2964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34"/>
          <p:cNvSpPr/>
          <p:nvPr/>
        </p:nvSpPr>
        <p:spPr>
          <a:xfrm>
            <a:off x="880950" y="3042925"/>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30" name="Google Shape;730;p34"/>
          <p:cNvSpPr/>
          <p:nvPr/>
        </p:nvSpPr>
        <p:spPr>
          <a:xfrm>
            <a:off x="880950" y="1513150"/>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31" name="Google Shape;731;p34"/>
          <p:cNvSpPr txBox="1"/>
          <p:nvPr>
            <p:ph idx="4" type="subTitle"/>
          </p:nvPr>
        </p:nvSpPr>
        <p:spPr>
          <a:xfrm>
            <a:off x="1475525" y="3042698"/>
            <a:ext cx="5429400" cy="45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32" name="Google Shape;732;p34"/>
          <p:cNvSpPr txBox="1"/>
          <p:nvPr>
            <p:ph type="title"/>
          </p:nvPr>
        </p:nvSpPr>
        <p:spPr>
          <a:xfrm>
            <a:off x="720001" y="453981"/>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Medium"/>
                <a:ea typeface="Poppins Medium"/>
                <a:cs typeface="Poppins Medium"/>
                <a:sym typeface="Poppins Medium"/>
              </a:rPr>
              <a:t>Two</a:t>
            </a:r>
            <a:r>
              <a:rPr lang="en">
                <a:latin typeface="Poppins Medium"/>
                <a:ea typeface="Poppins Medium"/>
                <a:cs typeface="Poppins Medium"/>
                <a:sym typeface="Poppins Medium"/>
              </a:rPr>
              <a:t> ideas</a:t>
            </a:r>
            <a:endParaRPr>
              <a:latin typeface="Poppins Medium"/>
              <a:ea typeface="Poppins Medium"/>
              <a:cs typeface="Poppins Medium"/>
              <a:sym typeface="Poppins Medium"/>
            </a:endParaRPr>
          </a:p>
        </p:txBody>
      </p:sp>
      <p:sp>
        <p:nvSpPr>
          <p:cNvPr id="733" name="Google Shape;733;p34"/>
          <p:cNvSpPr txBox="1"/>
          <p:nvPr>
            <p:ph idx="1" type="subTitle"/>
          </p:nvPr>
        </p:nvSpPr>
        <p:spPr>
          <a:xfrm>
            <a:off x="1475525" y="3392925"/>
            <a:ext cx="5429400" cy="6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734" name="Google Shape;734;p34"/>
          <p:cNvSpPr txBox="1"/>
          <p:nvPr>
            <p:ph idx="2" type="subTitle"/>
          </p:nvPr>
        </p:nvSpPr>
        <p:spPr>
          <a:xfrm>
            <a:off x="1475525" y="1863004"/>
            <a:ext cx="5429400" cy="6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735" name="Google Shape;735;p34"/>
          <p:cNvSpPr txBox="1"/>
          <p:nvPr>
            <p:ph idx="3" type="subTitle"/>
          </p:nvPr>
        </p:nvSpPr>
        <p:spPr>
          <a:xfrm>
            <a:off x="1475525" y="1512750"/>
            <a:ext cx="5429400" cy="45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736" name="Google Shape;736;p34"/>
          <p:cNvGrpSpPr/>
          <p:nvPr/>
        </p:nvGrpSpPr>
        <p:grpSpPr>
          <a:xfrm>
            <a:off x="971543" y="3133899"/>
            <a:ext cx="336914" cy="336145"/>
            <a:chOff x="2491888" y="3500200"/>
            <a:chExt cx="459700" cy="458650"/>
          </a:xfrm>
        </p:grpSpPr>
        <p:sp>
          <p:nvSpPr>
            <p:cNvPr id="737" name="Google Shape;737;p34"/>
            <p:cNvSpPr/>
            <p:nvPr/>
          </p:nvSpPr>
          <p:spPr>
            <a:xfrm>
              <a:off x="2491888" y="3500200"/>
              <a:ext cx="459700" cy="458650"/>
            </a:xfrm>
            <a:custGeom>
              <a:rect b="b" l="l" r="r" t="t"/>
              <a:pathLst>
                <a:path extrusionOk="0" h="18346" w="18388">
                  <a:moveTo>
                    <a:pt x="8346" y="1"/>
                  </a:moveTo>
                  <a:cubicBezTo>
                    <a:pt x="7943" y="1"/>
                    <a:pt x="7620" y="323"/>
                    <a:pt x="7620" y="726"/>
                  </a:cubicBezTo>
                  <a:lnTo>
                    <a:pt x="7620" y="1613"/>
                  </a:lnTo>
                  <a:cubicBezTo>
                    <a:pt x="6652" y="1813"/>
                    <a:pt x="5765" y="2178"/>
                    <a:pt x="4959" y="2700"/>
                  </a:cubicBezTo>
                  <a:lnTo>
                    <a:pt x="4355" y="2055"/>
                  </a:lnTo>
                  <a:cubicBezTo>
                    <a:pt x="4214" y="1915"/>
                    <a:pt x="4022" y="1845"/>
                    <a:pt x="3830" y="1845"/>
                  </a:cubicBezTo>
                  <a:cubicBezTo>
                    <a:pt x="3639" y="1845"/>
                    <a:pt x="3447" y="1915"/>
                    <a:pt x="3307" y="2055"/>
                  </a:cubicBezTo>
                  <a:lnTo>
                    <a:pt x="2097" y="3265"/>
                  </a:lnTo>
                  <a:cubicBezTo>
                    <a:pt x="1814" y="3549"/>
                    <a:pt x="1814" y="4033"/>
                    <a:pt x="2097" y="4313"/>
                  </a:cubicBezTo>
                  <a:lnTo>
                    <a:pt x="2701" y="4920"/>
                  </a:lnTo>
                  <a:cubicBezTo>
                    <a:pt x="2178" y="5726"/>
                    <a:pt x="1814" y="6613"/>
                    <a:pt x="1614" y="7581"/>
                  </a:cubicBezTo>
                  <a:lnTo>
                    <a:pt x="765" y="7581"/>
                  </a:lnTo>
                  <a:cubicBezTo>
                    <a:pt x="362" y="7581"/>
                    <a:pt x="1" y="7904"/>
                    <a:pt x="1" y="8307"/>
                  </a:cubicBezTo>
                  <a:lnTo>
                    <a:pt x="1" y="10000"/>
                  </a:lnTo>
                  <a:cubicBezTo>
                    <a:pt x="1" y="10442"/>
                    <a:pt x="362" y="10765"/>
                    <a:pt x="765" y="10765"/>
                  </a:cubicBezTo>
                  <a:lnTo>
                    <a:pt x="1572" y="10765"/>
                  </a:lnTo>
                  <a:cubicBezTo>
                    <a:pt x="1775" y="11733"/>
                    <a:pt x="2136" y="12620"/>
                    <a:pt x="2662" y="13426"/>
                  </a:cubicBezTo>
                  <a:lnTo>
                    <a:pt x="1975" y="14113"/>
                  </a:lnTo>
                  <a:cubicBezTo>
                    <a:pt x="1775" y="14355"/>
                    <a:pt x="1775" y="14716"/>
                    <a:pt x="1975" y="14920"/>
                  </a:cubicBezTo>
                  <a:lnTo>
                    <a:pt x="3307" y="16249"/>
                  </a:lnTo>
                  <a:cubicBezTo>
                    <a:pt x="3447" y="16410"/>
                    <a:pt x="3639" y="16491"/>
                    <a:pt x="3830" y="16491"/>
                  </a:cubicBezTo>
                  <a:cubicBezTo>
                    <a:pt x="4022" y="16491"/>
                    <a:pt x="4214" y="16410"/>
                    <a:pt x="4355" y="16249"/>
                  </a:cubicBezTo>
                  <a:lnTo>
                    <a:pt x="4920" y="15684"/>
                  </a:lnTo>
                  <a:cubicBezTo>
                    <a:pt x="5243" y="15887"/>
                    <a:pt x="5565" y="16049"/>
                    <a:pt x="5888" y="16210"/>
                  </a:cubicBezTo>
                  <a:cubicBezTo>
                    <a:pt x="5921" y="16232"/>
                    <a:pt x="5957" y="16242"/>
                    <a:pt x="5994" y="16242"/>
                  </a:cubicBezTo>
                  <a:cubicBezTo>
                    <a:pt x="6088" y="16242"/>
                    <a:pt x="6180" y="16176"/>
                    <a:pt x="6210" y="16087"/>
                  </a:cubicBezTo>
                  <a:cubicBezTo>
                    <a:pt x="6291" y="15968"/>
                    <a:pt x="6249" y="15807"/>
                    <a:pt x="6088" y="15726"/>
                  </a:cubicBezTo>
                  <a:cubicBezTo>
                    <a:pt x="5765" y="15565"/>
                    <a:pt x="5443" y="15403"/>
                    <a:pt x="5162" y="15200"/>
                  </a:cubicBezTo>
                  <a:cubicBezTo>
                    <a:pt x="5094" y="15150"/>
                    <a:pt x="5013" y="15128"/>
                    <a:pt x="4929" y="15128"/>
                  </a:cubicBezTo>
                  <a:cubicBezTo>
                    <a:pt x="4812" y="15128"/>
                    <a:pt x="4691" y="15171"/>
                    <a:pt x="4597" y="15242"/>
                  </a:cubicBezTo>
                  <a:lnTo>
                    <a:pt x="3991" y="15887"/>
                  </a:lnTo>
                  <a:cubicBezTo>
                    <a:pt x="3951" y="15928"/>
                    <a:pt x="3890" y="15948"/>
                    <a:pt x="3830" y="15948"/>
                  </a:cubicBezTo>
                  <a:cubicBezTo>
                    <a:pt x="3769" y="15948"/>
                    <a:pt x="3709" y="15928"/>
                    <a:pt x="3668" y="15887"/>
                  </a:cubicBezTo>
                  <a:lnTo>
                    <a:pt x="2378" y="14555"/>
                  </a:lnTo>
                  <a:cubicBezTo>
                    <a:pt x="2339" y="14555"/>
                    <a:pt x="2339" y="14516"/>
                    <a:pt x="2378" y="14516"/>
                  </a:cubicBezTo>
                  <a:lnTo>
                    <a:pt x="3104" y="13749"/>
                  </a:lnTo>
                  <a:cubicBezTo>
                    <a:pt x="3265" y="13629"/>
                    <a:pt x="3307" y="13387"/>
                    <a:pt x="3185" y="13184"/>
                  </a:cubicBezTo>
                  <a:cubicBezTo>
                    <a:pt x="2620" y="12420"/>
                    <a:pt x="2259" y="11533"/>
                    <a:pt x="2097" y="10565"/>
                  </a:cubicBezTo>
                  <a:cubicBezTo>
                    <a:pt x="2056" y="10362"/>
                    <a:pt x="1856" y="10242"/>
                    <a:pt x="1652" y="10242"/>
                  </a:cubicBezTo>
                  <a:lnTo>
                    <a:pt x="765" y="10242"/>
                  </a:lnTo>
                  <a:cubicBezTo>
                    <a:pt x="646" y="10242"/>
                    <a:pt x="565" y="10120"/>
                    <a:pt x="565" y="10000"/>
                  </a:cubicBezTo>
                  <a:lnTo>
                    <a:pt x="565" y="8307"/>
                  </a:lnTo>
                  <a:cubicBezTo>
                    <a:pt x="565" y="8184"/>
                    <a:pt x="646" y="8104"/>
                    <a:pt x="765" y="8104"/>
                  </a:cubicBezTo>
                  <a:lnTo>
                    <a:pt x="1652" y="8104"/>
                  </a:lnTo>
                  <a:cubicBezTo>
                    <a:pt x="1894" y="8104"/>
                    <a:pt x="2056" y="7942"/>
                    <a:pt x="2097" y="7742"/>
                  </a:cubicBezTo>
                  <a:cubicBezTo>
                    <a:pt x="2297" y="6813"/>
                    <a:pt x="2662" y="5968"/>
                    <a:pt x="3185" y="5162"/>
                  </a:cubicBezTo>
                  <a:cubicBezTo>
                    <a:pt x="3307" y="5000"/>
                    <a:pt x="3307" y="4758"/>
                    <a:pt x="3146" y="4597"/>
                  </a:cubicBezTo>
                  <a:lnTo>
                    <a:pt x="2501" y="3952"/>
                  </a:lnTo>
                  <a:cubicBezTo>
                    <a:pt x="2420" y="3871"/>
                    <a:pt x="2420" y="3749"/>
                    <a:pt x="2501" y="3668"/>
                  </a:cubicBezTo>
                  <a:lnTo>
                    <a:pt x="3668" y="2459"/>
                  </a:lnTo>
                  <a:cubicBezTo>
                    <a:pt x="3709" y="2418"/>
                    <a:pt x="3769" y="2398"/>
                    <a:pt x="3830" y="2398"/>
                  </a:cubicBezTo>
                  <a:cubicBezTo>
                    <a:pt x="3890" y="2398"/>
                    <a:pt x="3951" y="2418"/>
                    <a:pt x="3991" y="2459"/>
                  </a:cubicBezTo>
                  <a:lnTo>
                    <a:pt x="4636" y="3104"/>
                  </a:lnTo>
                  <a:cubicBezTo>
                    <a:pt x="4734" y="3201"/>
                    <a:pt x="4861" y="3255"/>
                    <a:pt x="4982" y="3255"/>
                  </a:cubicBezTo>
                  <a:cubicBezTo>
                    <a:pt x="5061" y="3255"/>
                    <a:pt x="5137" y="3233"/>
                    <a:pt x="5201" y="3184"/>
                  </a:cubicBezTo>
                  <a:cubicBezTo>
                    <a:pt x="6007" y="2662"/>
                    <a:pt x="6855" y="2297"/>
                    <a:pt x="7781" y="2136"/>
                  </a:cubicBezTo>
                  <a:cubicBezTo>
                    <a:pt x="7984" y="2097"/>
                    <a:pt x="8146" y="1894"/>
                    <a:pt x="8146" y="1694"/>
                  </a:cubicBezTo>
                  <a:lnTo>
                    <a:pt x="8146" y="726"/>
                  </a:lnTo>
                  <a:cubicBezTo>
                    <a:pt x="8146" y="604"/>
                    <a:pt x="8226" y="523"/>
                    <a:pt x="8346" y="523"/>
                  </a:cubicBezTo>
                  <a:lnTo>
                    <a:pt x="10039" y="523"/>
                  </a:lnTo>
                  <a:cubicBezTo>
                    <a:pt x="10162" y="523"/>
                    <a:pt x="10242" y="604"/>
                    <a:pt x="10242" y="726"/>
                  </a:cubicBezTo>
                  <a:lnTo>
                    <a:pt x="10242" y="1694"/>
                  </a:lnTo>
                  <a:cubicBezTo>
                    <a:pt x="10242" y="1894"/>
                    <a:pt x="10404" y="2097"/>
                    <a:pt x="10604" y="2136"/>
                  </a:cubicBezTo>
                  <a:cubicBezTo>
                    <a:pt x="11533" y="2339"/>
                    <a:pt x="12378" y="2700"/>
                    <a:pt x="13184" y="3184"/>
                  </a:cubicBezTo>
                  <a:cubicBezTo>
                    <a:pt x="13259" y="3241"/>
                    <a:pt x="13352" y="3272"/>
                    <a:pt x="13442" y="3272"/>
                  </a:cubicBezTo>
                  <a:cubicBezTo>
                    <a:pt x="13545" y="3272"/>
                    <a:pt x="13645" y="3232"/>
                    <a:pt x="13710" y="3146"/>
                  </a:cubicBezTo>
                  <a:lnTo>
                    <a:pt x="14436" y="2459"/>
                  </a:lnTo>
                  <a:cubicBezTo>
                    <a:pt x="14476" y="2418"/>
                    <a:pt x="14526" y="2398"/>
                    <a:pt x="14576" y="2398"/>
                  </a:cubicBezTo>
                  <a:cubicBezTo>
                    <a:pt x="14626" y="2398"/>
                    <a:pt x="14676" y="2418"/>
                    <a:pt x="14717" y="2459"/>
                  </a:cubicBezTo>
                  <a:lnTo>
                    <a:pt x="15926" y="3668"/>
                  </a:lnTo>
                  <a:cubicBezTo>
                    <a:pt x="16007" y="3749"/>
                    <a:pt x="16007" y="3871"/>
                    <a:pt x="15926" y="3952"/>
                  </a:cubicBezTo>
                  <a:lnTo>
                    <a:pt x="15242" y="4636"/>
                  </a:lnTo>
                  <a:cubicBezTo>
                    <a:pt x="15081" y="4797"/>
                    <a:pt x="15039" y="5039"/>
                    <a:pt x="15162" y="5200"/>
                  </a:cubicBezTo>
                  <a:cubicBezTo>
                    <a:pt x="15684" y="5968"/>
                    <a:pt x="16049" y="6855"/>
                    <a:pt x="16249" y="7742"/>
                  </a:cubicBezTo>
                  <a:cubicBezTo>
                    <a:pt x="16291" y="7942"/>
                    <a:pt x="16452" y="8104"/>
                    <a:pt x="16652" y="8104"/>
                  </a:cubicBezTo>
                  <a:lnTo>
                    <a:pt x="17620" y="8104"/>
                  </a:lnTo>
                  <a:cubicBezTo>
                    <a:pt x="17742" y="8104"/>
                    <a:pt x="17862" y="8184"/>
                    <a:pt x="17862" y="8307"/>
                  </a:cubicBezTo>
                  <a:lnTo>
                    <a:pt x="17862" y="10000"/>
                  </a:lnTo>
                  <a:cubicBezTo>
                    <a:pt x="17862" y="10120"/>
                    <a:pt x="17742" y="10242"/>
                    <a:pt x="17620" y="10242"/>
                  </a:cubicBezTo>
                  <a:lnTo>
                    <a:pt x="16694" y="10242"/>
                  </a:lnTo>
                  <a:cubicBezTo>
                    <a:pt x="16491" y="10242"/>
                    <a:pt x="16291" y="10362"/>
                    <a:pt x="16249" y="10565"/>
                  </a:cubicBezTo>
                  <a:cubicBezTo>
                    <a:pt x="16088" y="11491"/>
                    <a:pt x="15726" y="12378"/>
                    <a:pt x="15200" y="13184"/>
                  </a:cubicBezTo>
                  <a:cubicBezTo>
                    <a:pt x="15081" y="13345"/>
                    <a:pt x="15120" y="13587"/>
                    <a:pt x="15242" y="13710"/>
                  </a:cubicBezTo>
                  <a:lnTo>
                    <a:pt x="16049" y="14516"/>
                  </a:lnTo>
                  <a:lnTo>
                    <a:pt x="16049" y="14555"/>
                  </a:lnTo>
                  <a:lnTo>
                    <a:pt x="14717" y="15887"/>
                  </a:lnTo>
                  <a:cubicBezTo>
                    <a:pt x="14676" y="15928"/>
                    <a:pt x="14626" y="15948"/>
                    <a:pt x="14576" y="15948"/>
                  </a:cubicBezTo>
                  <a:cubicBezTo>
                    <a:pt x="14526" y="15948"/>
                    <a:pt x="14476" y="15928"/>
                    <a:pt x="14436" y="15887"/>
                  </a:cubicBezTo>
                  <a:lnTo>
                    <a:pt x="13791" y="15242"/>
                  </a:lnTo>
                  <a:cubicBezTo>
                    <a:pt x="13693" y="15144"/>
                    <a:pt x="13566" y="15090"/>
                    <a:pt x="13445" y="15090"/>
                  </a:cubicBezTo>
                  <a:cubicBezTo>
                    <a:pt x="13366" y="15090"/>
                    <a:pt x="13290" y="15113"/>
                    <a:pt x="13226" y="15162"/>
                  </a:cubicBezTo>
                  <a:cubicBezTo>
                    <a:pt x="12420" y="15726"/>
                    <a:pt x="11533" y="16087"/>
                    <a:pt x="10604" y="16249"/>
                  </a:cubicBezTo>
                  <a:cubicBezTo>
                    <a:pt x="10404" y="16329"/>
                    <a:pt x="10242" y="16491"/>
                    <a:pt x="10242" y="16694"/>
                  </a:cubicBezTo>
                  <a:lnTo>
                    <a:pt x="10242" y="17620"/>
                  </a:lnTo>
                  <a:cubicBezTo>
                    <a:pt x="10242" y="17700"/>
                    <a:pt x="10162" y="17823"/>
                    <a:pt x="10039" y="17823"/>
                  </a:cubicBezTo>
                  <a:lnTo>
                    <a:pt x="8346" y="17823"/>
                  </a:lnTo>
                  <a:cubicBezTo>
                    <a:pt x="8226" y="17823"/>
                    <a:pt x="8146" y="17700"/>
                    <a:pt x="8146" y="17620"/>
                  </a:cubicBezTo>
                  <a:lnTo>
                    <a:pt x="8146" y="16732"/>
                  </a:lnTo>
                  <a:cubicBezTo>
                    <a:pt x="8146" y="16491"/>
                    <a:pt x="7984" y="16329"/>
                    <a:pt x="7781" y="16291"/>
                  </a:cubicBezTo>
                  <a:cubicBezTo>
                    <a:pt x="7581" y="16249"/>
                    <a:pt x="7339" y="16168"/>
                    <a:pt x="7136" y="16129"/>
                  </a:cubicBezTo>
                  <a:cubicBezTo>
                    <a:pt x="7107" y="16122"/>
                    <a:pt x="7079" y="16118"/>
                    <a:pt x="7052" y="16118"/>
                  </a:cubicBezTo>
                  <a:cubicBezTo>
                    <a:pt x="6934" y="16118"/>
                    <a:pt x="6848" y="16190"/>
                    <a:pt x="6813" y="16291"/>
                  </a:cubicBezTo>
                  <a:cubicBezTo>
                    <a:pt x="6775" y="16452"/>
                    <a:pt x="6855" y="16613"/>
                    <a:pt x="6975" y="16652"/>
                  </a:cubicBezTo>
                  <a:cubicBezTo>
                    <a:pt x="7178" y="16694"/>
                    <a:pt x="7378" y="16732"/>
                    <a:pt x="7620" y="16774"/>
                  </a:cubicBezTo>
                  <a:lnTo>
                    <a:pt x="7620" y="17620"/>
                  </a:lnTo>
                  <a:cubicBezTo>
                    <a:pt x="7620" y="18023"/>
                    <a:pt x="7943" y="18345"/>
                    <a:pt x="8346" y="18345"/>
                  </a:cubicBezTo>
                  <a:lnTo>
                    <a:pt x="10039" y="18345"/>
                  </a:lnTo>
                  <a:cubicBezTo>
                    <a:pt x="10442" y="18345"/>
                    <a:pt x="10807" y="18023"/>
                    <a:pt x="10807" y="17620"/>
                  </a:cubicBezTo>
                  <a:lnTo>
                    <a:pt x="10807" y="16774"/>
                  </a:lnTo>
                  <a:cubicBezTo>
                    <a:pt x="11733" y="16571"/>
                    <a:pt x="12620" y="16210"/>
                    <a:pt x="13426" y="15684"/>
                  </a:cubicBezTo>
                  <a:lnTo>
                    <a:pt x="14033" y="16249"/>
                  </a:lnTo>
                  <a:cubicBezTo>
                    <a:pt x="14173" y="16410"/>
                    <a:pt x="14364" y="16491"/>
                    <a:pt x="14556" y="16491"/>
                  </a:cubicBezTo>
                  <a:cubicBezTo>
                    <a:pt x="14747" y="16491"/>
                    <a:pt x="14939" y="16410"/>
                    <a:pt x="15081" y="16249"/>
                  </a:cubicBezTo>
                  <a:lnTo>
                    <a:pt x="16410" y="14920"/>
                  </a:lnTo>
                  <a:cubicBezTo>
                    <a:pt x="16652" y="14716"/>
                    <a:pt x="16652" y="14355"/>
                    <a:pt x="16410" y="14113"/>
                  </a:cubicBezTo>
                  <a:lnTo>
                    <a:pt x="15684" y="13387"/>
                  </a:lnTo>
                  <a:cubicBezTo>
                    <a:pt x="16210" y="12581"/>
                    <a:pt x="16571" y="11694"/>
                    <a:pt x="16775" y="10765"/>
                  </a:cubicBezTo>
                  <a:lnTo>
                    <a:pt x="17620" y="10765"/>
                  </a:lnTo>
                  <a:cubicBezTo>
                    <a:pt x="18065" y="10765"/>
                    <a:pt x="18387" y="10442"/>
                    <a:pt x="18387" y="10000"/>
                  </a:cubicBezTo>
                  <a:lnTo>
                    <a:pt x="18387" y="8307"/>
                  </a:lnTo>
                  <a:cubicBezTo>
                    <a:pt x="18387" y="7904"/>
                    <a:pt x="18065" y="7581"/>
                    <a:pt x="17620" y="7581"/>
                  </a:cubicBezTo>
                  <a:lnTo>
                    <a:pt x="16733" y="7581"/>
                  </a:lnTo>
                  <a:cubicBezTo>
                    <a:pt x="16533" y="6652"/>
                    <a:pt x="16168" y="5765"/>
                    <a:pt x="15646" y="4958"/>
                  </a:cubicBezTo>
                  <a:lnTo>
                    <a:pt x="16291" y="4313"/>
                  </a:lnTo>
                  <a:cubicBezTo>
                    <a:pt x="16571" y="4033"/>
                    <a:pt x="16571" y="3549"/>
                    <a:pt x="16291" y="3265"/>
                  </a:cubicBezTo>
                  <a:lnTo>
                    <a:pt x="15081" y="2055"/>
                  </a:lnTo>
                  <a:cubicBezTo>
                    <a:pt x="14939" y="1915"/>
                    <a:pt x="14747" y="1845"/>
                    <a:pt x="14556" y="1845"/>
                  </a:cubicBezTo>
                  <a:cubicBezTo>
                    <a:pt x="14364" y="1845"/>
                    <a:pt x="14173" y="1915"/>
                    <a:pt x="14033" y="2055"/>
                  </a:cubicBezTo>
                  <a:lnTo>
                    <a:pt x="13388" y="2700"/>
                  </a:lnTo>
                  <a:cubicBezTo>
                    <a:pt x="12581" y="2178"/>
                    <a:pt x="11733" y="1813"/>
                    <a:pt x="10807" y="1613"/>
                  </a:cubicBezTo>
                  <a:lnTo>
                    <a:pt x="10807" y="726"/>
                  </a:lnTo>
                  <a:cubicBezTo>
                    <a:pt x="10807" y="323"/>
                    <a:pt x="10442" y="1"/>
                    <a:pt x="10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4"/>
            <p:cNvSpPr/>
            <p:nvPr/>
          </p:nvSpPr>
          <p:spPr>
            <a:xfrm>
              <a:off x="2566488" y="3575775"/>
              <a:ext cx="309450" cy="309525"/>
            </a:xfrm>
            <a:custGeom>
              <a:rect b="b" l="l" r="r" t="t"/>
              <a:pathLst>
                <a:path extrusionOk="0" h="12381" w="12378">
                  <a:moveTo>
                    <a:pt x="6168" y="0"/>
                  </a:moveTo>
                  <a:cubicBezTo>
                    <a:pt x="2781" y="0"/>
                    <a:pt x="1" y="2784"/>
                    <a:pt x="1" y="6171"/>
                  </a:cubicBezTo>
                  <a:cubicBezTo>
                    <a:pt x="1" y="9597"/>
                    <a:pt x="2781" y="12380"/>
                    <a:pt x="6168" y="12380"/>
                  </a:cubicBezTo>
                  <a:cubicBezTo>
                    <a:pt x="9597" y="12380"/>
                    <a:pt x="12378" y="9597"/>
                    <a:pt x="12378" y="6171"/>
                  </a:cubicBezTo>
                  <a:cubicBezTo>
                    <a:pt x="12378" y="4677"/>
                    <a:pt x="11813" y="3226"/>
                    <a:pt x="10846" y="2097"/>
                  </a:cubicBezTo>
                  <a:cubicBezTo>
                    <a:pt x="10801" y="2053"/>
                    <a:pt x="10722" y="2021"/>
                    <a:pt x="10645" y="2021"/>
                  </a:cubicBezTo>
                  <a:cubicBezTo>
                    <a:pt x="10582" y="2021"/>
                    <a:pt x="10521" y="2043"/>
                    <a:pt x="10484" y="2097"/>
                  </a:cubicBezTo>
                  <a:cubicBezTo>
                    <a:pt x="10362" y="2177"/>
                    <a:pt x="10362" y="2339"/>
                    <a:pt x="10442" y="2461"/>
                  </a:cubicBezTo>
                  <a:cubicBezTo>
                    <a:pt x="11329" y="3510"/>
                    <a:pt x="11813" y="4800"/>
                    <a:pt x="11813" y="6171"/>
                  </a:cubicBezTo>
                  <a:cubicBezTo>
                    <a:pt x="11813" y="9274"/>
                    <a:pt x="9313" y="11816"/>
                    <a:pt x="6168" y="11816"/>
                  </a:cubicBezTo>
                  <a:cubicBezTo>
                    <a:pt x="3065" y="11816"/>
                    <a:pt x="523" y="9274"/>
                    <a:pt x="523" y="6171"/>
                  </a:cubicBezTo>
                  <a:cubicBezTo>
                    <a:pt x="523" y="3064"/>
                    <a:pt x="3065" y="526"/>
                    <a:pt x="6168" y="526"/>
                  </a:cubicBezTo>
                  <a:cubicBezTo>
                    <a:pt x="7458" y="526"/>
                    <a:pt x="8668" y="929"/>
                    <a:pt x="9636" y="1735"/>
                  </a:cubicBezTo>
                  <a:cubicBezTo>
                    <a:pt x="9679" y="1764"/>
                    <a:pt x="9727" y="1777"/>
                    <a:pt x="9776" y="1777"/>
                  </a:cubicBezTo>
                  <a:cubicBezTo>
                    <a:pt x="9867" y="1777"/>
                    <a:pt x="9962" y="1732"/>
                    <a:pt x="10039" y="1655"/>
                  </a:cubicBezTo>
                  <a:cubicBezTo>
                    <a:pt x="10120" y="1532"/>
                    <a:pt x="10081" y="1371"/>
                    <a:pt x="9958" y="1290"/>
                  </a:cubicBezTo>
                  <a:cubicBezTo>
                    <a:pt x="8871" y="445"/>
                    <a:pt x="7581" y="0"/>
                    <a:pt x="6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4"/>
            <p:cNvSpPr/>
            <p:nvPr/>
          </p:nvSpPr>
          <p:spPr>
            <a:xfrm>
              <a:off x="2609788" y="3621175"/>
              <a:ext cx="222850" cy="218725"/>
            </a:xfrm>
            <a:custGeom>
              <a:rect b="b" l="l" r="r" t="t"/>
              <a:pathLst>
                <a:path extrusionOk="0" h="8749" w="8914">
                  <a:moveTo>
                    <a:pt x="7581" y="2903"/>
                  </a:moveTo>
                  <a:cubicBezTo>
                    <a:pt x="8065" y="3023"/>
                    <a:pt x="8388" y="3426"/>
                    <a:pt x="8388" y="3952"/>
                  </a:cubicBezTo>
                  <a:cubicBezTo>
                    <a:pt x="8388" y="4436"/>
                    <a:pt x="8065" y="4839"/>
                    <a:pt x="7581" y="4958"/>
                  </a:cubicBezTo>
                  <a:lnTo>
                    <a:pt x="7581" y="2903"/>
                  </a:lnTo>
                  <a:close/>
                  <a:moveTo>
                    <a:pt x="6655" y="523"/>
                  </a:moveTo>
                  <a:cubicBezTo>
                    <a:pt x="6897" y="523"/>
                    <a:pt x="7059" y="684"/>
                    <a:pt x="7059" y="887"/>
                  </a:cubicBezTo>
                  <a:lnTo>
                    <a:pt x="7059" y="6974"/>
                  </a:lnTo>
                  <a:cubicBezTo>
                    <a:pt x="7059" y="7177"/>
                    <a:pt x="6897" y="7339"/>
                    <a:pt x="6655" y="7339"/>
                  </a:cubicBezTo>
                  <a:cubicBezTo>
                    <a:pt x="6452" y="7339"/>
                    <a:pt x="6291" y="7177"/>
                    <a:pt x="6291" y="6974"/>
                  </a:cubicBezTo>
                  <a:lnTo>
                    <a:pt x="6291" y="887"/>
                  </a:lnTo>
                  <a:cubicBezTo>
                    <a:pt x="6291" y="684"/>
                    <a:pt x="6452" y="523"/>
                    <a:pt x="6655" y="523"/>
                  </a:cubicBezTo>
                  <a:close/>
                  <a:moveTo>
                    <a:pt x="2462" y="5361"/>
                  </a:moveTo>
                  <a:lnTo>
                    <a:pt x="3065" y="5442"/>
                  </a:lnTo>
                  <a:lnTo>
                    <a:pt x="3752" y="5765"/>
                  </a:lnTo>
                  <a:lnTo>
                    <a:pt x="3268" y="6490"/>
                  </a:lnTo>
                  <a:cubicBezTo>
                    <a:pt x="3268" y="6532"/>
                    <a:pt x="3227" y="6613"/>
                    <a:pt x="3227" y="6652"/>
                  </a:cubicBezTo>
                  <a:lnTo>
                    <a:pt x="3227" y="8023"/>
                  </a:lnTo>
                  <a:cubicBezTo>
                    <a:pt x="3227" y="8145"/>
                    <a:pt x="3146" y="8226"/>
                    <a:pt x="3027" y="8226"/>
                  </a:cubicBezTo>
                  <a:lnTo>
                    <a:pt x="2662" y="8226"/>
                  </a:lnTo>
                  <a:cubicBezTo>
                    <a:pt x="2543" y="8226"/>
                    <a:pt x="2462" y="8145"/>
                    <a:pt x="2462" y="8023"/>
                  </a:cubicBezTo>
                  <a:lnTo>
                    <a:pt x="2462" y="5361"/>
                  </a:lnTo>
                  <a:close/>
                  <a:moveTo>
                    <a:pt x="6655" y="0"/>
                  </a:moveTo>
                  <a:cubicBezTo>
                    <a:pt x="6210" y="0"/>
                    <a:pt x="5849" y="323"/>
                    <a:pt x="5768" y="726"/>
                  </a:cubicBezTo>
                  <a:lnTo>
                    <a:pt x="4559" y="1371"/>
                  </a:lnTo>
                  <a:cubicBezTo>
                    <a:pt x="4397" y="1410"/>
                    <a:pt x="4356" y="1571"/>
                    <a:pt x="4436" y="1732"/>
                  </a:cubicBezTo>
                  <a:cubicBezTo>
                    <a:pt x="4478" y="1813"/>
                    <a:pt x="4559" y="1855"/>
                    <a:pt x="4678" y="1855"/>
                  </a:cubicBezTo>
                  <a:lnTo>
                    <a:pt x="4801" y="1855"/>
                  </a:lnTo>
                  <a:lnTo>
                    <a:pt x="5768" y="1329"/>
                  </a:lnTo>
                  <a:lnTo>
                    <a:pt x="5768" y="6210"/>
                  </a:lnTo>
                  <a:lnTo>
                    <a:pt x="3268" y="4919"/>
                  </a:lnTo>
                  <a:lnTo>
                    <a:pt x="3188" y="4919"/>
                  </a:lnTo>
                  <a:lnTo>
                    <a:pt x="1414" y="4716"/>
                  </a:lnTo>
                  <a:cubicBezTo>
                    <a:pt x="930" y="4677"/>
                    <a:pt x="565" y="4274"/>
                    <a:pt x="565" y="3790"/>
                  </a:cubicBezTo>
                  <a:cubicBezTo>
                    <a:pt x="565" y="3307"/>
                    <a:pt x="930" y="2903"/>
                    <a:pt x="1414" y="2823"/>
                  </a:cubicBezTo>
                  <a:lnTo>
                    <a:pt x="3188" y="2661"/>
                  </a:lnTo>
                  <a:cubicBezTo>
                    <a:pt x="3188" y="2661"/>
                    <a:pt x="3227" y="2619"/>
                    <a:pt x="3268" y="2619"/>
                  </a:cubicBezTo>
                  <a:lnTo>
                    <a:pt x="3710" y="2378"/>
                  </a:lnTo>
                  <a:cubicBezTo>
                    <a:pt x="3833" y="2339"/>
                    <a:pt x="3914" y="2178"/>
                    <a:pt x="3833" y="2016"/>
                  </a:cubicBezTo>
                  <a:cubicBezTo>
                    <a:pt x="3772" y="1924"/>
                    <a:pt x="3666" y="1879"/>
                    <a:pt x="3565" y="1879"/>
                  </a:cubicBezTo>
                  <a:cubicBezTo>
                    <a:pt x="3531" y="1879"/>
                    <a:pt x="3499" y="1884"/>
                    <a:pt x="3468" y="1894"/>
                  </a:cubicBezTo>
                  <a:lnTo>
                    <a:pt x="3065" y="2136"/>
                  </a:lnTo>
                  <a:lnTo>
                    <a:pt x="1333" y="2297"/>
                  </a:lnTo>
                  <a:cubicBezTo>
                    <a:pt x="607" y="2378"/>
                    <a:pt x="1" y="3023"/>
                    <a:pt x="1" y="3790"/>
                  </a:cubicBezTo>
                  <a:cubicBezTo>
                    <a:pt x="1" y="4555"/>
                    <a:pt x="607" y="5161"/>
                    <a:pt x="1333" y="5242"/>
                  </a:cubicBezTo>
                  <a:lnTo>
                    <a:pt x="1897" y="5323"/>
                  </a:lnTo>
                  <a:lnTo>
                    <a:pt x="1897" y="8023"/>
                  </a:lnTo>
                  <a:cubicBezTo>
                    <a:pt x="1897" y="8426"/>
                    <a:pt x="2259" y="8748"/>
                    <a:pt x="2662" y="8748"/>
                  </a:cubicBezTo>
                  <a:lnTo>
                    <a:pt x="3027" y="8748"/>
                  </a:lnTo>
                  <a:cubicBezTo>
                    <a:pt x="3468" y="8748"/>
                    <a:pt x="3791" y="8426"/>
                    <a:pt x="3791" y="8023"/>
                  </a:cubicBezTo>
                  <a:lnTo>
                    <a:pt x="3791" y="6732"/>
                  </a:lnTo>
                  <a:lnTo>
                    <a:pt x="4236" y="6048"/>
                  </a:lnTo>
                  <a:lnTo>
                    <a:pt x="5768" y="6813"/>
                  </a:lnTo>
                  <a:lnTo>
                    <a:pt x="5768" y="6974"/>
                  </a:lnTo>
                  <a:cubicBezTo>
                    <a:pt x="5768" y="7458"/>
                    <a:pt x="6172" y="7903"/>
                    <a:pt x="6655" y="7903"/>
                  </a:cubicBezTo>
                  <a:cubicBezTo>
                    <a:pt x="7178" y="7903"/>
                    <a:pt x="7581" y="7458"/>
                    <a:pt x="7581" y="6974"/>
                  </a:cubicBezTo>
                  <a:lnTo>
                    <a:pt x="7581" y="5523"/>
                  </a:lnTo>
                  <a:cubicBezTo>
                    <a:pt x="8349" y="5403"/>
                    <a:pt x="8914" y="4716"/>
                    <a:pt x="8914" y="3952"/>
                  </a:cubicBezTo>
                  <a:cubicBezTo>
                    <a:pt x="8914" y="3145"/>
                    <a:pt x="8349" y="2458"/>
                    <a:pt x="7581" y="2339"/>
                  </a:cubicBezTo>
                  <a:lnTo>
                    <a:pt x="7581" y="887"/>
                  </a:lnTo>
                  <a:cubicBezTo>
                    <a:pt x="7581" y="403"/>
                    <a:pt x="7178" y="0"/>
                    <a:pt x="6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4"/>
          <p:cNvGrpSpPr/>
          <p:nvPr/>
        </p:nvGrpSpPr>
        <p:grpSpPr>
          <a:xfrm>
            <a:off x="971543" y="1608917"/>
            <a:ext cx="336914" cy="326562"/>
            <a:chOff x="1731813" y="3506250"/>
            <a:chExt cx="459700" cy="445575"/>
          </a:xfrm>
        </p:grpSpPr>
        <p:sp>
          <p:nvSpPr>
            <p:cNvPr id="741" name="Google Shape;741;p34"/>
            <p:cNvSpPr/>
            <p:nvPr/>
          </p:nvSpPr>
          <p:spPr>
            <a:xfrm>
              <a:off x="1849738" y="3506250"/>
              <a:ext cx="223800" cy="220750"/>
            </a:xfrm>
            <a:custGeom>
              <a:rect b="b" l="l" r="r" t="t"/>
              <a:pathLst>
                <a:path extrusionOk="0" h="8830" w="8952">
                  <a:moveTo>
                    <a:pt x="7622" y="2942"/>
                  </a:moveTo>
                  <a:cubicBezTo>
                    <a:pt x="8064" y="3065"/>
                    <a:pt x="8429" y="3468"/>
                    <a:pt x="8429" y="3991"/>
                  </a:cubicBezTo>
                  <a:cubicBezTo>
                    <a:pt x="8429" y="4475"/>
                    <a:pt x="8064" y="4878"/>
                    <a:pt x="7622" y="5000"/>
                  </a:cubicBezTo>
                  <a:lnTo>
                    <a:pt x="7622" y="2942"/>
                  </a:lnTo>
                  <a:close/>
                  <a:moveTo>
                    <a:pt x="6693" y="565"/>
                  </a:moveTo>
                  <a:cubicBezTo>
                    <a:pt x="6897" y="565"/>
                    <a:pt x="7058" y="726"/>
                    <a:pt x="7058" y="926"/>
                  </a:cubicBezTo>
                  <a:lnTo>
                    <a:pt x="7058" y="7016"/>
                  </a:lnTo>
                  <a:cubicBezTo>
                    <a:pt x="7058" y="7216"/>
                    <a:pt x="6897" y="7378"/>
                    <a:pt x="6693" y="7378"/>
                  </a:cubicBezTo>
                  <a:cubicBezTo>
                    <a:pt x="6493" y="7378"/>
                    <a:pt x="6332" y="7216"/>
                    <a:pt x="6332" y="7016"/>
                  </a:cubicBezTo>
                  <a:lnTo>
                    <a:pt x="6332" y="3668"/>
                  </a:lnTo>
                  <a:cubicBezTo>
                    <a:pt x="6332" y="3507"/>
                    <a:pt x="6210" y="3387"/>
                    <a:pt x="6048" y="3387"/>
                  </a:cubicBezTo>
                  <a:cubicBezTo>
                    <a:pt x="5887" y="3387"/>
                    <a:pt x="5768" y="3507"/>
                    <a:pt x="5768" y="3668"/>
                  </a:cubicBezTo>
                  <a:lnTo>
                    <a:pt x="5768" y="6249"/>
                  </a:lnTo>
                  <a:lnTo>
                    <a:pt x="3268" y="4958"/>
                  </a:lnTo>
                  <a:lnTo>
                    <a:pt x="3187" y="4958"/>
                  </a:lnTo>
                  <a:lnTo>
                    <a:pt x="1413" y="4758"/>
                  </a:lnTo>
                  <a:cubicBezTo>
                    <a:pt x="929" y="4716"/>
                    <a:pt x="565" y="4313"/>
                    <a:pt x="565" y="3829"/>
                  </a:cubicBezTo>
                  <a:cubicBezTo>
                    <a:pt x="565" y="3307"/>
                    <a:pt x="929" y="2904"/>
                    <a:pt x="1413" y="2862"/>
                  </a:cubicBezTo>
                  <a:lnTo>
                    <a:pt x="3187" y="2700"/>
                  </a:lnTo>
                  <a:cubicBezTo>
                    <a:pt x="3226" y="2662"/>
                    <a:pt x="3268" y="2662"/>
                    <a:pt x="3268" y="2662"/>
                  </a:cubicBezTo>
                  <a:lnTo>
                    <a:pt x="5768" y="1371"/>
                  </a:lnTo>
                  <a:lnTo>
                    <a:pt x="5768" y="2500"/>
                  </a:lnTo>
                  <a:cubicBezTo>
                    <a:pt x="5768" y="2662"/>
                    <a:pt x="5887" y="2781"/>
                    <a:pt x="6048" y="2781"/>
                  </a:cubicBezTo>
                  <a:cubicBezTo>
                    <a:pt x="6210" y="2781"/>
                    <a:pt x="6332" y="2662"/>
                    <a:pt x="6332" y="2500"/>
                  </a:cubicBezTo>
                  <a:lnTo>
                    <a:pt x="6332" y="926"/>
                  </a:lnTo>
                  <a:cubicBezTo>
                    <a:pt x="6332" y="726"/>
                    <a:pt x="6493" y="565"/>
                    <a:pt x="6693" y="565"/>
                  </a:cubicBezTo>
                  <a:close/>
                  <a:moveTo>
                    <a:pt x="2461" y="5404"/>
                  </a:moveTo>
                  <a:lnTo>
                    <a:pt x="3065" y="5484"/>
                  </a:lnTo>
                  <a:lnTo>
                    <a:pt x="3752" y="5845"/>
                  </a:lnTo>
                  <a:lnTo>
                    <a:pt x="3306" y="6571"/>
                  </a:lnTo>
                  <a:cubicBezTo>
                    <a:pt x="3268" y="6613"/>
                    <a:pt x="3268" y="6652"/>
                    <a:pt x="3268" y="6694"/>
                  </a:cubicBezTo>
                  <a:lnTo>
                    <a:pt x="3268" y="8065"/>
                  </a:lnTo>
                  <a:cubicBezTo>
                    <a:pt x="3268" y="8184"/>
                    <a:pt x="3145" y="8265"/>
                    <a:pt x="3065" y="8265"/>
                  </a:cubicBezTo>
                  <a:lnTo>
                    <a:pt x="2661" y="8265"/>
                  </a:lnTo>
                  <a:cubicBezTo>
                    <a:pt x="2542" y="8265"/>
                    <a:pt x="2461" y="8184"/>
                    <a:pt x="2461" y="8065"/>
                  </a:cubicBezTo>
                  <a:lnTo>
                    <a:pt x="2461" y="5404"/>
                  </a:lnTo>
                  <a:close/>
                  <a:moveTo>
                    <a:pt x="6693" y="0"/>
                  </a:moveTo>
                  <a:cubicBezTo>
                    <a:pt x="6252" y="0"/>
                    <a:pt x="5887" y="323"/>
                    <a:pt x="5806" y="765"/>
                  </a:cubicBezTo>
                  <a:lnTo>
                    <a:pt x="3065" y="2136"/>
                  </a:lnTo>
                  <a:lnTo>
                    <a:pt x="1371" y="2339"/>
                  </a:lnTo>
                  <a:cubicBezTo>
                    <a:pt x="606" y="2420"/>
                    <a:pt x="0" y="3065"/>
                    <a:pt x="0" y="3829"/>
                  </a:cubicBezTo>
                  <a:cubicBezTo>
                    <a:pt x="0" y="4597"/>
                    <a:pt x="606" y="5200"/>
                    <a:pt x="1371" y="5281"/>
                  </a:cubicBezTo>
                  <a:lnTo>
                    <a:pt x="1935" y="5362"/>
                  </a:lnTo>
                  <a:lnTo>
                    <a:pt x="1935" y="8065"/>
                  </a:lnTo>
                  <a:cubicBezTo>
                    <a:pt x="1935" y="8468"/>
                    <a:pt x="2258" y="8829"/>
                    <a:pt x="2661" y="8829"/>
                  </a:cubicBezTo>
                  <a:lnTo>
                    <a:pt x="3065" y="8829"/>
                  </a:lnTo>
                  <a:cubicBezTo>
                    <a:pt x="3468" y="8829"/>
                    <a:pt x="3790" y="8468"/>
                    <a:pt x="3790" y="8065"/>
                  </a:cubicBezTo>
                  <a:lnTo>
                    <a:pt x="3790" y="6775"/>
                  </a:lnTo>
                  <a:lnTo>
                    <a:pt x="4235" y="6087"/>
                  </a:lnTo>
                  <a:lnTo>
                    <a:pt x="5768" y="6855"/>
                  </a:lnTo>
                  <a:lnTo>
                    <a:pt x="5768" y="7016"/>
                  </a:lnTo>
                  <a:cubicBezTo>
                    <a:pt x="5768" y="7539"/>
                    <a:pt x="6171" y="7942"/>
                    <a:pt x="6693" y="7942"/>
                  </a:cubicBezTo>
                  <a:cubicBezTo>
                    <a:pt x="7177" y="7942"/>
                    <a:pt x="7622" y="7539"/>
                    <a:pt x="7622" y="7016"/>
                  </a:cubicBezTo>
                  <a:lnTo>
                    <a:pt x="7622" y="5565"/>
                  </a:lnTo>
                  <a:cubicBezTo>
                    <a:pt x="8387" y="5442"/>
                    <a:pt x="8952" y="4758"/>
                    <a:pt x="8952" y="3991"/>
                  </a:cubicBezTo>
                  <a:cubicBezTo>
                    <a:pt x="8952" y="3184"/>
                    <a:pt x="8387" y="2500"/>
                    <a:pt x="7622" y="2378"/>
                  </a:cubicBezTo>
                  <a:lnTo>
                    <a:pt x="7622" y="926"/>
                  </a:lnTo>
                  <a:cubicBezTo>
                    <a:pt x="7622" y="442"/>
                    <a:pt x="7177" y="0"/>
                    <a:pt x="6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1731813" y="3617125"/>
              <a:ext cx="459700" cy="334700"/>
            </a:xfrm>
            <a:custGeom>
              <a:rect b="b" l="l" r="r" t="t"/>
              <a:pathLst>
                <a:path extrusionOk="0" h="13388" w="18388">
                  <a:moveTo>
                    <a:pt x="17823" y="11533"/>
                  </a:moveTo>
                  <a:lnTo>
                    <a:pt x="17823" y="11855"/>
                  </a:lnTo>
                  <a:cubicBezTo>
                    <a:pt x="17823" y="12420"/>
                    <a:pt x="17378" y="12862"/>
                    <a:pt x="16814" y="12862"/>
                  </a:cubicBezTo>
                  <a:lnTo>
                    <a:pt x="1533" y="12862"/>
                  </a:lnTo>
                  <a:cubicBezTo>
                    <a:pt x="1007" y="12862"/>
                    <a:pt x="524" y="12420"/>
                    <a:pt x="524" y="11855"/>
                  </a:cubicBezTo>
                  <a:lnTo>
                    <a:pt x="524" y="11533"/>
                  </a:lnTo>
                  <a:close/>
                  <a:moveTo>
                    <a:pt x="1695" y="1"/>
                  </a:moveTo>
                  <a:cubicBezTo>
                    <a:pt x="1169" y="1"/>
                    <a:pt x="727" y="443"/>
                    <a:pt x="727" y="969"/>
                  </a:cubicBezTo>
                  <a:lnTo>
                    <a:pt x="727" y="10968"/>
                  </a:lnTo>
                  <a:lnTo>
                    <a:pt x="362" y="10968"/>
                  </a:lnTo>
                  <a:cubicBezTo>
                    <a:pt x="162" y="10968"/>
                    <a:pt x="1" y="11130"/>
                    <a:pt x="1" y="11330"/>
                  </a:cubicBezTo>
                  <a:lnTo>
                    <a:pt x="1" y="11855"/>
                  </a:lnTo>
                  <a:cubicBezTo>
                    <a:pt x="1" y="12701"/>
                    <a:pt x="685" y="13388"/>
                    <a:pt x="1533" y="13388"/>
                  </a:cubicBezTo>
                  <a:lnTo>
                    <a:pt x="16814" y="13388"/>
                  </a:lnTo>
                  <a:cubicBezTo>
                    <a:pt x="17662" y="13388"/>
                    <a:pt x="18388" y="12701"/>
                    <a:pt x="18388" y="11855"/>
                  </a:cubicBezTo>
                  <a:lnTo>
                    <a:pt x="18388" y="11330"/>
                  </a:lnTo>
                  <a:cubicBezTo>
                    <a:pt x="18388" y="11130"/>
                    <a:pt x="18226" y="10968"/>
                    <a:pt x="18023" y="10968"/>
                  </a:cubicBezTo>
                  <a:lnTo>
                    <a:pt x="17620" y="10968"/>
                  </a:lnTo>
                  <a:lnTo>
                    <a:pt x="17620" y="969"/>
                  </a:lnTo>
                  <a:cubicBezTo>
                    <a:pt x="17620" y="443"/>
                    <a:pt x="17217" y="1"/>
                    <a:pt x="16694" y="1"/>
                  </a:cubicBezTo>
                  <a:lnTo>
                    <a:pt x="14356" y="1"/>
                  </a:lnTo>
                  <a:cubicBezTo>
                    <a:pt x="14233" y="1"/>
                    <a:pt x="14114" y="120"/>
                    <a:pt x="14114" y="281"/>
                  </a:cubicBezTo>
                  <a:cubicBezTo>
                    <a:pt x="14114" y="443"/>
                    <a:pt x="14233" y="565"/>
                    <a:pt x="14356" y="565"/>
                  </a:cubicBezTo>
                  <a:lnTo>
                    <a:pt x="16694" y="565"/>
                  </a:lnTo>
                  <a:cubicBezTo>
                    <a:pt x="16894" y="565"/>
                    <a:pt x="17097" y="727"/>
                    <a:pt x="17097" y="969"/>
                  </a:cubicBezTo>
                  <a:lnTo>
                    <a:pt x="17097" y="10968"/>
                  </a:lnTo>
                  <a:lnTo>
                    <a:pt x="1291" y="10968"/>
                  </a:lnTo>
                  <a:lnTo>
                    <a:pt x="1291" y="969"/>
                  </a:lnTo>
                  <a:cubicBezTo>
                    <a:pt x="1291" y="727"/>
                    <a:pt x="1453" y="565"/>
                    <a:pt x="1695" y="565"/>
                  </a:cubicBezTo>
                  <a:lnTo>
                    <a:pt x="4114" y="565"/>
                  </a:lnTo>
                  <a:cubicBezTo>
                    <a:pt x="4275" y="565"/>
                    <a:pt x="4394" y="443"/>
                    <a:pt x="4394" y="281"/>
                  </a:cubicBezTo>
                  <a:cubicBezTo>
                    <a:pt x="4394" y="120"/>
                    <a:pt x="4275" y="1"/>
                    <a:pt x="4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2066488" y="3644300"/>
              <a:ext cx="79625" cy="233900"/>
            </a:xfrm>
            <a:custGeom>
              <a:rect b="b" l="l" r="r" t="t"/>
              <a:pathLst>
                <a:path extrusionOk="0" h="9356" w="3185">
                  <a:moveTo>
                    <a:pt x="243" y="1"/>
                  </a:moveTo>
                  <a:cubicBezTo>
                    <a:pt x="120" y="1"/>
                    <a:pt x="1" y="124"/>
                    <a:pt x="1" y="285"/>
                  </a:cubicBezTo>
                  <a:cubicBezTo>
                    <a:pt x="1" y="446"/>
                    <a:pt x="120" y="565"/>
                    <a:pt x="243" y="565"/>
                  </a:cubicBezTo>
                  <a:lnTo>
                    <a:pt x="2620" y="565"/>
                  </a:lnTo>
                  <a:lnTo>
                    <a:pt x="2620" y="8791"/>
                  </a:lnTo>
                  <a:lnTo>
                    <a:pt x="604" y="8791"/>
                  </a:lnTo>
                  <a:cubicBezTo>
                    <a:pt x="443" y="8791"/>
                    <a:pt x="323" y="8914"/>
                    <a:pt x="323" y="9075"/>
                  </a:cubicBezTo>
                  <a:cubicBezTo>
                    <a:pt x="323" y="9236"/>
                    <a:pt x="443" y="9356"/>
                    <a:pt x="604" y="9356"/>
                  </a:cubicBezTo>
                  <a:lnTo>
                    <a:pt x="2904" y="9356"/>
                  </a:lnTo>
                  <a:cubicBezTo>
                    <a:pt x="3065" y="9356"/>
                    <a:pt x="3185" y="9236"/>
                    <a:pt x="3185" y="9075"/>
                  </a:cubicBezTo>
                  <a:lnTo>
                    <a:pt x="3185" y="285"/>
                  </a:lnTo>
                  <a:cubicBezTo>
                    <a:pt x="3185" y="124"/>
                    <a:pt x="3065" y="1"/>
                    <a:pt x="2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1777138" y="3644300"/>
              <a:ext cx="282275" cy="233900"/>
            </a:xfrm>
            <a:custGeom>
              <a:rect b="b" l="l" r="r" t="t"/>
              <a:pathLst>
                <a:path extrusionOk="0" h="9356" w="11291">
                  <a:moveTo>
                    <a:pt x="285" y="1"/>
                  </a:moveTo>
                  <a:cubicBezTo>
                    <a:pt x="123" y="1"/>
                    <a:pt x="1" y="124"/>
                    <a:pt x="1" y="285"/>
                  </a:cubicBezTo>
                  <a:lnTo>
                    <a:pt x="1" y="9075"/>
                  </a:lnTo>
                  <a:cubicBezTo>
                    <a:pt x="1" y="9236"/>
                    <a:pt x="123" y="9356"/>
                    <a:pt x="285" y="9356"/>
                  </a:cubicBezTo>
                  <a:lnTo>
                    <a:pt x="11010" y="9356"/>
                  </a:lnTo>
                  <a:cubicBezTo>
                    <a:pt x="11172" y="9356"/>
                    <a:pt x="11291" y="9236"/>
                    <a:pt x="11291" y="9075"/>
                  </a:cubicBezTo>
                  <a:cubicBezTo>
                    <a:pt x="11291" y="8914"/>
                    <a:pt x="11172" y="8791"/>
                    <a:pt x="11010" y="8791"/>
                  </a:cubicBezTo>
                  <a:lnTo>
                    <a:pt x="527" y="8791"/>
                  </a:lnTo>
                  <a:lnTo>
                    <a:pt x="527" y="565"/>
                  </a:lnTo>
                  <a:lnTo>
                    <a:pt x="3269" y="565"/>
                  </a:lnTo>
                  <a:cubicBezTo>
                    <a:pt x="3388" y="565"/>
                    <a:pt x="3510" y="446"/>
                    <a:pt x="3510" y="285"/>
                  </a:cubicBezTo>
                  <a:cubicBezTo>
                    <a:pt x="3510" y="124"/>
                    <a:pt x="3388" y="1"/>
                    <a:pt x="3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1854813" y="3773350"/>
              <a:ext cx="213725" cy="59525"/>
            </a:xfrm>
            <a:custGeom>
              <a:rect b="b" l="l" r="r" t="t"/>
              <a:pathLst>
                <a:path extrusionOk="0" h="2381" w="8549">
                  <a:moveTo>
                    <a:pt x="565" y="0"/>
                  </a:moveTo>
                  <a:cubicBezTo>
                    <a:pt x="242" y="0"/>
                    <a:pt x="0" y="242"/>
                    <a:pt x="0" y="565"/>
                  </a:cubicBezTo>
                  <a:lnTo>
                    <a:pt x="0" y="1816"/>
                  </a:lnTo>
                  <a:cubicBezTo>
                    <a:pt x="0" y="2139"/>
                    <a:pt x="242" y="2381"/>
                    <a:pt x="565" y="2381"/>
                  </a:cubicBezTo>
                  <a:lnTo>
                    <a:pt x="7984" y="2381"/>
                  </a:lnTo>
                  <a:cubicBezTo>
                    <a:pt x="8307" y="2381"/>
                    <a:pt x="8549" y="2139"/>
                    <a:pt x="8549" y="1816"/>
                  </a:cubicBezTo>
                  <a:lnTo>
                    <a:pt x="8549" y="565"/>
                  </a:lnTo>
                  <a:cubicBezTo>
                    <a:pt x="8549" y="242"/>
                    <a:pt x="8307" y="0"/>
                    <a:pt x="7984" y="0"/>
                  </a:cubicBezTo>
                  <a:lnTo>
                    <a:pt x="3103" y="0"/>
                  </a:lnTo>
                  <a:cubicBezTo>
                    <a:pt x="2942" y="0"/>
                    <a:pt x="2823" y="123"/>
                    <a:pt x="2823" y="242"/>
                  </a:cubicBezTo>
                  <a:cubicBezTo>
                    <a:pt x="2823" y="403"/>
                    <a:pt x="2942" y="526"/>
                    <a:pt x="3103" y="526"/>
                  </a:cubicBezTo>
                  <a:lnTo>
                    <a:pt x="7984" y="526"/>
                  </a:lnTo>
                  <a:cubicBezTo>
                    <a:pt x="7984" y="526"/>
                    <a:pt x="8023" y="526"/>
                    <a:pt x="8023" y="565"/>
                  </a:cubicBezTo>
                  <a:lnTo>
                    <a:pt x="8023" y="1816"/>
                  </a:lnTo>
                  <a:cubicBezTo>
                    <a:pt x="8023" y="1855"/>
                    <a:pt x="7984" y="1855"/>
                    <a:pt x="7984" y="1855"/>
                  </a:cubicBezTo>
                  <a:lnTo>
                    <a:pt x="565" y="1855"/>
                  </a:lnTo>
                  <a:cubicBezTo>
                    <a:pt x="523" y="1855"/>
                    <a:pt x="523" y="1855"/>
                    <a:pt x="523" y="1816"/>
                  </a:cubicBezTo>
                  <a:lnTo>
                    <a:pt x="523" y="565"/>
                  </a:lnTo>
                  <a:cubicBezTo>
                    <a:pt x="523" y="526"/>
                    <a:pt x="523" y="526"/>
                    <a:pt x="565" y="526"/>
                  </a:cubicBezTo>
                  <a:lnTo>
                    <a:pt x="1936" y="526"/>
                  </a:lnTo>
                  <a:cubicBezTo>
                    <a:pt x="2097" y="526"/>
                    <a:pt x="2216" y="403"/>
                    <a:pt x="2216" y="242"/>
                  </a:cubicBezTo>
                  <a:cubicBezTo>
                    <a:pt x="2216" y="123"/>
                    <a:pt x="209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35"/>
          <p:cNvSpPr/>
          <p:nvPr/>
        </p:nvSpPr>
        <p:spPr>
          <a:xfrm>
            <a:off x="1251988" y="127656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51" name="Google Shape;751;p35"/>
          <p:cNvSpPr/>
          <p:nvPr/>
        </p:nvSpPr>
        <p:spPr>
          <a:xfrm>
            <a:off x="1251988" y="363771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52" name="Google Shape;752;p35"/>
          <p:cNvSpPr/>
          <p:nvPr/>
        </p:nvSpPr>
        <p:spPr>
          <a:xfrm>
            <a:off x="1251988" y="245146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53" name="Google Shape;753;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Medium"/>
                <a:ea typeface="Poppins Medium"/>
                <a:cs typeface="Poppins Medium"/>
                <a:sym typeface="Poppins Medium"/>
              </a:rPr>
              <a:t>Three ideas</a:t>
            </a:r>
            <a:endParaRPr>
              <a:latin typeface="Poppins Medium"/>
              <a:ea typeface="Poppins Medium"/>
              <a:cs typeface="Poppins Medium"/>
              <a:sym typeface="Poppins Medium"/>
            </a:endParaRPr>
          </a:p>
        </p:txBody>
      </p:sp>
      <p:sp>
        <p:nvSpPr>
          <p:cNvPr id="754" name="Google Shape;754;p35"/>
          <p:cNvSpPr txBox="1"/>
          <p:nvPr>
            <p:ph idx="4" type="subTitle"/>
          </p:nvPr>
        </p:nvSpPr>
        <p:spPr>
          <a:xfrm>
            <a:off x="1846610" y="1275975"/>
            <a:ext cx="6528300" cy="4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55" name="Google Shape;755;p35"/>
          <p:cNvSpPr txBox="1"/>
          <p:nvPr>
            <p:ph idx="5" type="subTitle"/>
          </p:nvPr>
        </p:nvSpPr>
        <p:spPr>
          <a:xfrm>
            <a:off x="1846610" y="2456852"/>
            <a:ext cx="6528300" cy="4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56" name="Google Shape;756;p35"/>
          <p:cNvSpPr txBox="1"/>
          <p:nvPr>
            <p:ph idx="1" type="subTitle"/>
          </p:nvPr>
        </p:nvSpPr>
        <p:spPr>
          <a:xfrm>
            <a:off x="1846601" y="1629025"/>
            <a:ext cx="6528300" cy="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757" name="Google Shape;757;p35"/>
          <p:cNvSpPr txBox="1"/>
          <p:nvPr>
            <p:ph idx="2" type="subTitle"/>
          </p:nvPr>
        </p:nvSpPr>
        <p:spPr>
          <a:xfrm>
            <a:off x="1846601" y="2809900"/>
            <a:ext cx="6528300" cy="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758" name="Google Shape;758;p35"/>
          <p:cNvSpPr txBox="1"/>
          <p:nvPr>
            <p:ph idx="3" type="subTitle"/>
          </p:nvPr>
        </p:nvSpPr>
        <p:spPr>
          <a:xfrm>
            <a:off x="1846601" y="3990775"/>
            <a:ext cx="6528300" cy="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It’s the sixth planet from the Sun and was named after a Roman god</a:t>
            </a:r>
            <a:endParaRPr/>
          </a:p>
        </p:txBody>
      </p:sp>
      <p:sp>
        <p:nvSpPr>
          <p:cNvPr id="759" name="Google Shape;759;p35"/>
          <p:cNvSpPr txBox="1"/>
          <p:nvPr>
            <p:ph idx="6" type="subTitle"/>
          </p:nvPr>
        </p:nvSpPr>
        <p:spPr>
          <a:xfrm>
            <a:off x="1846603" y="3637726"/>
            <a:ext cx="6528300" cy="4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760" name="Google Shape;760;p35"/>
          <p:cNvGrpSpPr/>
          <p:nvPr/>
        </p:nvGrpSpPr>
        <p:grpSpPr>
          <a:xfrm>
            <a:off x="1336558" y="1357723"/>
            <a:ext cx="348960" cy="355221"/>
            <a:chOff x="3984763" y="1499200"/>
            <a:chExt cx="448650" cy="456700"/>
          </a:xfrm>
        </p:grpSpPr>
        <p:sp>
          <p:nvSpPr>
            <p:cNvPr id="761" name="Google Shape;761;p35"/>
            <p:cNvSpPr/>
            <p:nvPr/>
          </p:nvSpPr>
          <p:spPr>
            <a:xfrm>
              <a:off x="4157188" y="1883300"/>
              <a:ext cx="77600" cy="13075"/>
            </a:xfrm>
            <a:custGeom>
              <a:rect b="b" l="l" r="r" t="t"/>
              <a:pathLst>
                <a:path extrusionOk="0" h="523" w="3104">
                  <a:moveTo>
                    <a:pt x="281" y="0"/>
                  </a:moveTo>
                  <a:cubicBezTo>
                    <a:pt x="120" y="0"/>
                    <a:pt x="0" y="120"/>
                    <a:pt x="0" y="242"/>
                  </a:cubicBezTo>
                  <a:cubicBezTo>
                    <a:pt x="0" y="403"/>
                    <a:pt x="120" y="523"/>
                    <a:pt x="281" y="523"/>
                  </a:cubicBezTo>
                  <a:lnTo>
                    <a:pt x="2823" y="523"/>
                  </a:lnTo>
                  <a:cubicBezTo>
                    <a:pt x="2984" y="523"/>
                    <a:pt x="3104" y="403"/>
                    <a:pt x="3104" y="242"/>
                  </a:cubicBezTo>
                  <a:cubicBezTo>
                    <a:pt x="3104" y="120"/>
                    <a:pt x="2984" y="0"/>
                    <a:pt x="2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4249938" y="1629275"/>
              <a:ext cx="109850" cy="267100"/>
            </a:xfrm>
            <a:custGeom>
              <a:rect b="b" l="l" r="r" t="t"/>
              <a:pathLst>
                <a:path extrusionOk="0" h="10684" w="4394">
                  <a:moveTo>
                    <a:pt x="3345" y="2539"/>
                  </a:moveTo>
                  <a:cubicBezTo>
                    <a:pt x="3629" y="2539"/>
                    <a:pt x="3871" y="2781"/>
                    <a:pt x="3871" y="3065"/>
                  </a:cubicBezTo>
                  <a:cubicBezTo>
                    <a:pt x="3871" y="3345"/>
                    <a:pt x="3629" y="3587"/>
                    <a:pt x="3345" y="3587"/>
                  </a:cubicBezTo>
                  <a:lnTo>
                    <a:pt x="1813" y="3587"/>
                  </a:lnTo>
                  <a:cubicBezTo>
                    <a:pt x="1532" y="3587"/>
                    <a:pt x="1290" y="3345"/>
                    <a:pt x="1290" y="3065"/>
                  </a:cubicBezTo>
                  <a:cubicBezTo>
                    <a:pt x="1290" y="2781"/>
                    <a:pt x="1532" y="2539"/>
                    <a:pt x="1813" y="2539"/>
                  </a:cubicBezTo>
                  <a:close/>
                  <a:moveTo>
                    <a:pt x="3345" y="4113"/>
                  </a:moveTo>
                  <a:cubicBezTo>
                    <a:pt x="3629" y="4113"/>
                    <a:pt x="3871" y="4313"/>
                    <a:pt x="3871" y="4597"/>
                  </a:cubicBezTo>
                  <a:cubicBezTo>
                    <a:pt x="3871" y="4877"/>
                    <a:pt x="3629" y="5119"/>
                    <a:pt x="3345" y="5119"/>
                  </a:cubicBezTo>
                  <a:lnTo>
                    <a:pt x="1813" y="5119"/>
                  </a:lnTo>
                  <a:cubicBezTo>
                    <a:pt x="1532" y="5119"/>
                    <a:pt x="1290" y="4877"/>
                    <a:pt x="1290" y="4597"/>
                  </a:cubicBezTo>
                  <a:cubicBezTo>
                    <a:pt x="1290" y="4313"/>
                    <a:pt x="1532" y="4113"/>
                    <a:pt x="1813" y="4113"/>
                  </a:cubicBezTo>
                  <a:close/>
                  <a:moveTo>
                    <a:pt x="3345" y="5645"/>
                  </a:moveTo>
                  <a:cubicBezTo>
                    <a:pt x="3629" y="5645"/>
                    <a:pt x="3871" y="5887"/>
                    <a:pt x="3871" y="6168"/>
                  </a:cubicBezTo>
                  <a:cubicBezTo>
                    <a:pt x="3871" y="6452"/>
                    <a:pt x="3629" y="6694"/>
                    <a:pt x="3345" y="6694"/>
                  </a:cubicBezTo>
                  <a:lnTo>
                    <a:pt x="1813" y="6694"/>
                  </a:lnTo>
                  <a:cubicBezTo>
                    <a:pt x="1532" y="6694"/>
                    <a:pt x="1290" y="6452"/>
                    <a:pt x="1290" y="6168"/>
                  </a:cubicBezTo>
                  <a:cubicBezTo>
                    <a:pt x="1290" y="5887"/>
                    <a:pt x="1532" y="5645"/>
                    <a:pt x="1813" y="5645"/>
                  </a:cubicBezTo>
                  <a:close/>
                  <a:moveTo>
                    <a:pt x="3065" y="0"/>
                  </a:moveTo>
                  <a:cubicBezTo>
                    <a:pt x="2942" y="0"/>
                    <a:pt x="2823" y="119"/>
                    <a:pt x="2823" y="281"/>
                  </a:cubicBezTo>
                  <a:lnTo>
                    <a:pt x="2823" y="2016"/>
                  </a:lnTo>
                  <a:lnTo>
                    <a:pt x="1813" y="2016"/>
                  </a:lnTo>
                  <a:cubicBezTo>
                    <a:pt x="1248" y="2016"/>
                    <a:pt x="765" y="2500"/>
                    <a:pt x="765" y="3065"/>
                  </a:cubicBezTo>
                  <a:cubicBezTo>
                    <a:pt x="765" y="3387"/>
                    <a:pt x="887" y="3629"/>
                    <a:pt x="1129" y="3829"/>
                  </a:cubicBezTo>
                  <a:cubicBezTo>
                    <a:pt x="887" y="4032"/>
                    <a:pt x="765" y="4313"/>
                    <a:pt x="765" y="4597"/>
                  </a:cubicBezTo>
                  <a:cubicBezTo>
                    <a:pt x="765" y="4919"/>
                    <a:pt x="887" y="5200"/>
                    <a:pt x="1129" y="5403"/>
                  </a:cubicBezTo>
                  <a:cubicBezTo>
                    <a:pt x="887" y="5565"/>
                    <a:pt x="765" y="5845"/>
                    <a:pt x="765" y="6168"/>
                  </a:cubicBezTo>
                  <a:cubicBezTo>
                    <a:pt x="765" y="6732"/>
                    <a:pt x="1248" y="7216"/>
                    <a:pt x="1813" y="7216"/>
                  </a:cubicBezTo>
                  <a:lnTo>
                    <a:pt x="2823" y="7216"/>
                  </a:lnTo>
                  <a:lnTo>
                    <a:pt x="2823" y="8548"/>
                  </a:lnTo>
                  <a:cubicBezTo>
                    <a:pt x="2823" y="9435"/>
                    <a:pt x="2097" y="10161"/>
                    <a:pt x="1210" y="10161"/>
                  </a:cubicBezTo>
                  <a:lnTo>
                    <a:pt x="242" y="10161"/>
                  </a:lnTo>
                  <a:cubicBezTo>
                    <a:pt x="119" y="10161"/>
                    <a:pt x="0" y="10281"/>
                    <a:pt x="0" y="10403"/>
                  </a:cubicBezTo>
                  <a:cubicBezTo>
                    <a:pt x="0" y="10564"/>
                    <a:pt x="119" y="10684"/>
                    <a:pt x="242" y="10684"/>
                  </a:cubicBezTo>
                  <a:lnTo>
                    <a:pt x="1210" y="10684"/>
                  </a:lnTo>
                  <a:cubicBezTo>
                    <a:pt x="2377" y="10684"/>
                    <a:pt x="3345" y="9716"/>
                    <a:pt x="3345" y="8548"/>
                  </a:cubicBezTo>
                  <a:lnTo>
                    <a:pt x="3345" y="7216"/>
                  </a:lnTo>
                  <a:cubicBezTo>
                    <a:pt x="3952" y="7216"/>
                    <a:pt x="4394" y="6732"/>
                    <a:pt x="4394" y="6168"/>
                  </a:cubicBezTo>
                  <a:cubicBezTo>
                    <a:pt x="4394" y="5845"/>
                    <a:pt x="4274" y="5565"/>
                    <a:pt x="4071" y="5403"/>
                  </a:cubicBezTo>
                  <a:cubicBezTo>
                    <a:pt x="4274" y="5200"/>
                    <a:pt x="4394" y="4919"/>
                    <a:pt x="4394" y="4597"/>
                  </a:cubicBezTo>
                  <a:cubicBezTo>
                    <a:pt x="4394" y="4313"/>
                    <a:pt x="4274" y="4032"/>
                    <a:pt x="4071" y="3829"/>
                  </a:cubicBezTo>
                  <a:cubicBezTo>
                    <a:pt x="4274" y="3629"/>
                    <a:pt x="4394" y="3387"/>
                    <a:pt x="4394" y="3065"/>
                  </a:cubicBezTo>
                  <a:cubicBezTo>
                    <a:pt x="4394" y="2500"/>
                    <a:pt x="3952" y="2016"/>
                    <a:pt x="3345" y="2016"/>
                  </a:cubicBezTo>
                  <a:lnTo>
                    <a:pt x="3345" y="281"/>
                  </a:lnTo>
                  <a:cubicBezTo>
                    <a:pt x="3345" y="119"/>
                    <a:pt x="3226" y="0"/>
                    <a:pt x="3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4096713" y="1499200"/>
              <a:ext cx="115900" cy="138150"/>
            </a:xfrm>
            <a:custGeom>
              <a:rect b="b" l="l" r="r" t="t"/>
              <a:pathLst>
                <a:path extrusionOk="0" h="5526" w="4636">
                  <a:moveTo>
                    <a:pt x="2136" y="0"/>
                  </a:moveTo>
                  <a:cubicBezTo>
                    <a:pt x="968" y="0"/>
                    <a:pt x="0" y="929"/>
                    <a:pt x="0" y="2097"/>
                  </a:cubicBezTo>
                  <a:lnTo>
                    <a:pt x="0" y="5242"/>
                  </a:lnTo>
                  <a:cubicBezTo>
                    <a:pt x="0" y="5403"/>
                    <a:pt x="120" y="5526"/>
                    <a:pt x="281" y="5526"/>
                  </a:cubicBezTo>
                  <a:cubicBezTo>
                    <a:pt x="403" y="5526"/>
                    <a:pt x="523" y="5403"/>
                    <a:pt x="523" y="5242"/>
                  </a:cubicBezTo>
                  <a:lnTo>
                    <a:pt x="523" y="2097"/>
                  </a:lnTo>
                  <a:cubicBezTo>
                    <a:pt x="523" y="1252"/>
                    <a:pt x="1249" y="526"/>
                    <a:pt x="2136" y="526"/>
                  </a:cubicBezTo>
                  <a:lnTo>
                    <a:pt x="2216" y="526"/>
                  </a:lnTo>
                  <a:lnTo>
                    <a:pt x="2378" y="1171"/>
                  </a:lnTo>
                  <a:cubicBezTo>
                    <a:pt x="2539" y="1694"/>
                    <a:pt x="3023" y="2058"/>
                    <a:pt x="3548" y="2058"/>
                  </a:cubicBezTo>
                  <a:lnTo>
                    <a:pt x="4152" y="2058"/>
                  </a:lnTo>
                  <a:cubicBezTo>
                    <a:pt x="4313" y="2058"/>
                    <a:pt x="4436" y="1935"/>
                    <a:pt x="4436" y="1816"/>
                  </a:cubicBezTo>
                  <a:cubicBezTo>
                    <a:pt x="4436" y="1655"/>
                    <a:pt x="4313" y="1532"/>
                    <a:pt x="4152" y="1532"/>
                  </a:cubicBezTo>
                  <a:lnTo>
                    <a:pt x="3548" y="1532"/>
                  </a:lnTo>
                  <a:cubicBezTo>
                    <a:pt x="3265" y="1532"/>
                    <a:pt x="2984" y="1332"/>
                    <a:pt x="2903" y="1048"/>
                  </a:cubicBezTo>
                  <a:lnTo>
                    <a:pt x="2781" y="526"/>
                  </a:lnTo>
                  <a:lnTo>
                    <a:pt x="4394" y="526"/>
                  </a:lnTo>
                  <a:cubicBezTo>
                    <a:pt x="4516" y="526"/>
                    <a:pt x="4636" y="403"/>
                    <a:pt x="4636" y="242"/>
                  </a:cubicBezTo>
                  <a:cubicBezTo>
                    <a:pt x="4636" y="123"/>
                    <a:pt x="4516" y="0"/>
                    <a:pt x="4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4220663" y="1499200"/>
              <a:ext cx="212750" cy="118950"/>
            </a:xfrm>
            <a:custGeom>
              <a:rect b="b" l="l" r="r" t="t"/>
              <a:pathLst>
                <a:path extrusionOk="0" h="4758" w="8510">
                  <a:moveTo>
                    <a:pt x="1171" y="0"/>
                  </a:moveTo>
                  <a:cubicBezTo>
                    <a:pt x="526" y="0"/>
                    <a:pt x="0" y="526"/>
                    <a:pt x="0" y="1129"/>
                  </a:cubicBezTo>
                  <a:lnTo>
                    <a:pt x="0" y="3590"/>
                  </a:lnTo>
                  <a:cubicBezTo>
                    <a:pt x="0" y="4235"/>
                    <a:pt x="526" y="4758"/>
                    <a:pt x="1171" y="4758"/>
                  </a:cubicBezTo>
                  <a:lnTo>
                    <a:pt x="2542" y="4758"/>
                  </a:lnTo>
                  <a:cubicBezTo>
                    <a:pt x="2661" y="4758"/>
                    <a:pt x="2784" y="4639"/>
                    <a:pt x="2784" y="4477"/>
                  </a:cubicBezTo>
                  <a:cubicBezTo>
                    <a:pt x="2784" y="4355"/>
                    <a:pt x="2661" y="4235"/>
                    <a:pt x="2542" y="4235"/>
                  </a:cubicBezTo>
                  <a:lnTo>
                    <a:pt x="1171" y="4235"/>
                  </a:lnTo>
                  <a:cubicBezTo>
                    <a:pt x="807" y="4235"/>
                    <a:pt x="565" y="3952"/>
                    <a:pt x="565" y="3590"/>
                  </a:cubicBezTo>
                  <a:lnTo>
                    <a:pt x="565" y="1129"/>
                  </a:lnTo>
                  <a:cubicBezTo>
                    <a:pt x="565" y="806"/>
                    <a:pt x="807" y="526"/>
                    <a:pt x="1171" y="526"/>
                  </a:cubicBezTo>
                  <a:lnTo>
                    <a:pt x="7339" y="526"/>
                  </a:lnTo>
                  <a:cubicBezTo>
                    <a:pt x="7661" y="526"/>
                    <a:pt x="7945" y="806"/>
                    <a:pt x="7945" y="1129"/>
                  </a:cubicBezTo>
                  <a:lnTo>
                    <a:pt x="7945" y="3590"/>
                  </a:lnTo>
                  <a:cubicBezTo>
                    <a:pt x="7945" y="3952"/>
                    <a:pt x="7661" y="4235"/>
                    <a:pt x="7339" y="4235"/>
                  </a:cubicBezTo>
                  <a:lnTo>
                    <a:pt x="3671" y="4235"/>
                  </a:lnTo>
                  <a:cubicBezTo>
                    <a:pt x="3510" y="4235"/>
                    <a:pt x="3387" y="4355"/>
                    <a:pt x="3387" y="4477"/>
                  </a:cubicBezTo>
                  <a:cubicBezTo>
                    <a:pt x="3387" y="4639"/>
                    <a:pt x="3510" y="4758"/>
                    <a:pt x="3671" y="4758"/>
                  </a:cubicBezTo>
                  <a:lnTo>
                    <a:pt x="7339" y="4758"/>
                  </a:lnTo>
                  <a:cubicBezTo>
                    <a:pt x="7984" y="4758"/>
                    <a:pt x="8510" y="4235"/>
                    <a:pt x="8510" y="3590"/>
                  </a:cubicBezTo>
                  <a:lnTo>
                    <a:pt x="8510" y="1129"/>
                  </a:lnTo>
                  <a:cubicBezTo>
                    <a:pt x="8510" y="526"/>
                    <a:pt x="7984" y="0"/>
                    <a:pt x="7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a:off x="4255988" y="1533450"/>
              <a:ext cx="44375" cy="50450"/>
            </a:xfrm>
            <a:custGeom>
              <a:rect b="b" l="l" r="r" t="t"/>
              <a:pathLst>
                <a:path extrusionOk="0" h="2018" w="1775">
                  <a:moveTo>
                    <a:pt x="887" y="969"/>
                  </a:moveTo>
                  <a:lnTo>
                    <a:pt x="1048" y="1333"/>
                  </a:lnTo>
                  <a:lnTo>
                    <a:pt x="765" y="1333"/>
                  </a:lnTo>
                  <a:lnTo>
                    <a:pt x="887" y="969"/>
                  </a:lnTo>
                  <a:close/>
                  <a:moveTo>
                    <a:pt x="887" y="1"/>
                  </a:moveTo>
                  <a:cubicBezTo>
                    <a:pt x="765" y="1"/>
                    <a:pt x="684" y="82"/>
                    <a:pt x="603" y="204"/>
                  </a:cubicBezTo>
                  <a:lnTo>
                    <a:pt x="81" y="1656"/>
                  </a:lnTo>
                  <a:cubicBezTo>
                    <a:pt x="0" y="1775"/>
                    <a:pt x="81" y="1936"/>
                    <a:pt x="242" y="1978"/>
                  </a:cubicBezTo>
                  <a:cubicBezTo>
                    <a:pt x="242" y="1978"/>
                    <a:pt x="281" y="2017"/>
                    <a:pt x="323" y="2017"/>
                  </a:cubicBezTo>
                  <a:cubicBezTo>
                    <a:pt x="403" y="2017"/>
                    <a:pt x="523" y="1936"/>
                    <a:pt x="565" y="1856"/>
                  </a:cubicBezTo>
                  <a:lnTo>
                    <a:pt x="1248" y="1856"/>
                  </a:lnTo>
                  <a:cubicBezTo>
                    <a:pt x="1280" y="1948"/>
                    <a:pt x="1379" y="1993"/>
                    <a:pt x="1477" y="1993"/>
                  </a:cubicBezTo>
                  <a:cubicBezTo>
                    <a:pt x="1509" y="1993"/>
                    <a:pt x="1541" y="1988"/>
                    <a:pt x="1571" y="1978"/>
                  </a:cubicBezTo>
                  <a:cubicBezTo>
                    <a:pt x="1694" y="1936"/>
                    <a:pt x="1774" y="1775"/>
                    <a:pt x="1732" y="1656"/>
                  </a:cubicBezTo>
                  <a:lnTo>
                    <a:pt x="1168" y="204"/>
                  </a:lnTo>
                  <a:cubicBezTo>
                    <a:pt x="1129" y="82"/>
                    <a:pt x="100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a:off x="4092663" y="1724625"/>
              <a:ext cx="62525" cy="231275"/>
            </a:xfrm>
            <a:custGeom>
              <a:rect b="b" l="l" r="r" t="t"/>
              <a:pathLst>
                <a:path extrusionOk="0" h="9251" w="2501">
                  <a:moveTo>
                    <a:pt x="1051" y="1"/>
                  </a:moveTo>
                  <a:cubicBezTo>
                    <a:pt x="935" y="1"/>
                    <a:pt x="836" y="45"/>
                    <a:pt x="807" y="138"/>
                  </a:cubicBezTo>
                  <a:lnTo>
                    <a:pt x="282" y="1025"/>
                  </a:lnTo>
                  <a:cubicBezTo>
                    <a:pt x="201" y="1186"/>
                    <a:pt x="201" y="1428"/>
                    <a:pt x="282" y="1589"/>
                  </a:cubicBezTo>
                  <a:lnTo>
                    <a:pt x="1211" y="3321"/>
                  </a:lnTo>
                  <a:cubicBezTo>
                    <a:pt x="1936" y="4692"/>
                    <a:pt x="1856" y="6305"/>
                    <a:pt x="969" y="7557"/>
                  </a:cubicBezTo>
                  <a:lnTo>
                    <a:pt x="82" y="8805"/>
                  </a:lnTo>
                  <a:cubicBezTo>
                    <a:pt x="1" y="8928"/>
                    <a:pt x="40" y="9128"/>
                    <a:pt x="162" y="9208"/>
                  </a:cubicBezTo>
                  <a:cubicBezTo>
                    <a:pt x="201" y="9250"/>
                    <a:pt x="282" y="9250"/>
                    <a:pt x="323" y="9250"/>
                  </a:cubicBezTo>
                  <a:cubicBezTo>
                    <a:pt x="404" y="9250"/>
                    <a:pt x="485" y="9208"/>
                    <a:pt x="523" y="9128"/>
                  </a:cubicBezTo>
                  <a:lnTo>
                    <a:pt x="1411" y="7879"/>
                  </a:lnTo>
                  <a:cubicBezTo>
                    <a:pt x="2420" y="6428"/>
                    <a:pt x="2501" y="4612"/>
                    <a:pt x="1694" y="3080"/>
                  </a:cubicBezTo>
                  <a:lnTo>
                    <a:pt x="765" y="1347"/>
                  </a:lnTo>
                  <a:cubicBezTo>
                    <a:pt x="727" y="1305"/>
                    <a:pt x="727" y="1305"/>
                    <a:pt x="765" y="1305"/>
                  </a:cubicBezTo>
                  <a:lnTo>
                    <a:pt x="1249" y="380"/>
                  </a:lnTo>
                  <a:cubicBezTo>
                    <a:pt x="1330" y="257"/>
                    <a:pt x="1291" y="96"/>
                    <a:pt x="1169" y="15"/>
                  </a:cubicBezTo>
                  <a:cubicBezTo>
                    <a:pt x="1129" y="6"/>
                    <a:pt x="1089" y="1"/>
                    <a:pt x="1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3984763" y="1644175"/>
              <a:ext cx="172450" cy="244150"/>
            </a:xfrm>
            <a:custGeom>
              <a:rect b="b" l="l" r="r" t="t"/>
              <a:pathLst>
                <a:path extrusionOk="0" h="9766" w="6898">
                  <a:moveTo>
                    <a:pt x="5526" y="0"/>
                  </a:moveTo>
                  <a:cubicBezTo>
                    <a:pt x="5245" y="0"/>
                    <a:pt x="4976" y="118"/>
                    <a:pt x="4801" y="330"/>
                  </a:cubicBezTo>
                  <a:lnTo>
                    <a:pt x="2623" y="2469"/>
                  </a:lnTo>
                  <a:cubicBezTo>
                    <a:pt x="1414" y="3636"/>
                    <a:pt x="727" y="5330"/>
                    <a:pt x="807" y="7023"/>
                  </a:cubicBezTo>
                  <a:lnTo>
                    <a:pt x="849" y="8275"/>
                  </a:lnTo>
                  <a:lnTo>
                    <a:pt x="81" y="9323"/>
                  </a:lnTo>
                  <a:cubicBezTo>
                    <a:pt x="1" y="9443"/>
                    <a:pt x="1" y="9604"/>
                    <a:pt x="123" y="9685"/>
                  </a:cubicBezTo>
                  <a:cubicBezTo>
                    <a:pt x="204" y="9727"/>
                    <a:pt x="243" y="9765"/>
                    <a:pt x="285" y="9765"/>
                  </a:cubicBezTo>
                  <a:cubicBezTo>
                    <a:pt x="365" y="9765"/>
                    <a:pt x="446" y="9727"/>
                    <a:pt x="527" y="9646"/>
                  </a:cubicBezTo>
                  <a:lnTo>
                    <a:pt x="1333" y="8517"/>
                  </a:lnTo>
                  <a:cubicBezTo>
                    <a:pt x="1372" y="8436"/>
                    <a:pt x="1372" y="8394"/>
                    <a:pt x="1372" y="8356"/>
                  </a:cubicBezTo>
                  <a:lnTo>
                    <a:pt x="1333" y="6985"/>
                  </a:lnTo>
                  <a:cubicBezTo>
                    <a:pt x="1291" y="5452"/>
                    <a:pt x="1898" y="3920"/>
                    <a:pt x="2985" y="2830"/>
                  </a:cubicBezTo>
                  <a:lnTo>
                    <a:pt x="5162" y="694"/>
                  </a:lnTo>
                  <a:cubicBezTo>
                    <a:pt x="5285" y="572"/>
                    <a:pt x="5446" y="533"/>
                    <a:pt x="5607" y="533"/>
                  </a:cubicBezTo>
                  <a:cubicBezTo>
                    <a:pt x="5807" y="533"/>
                    <a:pt x="5968" y="614"/>
                    <a:pt x="6091" y="733"/>
                  </a:cubicBezTo>
                  <a:cubicBezTo>
                    <a:pt x="6252" y="936"/>
                    <a:pt x="6291" y="1217"/>
                    <a:pt x="6172" y="1459"/>
                  </a:cubicBezTo>
                  <a:lnTo>
                    <a:pt x="5688" y="2307"/>
                  </a:lnTo>
                  <a:cubicBezTo>
                    <a:pt x="5607" y="2469"/>
                    <a:pt x="5646" y="2630"/>
                    <a:pt x="5807" y="2669"/>
                  </a:cubicBezTo>
                  <a:cubicBezTo>
                    <a:pt x="5851" y="2697"/>
                    <a:pt x="5900" y="2711"/>
                    <a:pt x="5948" y="2711"/>
                  </a:cubicBezTo>
                  <a:cubicBezTo>
                    <a:pt x="6035" y="2711"/>
                    <a:pt x="6120" y="2667"/>
                    <a:pt x="6172" y="2588"/>
                  </a:cubicBezTo>
                  <a:lnTo>
                    <a:pt x="6614" y="1743"/>
                  </a:lnTo>
                  <a:cubicBezTo>
                    <a:pt x="6897" y="1298"/>
                    <a:pt x="6817" y="733"/>
                    <a:pt x="6452" y="372"/>
                  </a:cubicBezTo>
                  <a:cubicBezTo>
                    <a:pt x="6252" y="130"/>
                    <a:pt x="5968" y="7"/>
                    <a:pt x="5646" y="7"/>
                  </a:cubicBezTo>
                  <a:cubicBezTo>
                    <a:pt x="5606" y="3"/>
                    <a:pt x="5566" y="0"/>
                    <a:pt x="5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a:off x="4358788" y="1535975"/>
              <a:ext cx="40350" cy="50975"/>
            </a:xfrm>
            <a:custGeom>
              <a:rect b="b" l="l" r="r" t="t"/>
              <a:pathLst>
                <a:path extrusionOk="0" h="2039" w="1614">
                  <a:moveTo>
                    <a:pt x="763" y="1"/>
                  </a:moveTo>
                  <a:cubicBezTo>
                    <a:pt x="699" y="1"/>
                    <a:pt x="633" y="7"/>
                    <a:pt x="565" y="23"/>
                  </a:cubicBezTo>
                  <a:cubicBezTo>
                    <a:pt x="323" y="103"/>
                    <a:pt x="162" y="303"/>
                    <a:pt x="120" y="506"/>
                  </a:cubicBezTo>
                  <a:cubicBezTo>
                    <a:pt x="82" y="748"/>
                    <a:pt x="201" y="948"/>
                    <a:pt x="362" y="1071"/>
                  </a:cubicBezTo>
                  <a:lnTo>
                    <a:pt x="404" y="1071"/>
                  </a:lnTo>
                  <a:cubicBezTo>
                    <a:pt x="404" y="1110"/>
                    <a:pt x="646" y="1190"/>
                    <a:pt x="846" y="1271"/>
                  </a:cubicBezTo>
                  <a:cubicBezTo>
                    <a:pt x="969" y="1313"/>
                    <a:pt x="1007" y="1352"/>
                    <a:pt x="1007" y="1393"/>
                  </a:cubicBezTo>
                  <a:cubicBezTo>
                    <a:pt x="1007" y="1432"/>
                    <a:pt x="927" y="1474"/>
                    <a:pt x="807" y="1474"/>
                  </a:cubicBezTo>
                  <a:cubicBezTo>
                    <a:pt x="685" y="1474"/>
                    <a:pt x="565" y="1432"/>
                    <a:pt x="523" y="1352"/>
                  </a:cubicBezTo>
                  <a:cubicBezTo>
                    <a:pt x="464" y="1292"/>
                    <a:pt x="394" y="1262"/>
                    <a:pt x="323" y="1262"/>
                  </a:cubicBezTo>
                  <a:cubicBezTo>
                    <a:pt x="252" y="1262"/>
                    <a:pt x="182" y="1292"/>
                    <a:pt x="120" y="1352"/>
                  </a:cubicBezTo>
                  <a:cubicBezTo>
                    <a:pt x="1" y="1432"/>
                    <a:pt x="1" y="1593"/>
                    <a:pt x="120" y="1716"/>
                  </a:cubicBezTo>
                  <a:cubicBezTo>
                    <a:pt x="282" y="1916"/>
                    <a:pt x="565" y="2039"/>
                    <a:pt x="807" y="2039"/>
                  </a:cubicBezTo>
                  <a:cubicBezTo>
                    <a:pt x="1169" y="2039"/>
                    <a:pt x="1491" y="1797"/>
                    <a:pt x="1533" y="1474"/>
                  </a:cubicBezTo>
                  <a:cubicBezTo>
                    <a:pt x="1614" y="1110"/>
                    <a:pt x="1330" y="868"/>
                    <a:pt x="1049" y="787"/>
                  </a:cubicBezTo>
                  <a:cubicBezTo>
                    <a:pt x="888" y="706"/>
                    <a:pt x="727" y="626"/>
                    <a:pt x="646" y="626"/>
                  </a:cubicBezTo>
                  <a:lnTo>
                    <a:pt x="646" y="587"/>
                  </a:lnTo>
                  <a:cubicBezTo>
                    <a:pt x="646" y="587"/>
                    <a:pt x="685" y="545"/>
                    <a:pt x="727" y="545"/>
                  </a:cubicBezTo>
                  <a:cubicBezTo>
                    <a:pt x="749" y="540"/>
                    <a:pt x="772" y="537"/>
                    <a:pt x="794" y="537"/>
                  </a:cubicBezTo>
                  <a:cubicBezTo>
                    <a:pt x="930" y="537"/>
                    <a:pt x="1049" y="626"/>
                    <a:pt x="1049" y="626"/>
                  </a:cubicBezTo>
                  <a:cubicBezTo>
                    <a:pt x="1103" y="662"/>
                    <a:pt x="1165" y="682"/>
                    <a:pt x="1225" y="682"/>
                  </a:cubicBezTo>
                  <a:cubicBezTo>
                    <a:pt x="1298" y="682"/>
                    <a:pt x="1366" y="653"/>
                    <a:pt x="1411" y="587"/>
                  </a:cubicBezTo>
                  <a:cubicBezTo>
                    <a:pt x="1533" y="464"/>
                    <a:pt x="1491" y="303"/>
                    <a:pt x="1411" y="223"/>
                  </a:cubicBezTo>
                  <a:cubicBezTo>
                    <a:pt x="1279" y="126"/>
                    <a:pt x="1042" y="1"/>
                    <a:pt x="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4307338" y="1533450"/>
              <a:ext cx="40350" cy="51475"/>
            </a:xfrm>
            <a:custGeom>
              <a:rect b="b" l="l" r="r" t="t"/>
              <a:pathLst>
                <a:path extrusionOk="0" h="2059" w="1614">
                  <a:moveTo>
                    <a:pt x="807" y="969"/>
                  </a:moveTo>
                  <a:cubicBezTo>
                    <a:pt x="969" y="969"/>
                    <a:pt x="1091" y="1091"/>
                    <a:pt x="1091" y="1253"/>
                  </a:cubicBezTo>
                  <a:cubicBezTo>
                    <a:pt x="1091" y="1414"/>
                    <a:pt x="969" y="1533"/>
                    <a:pt x="807" y="1533"/>
                  </a:cubicBezTo>
                  <a:cubicBezTo>
                    <a:pt x="646" y="1533"/>
                    <a:pt x="527" y="1414"/>
                    <a:pt x="527" y="1253"/>
                  </a:cubicBezTo>
                  <a:cubicBezTo>
                    <a:pt x="527" y="1091"/>
                    <a:pt x="646" y="969"/>
                    <a:pt x="807" y="969"/>
                  </a:cubicBezTo>
                  <a:close/>
                  <a:moveTo>
                    <a:pt x="1372" y="1"/>
                  </a:moveTo>
                  <a:cubicBezTo>
                    <a:pt x="1210" y="1"/>
                    <a:pt x="1091" y="124"/>
                    <a:pt x="1091" y="285"/>
                  </a:cubicBezTo>
                  <a:lnTo>
                    <a:pt x="1091" y="485"/>
                  </a:lnTo>
                  <a:cubicBezTo>
                    <a:pt x="1010" y="446"/>
                    <a:pt x="930" y="446"/>
                    <a:pt x="807" y="446"/>
                  </a:cubicBezTo>
                  <a:cubicBezTo>
                    <a:pt x="365" y="446"/>
                    <a:pt x="1" y="807"/>
                    <a:pt x="1" y="1253"/>
                  </a:cubicBezTo>
                  <a:cubicBezTo>
                    <a:pt x="1" y="1694"/>
                    <a:pt x="365" y="2059"/>
                    <a:pt x="807" y="2059"/>
                  </a:cubicBezTo>
                  <a:cubicBezTo>
                    <a:pt x="969" y="2059"/>
                    <a:pt x="1091" y="2017"/>
                    <a:pt x="1210" y="1978"/>
                  </a:cubicBezTo>
                  <a:cubicBezTo>
                    <a:pt x="1252" y="2017"/>
                    <a:pt x="1291" y="2017"/>
                    <a:pt x="1372" y="2017"/>
                  </a:cubicBezTo>
                  <a:cubicBezTo>
                    <a:pt x="1494" y="2017"/>
                    <a:pt x="1614" y="1898"/>
                    <a:pt x="1614" y="1736"/>
                  </a:cubicBezTo>
                  <a:lnTo>
                    <a:pt x="1614" y="285"/>
                  </a:lnTo>
                  <a:cubicBezTo>
                    <a:pt x="1614" y="124"/>
                    <a:pt x="1494" y="1"/>
                    <a:pt x="1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5"/>
          <p:cNvGrpSpPr/>
          <p:nvPr/>
        </p:nvGrpSpPr>
        <p:grpSpPr>
          <a:xfrm>
            <a:off x="1355909" y="2523157"/>
            <a:ext cx="310256" cy="386098"/>
            <a:chOff x="6243838" y="2173600"/>
            <a:chExt cx="366950" cy="456650"/>
          </a:xfrm>
        </p:grpSpPr>
        <p:sp>
          <p:nvSpPr>
            <p:cNvPr id="771" name="Google Shape;771;p35"/>
            <p:cNvSpPr/>
            <p:nvPr/>
          </p:nvSpPr>
          <p:spPr>
            <a:xfrm>
              <a:off x="6299238" y="2173600"/>
              <a:ext cx="311550" cy="456650"/>
            </a:xfrm>
            <a:custGeom>
              <a:rect b="b" l="l" r="r" t="t"/>
              <a:pathLst>
                <a:path extrusionOk="0" h="18266" w="12462">
                  <a:moveTo>
                    <a:pt x="3107" y="1"/>
                  </a:moveTo>
                  <a:cubicBezTo>
                    <a:pt x="1414" y="1"/>
                    <a:pt x="1" y="1411"/>
                    <a:pt x="1" y="3104"/>
                  </a:cubicBezTo>
                  <a:lnTo>
                    <a:pt x="1" y="5362"/>
                  </a:lnTo>
                  <a:cubicBezTo>
                    <a:pt x="1" y="5523"/>
                    <a:pt x="123" y="5646"/>
                    <a:pt x="285" y="5646"/>
                  </a:cubicBezTo>
                  <a:cubicBezTo>
                    <a:pt x="446" y="5646"/>
                    <a:pt x="565" y="5523"/>
                    <a:pt x="565" y="5362"/>
                  </a:cubicBezTo>
                  <a:lnTo>
                    <a:pt x="565" y="3104"/>
                  </a:lnTo>
                  <a:cubicBezTo>
                    <a:pt x="565" y="1694"/>
                    <a:pt x="1694" y="524"/>
                    <a:pt x="3107" y="524"/>
                  </a:cubicBezTo>
                  <a:lnTo>
                    <a:pt x="9356" y="524"/>
                  </a:lnTo>
                  <a:cubicBezTo>
                    <a:pt x="10768" y="524"/>
                    <a:pt x="11936" y="1694"/>
                    <a:pt x="11936" y="3104"/>
                  </a:cubicBezTo>
                  <a:lnTo>
                    <a:pt x="11936" y="15162"/>
                  </a:lnTo>
                  <a:cubicBezTo>
                    <a:pt x="11936" y="16572"/>
                    <a:pt x="10768" y="17701"/>
                    <a:pt x="9356" y="17701"/>
                  </a:cubicBezTo>
                  <a:lnTo>
                    <a:pt x="3107" y="17701"/>
                  </a:lnTo>
                  <a:cubicBezTo>
                    <a:pt x="1694" y="17701"/>
                    <a:pt x="565" y="16572"/>
                    <a:pt x="565" y="15162"/>
                  </a:cubicBezTo>
                  <a:lnTo>
                    <a:pt x="565" y="13630"/>
                  </a:lnTo>
                  <a:cubicBezTo>
                    <a:pt x="565" y="13468"/>
                    <a:pt x="446" y="13346"/>
                    <a:pt x="285" y="13346"/>
                  </a:cubicBezTo>
                  <a:cubicBezTo>
                    <a:pt x="123" y="13346"/>
                    <a:pt x="1" y="13468"/>
                    <a:pt x="1" y="13630"/>
                  </a:cubicBezTo>
                  <a:lnTo>
                    <a:pt x="1" y="15162"/>
                  </a:lnTo>
                  <a:cubicBezTo>
                    <a:pt x="1" y="16855"/>
                    <a:pt x="1414" y="18265"/>
                    <a:pt x="3107" y="18265"/>
                  </a:cubicBezTo>
                  <a:lnTo>
                    <a:pt x="9356" y="18265"/>
                  </a:lnTo>
                  <a:cubicBezTo>
                    <a:pt x="11091" y="18265"/>
                    <a:pt x="12462" y="16855"/>
                    <a:pt x="12462" y="15162"/>
                  </a:cubicBezTo>
                  <a:lnTo>
                    <a:pt x="12462" y="3104"/>
                  </a:lnTo>
                  <a:cubicBezTo>
                    <a:pt x="12462" y="1411"/>
                    <a:pt x="11091" y="1"/>
                    <a:pt x="9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5"/>
            <p:cNvSpPr/>
            <p:nvPr/>
          </p:nvSpPr>
          <p:spPr>
            <a:xfrm>
              <a:off x="6326513" y="2310700"/>
              <a:ext cx="257025" cy="292375"/>
            </a:xfrm>
            <a:custGeom>
              <a:rect b="b" l="l" r="r" t="t"/>
              <a:pathLst>
                <a:path extrusionOk="0" h="11695" w="10281">
                  <a:moveTo>
                    <a:pt x="10039" y="1"/>
                  </a:moveTo>
                  <a:cubicBezTo>
                    <a:pt x="9877" y="1"/>
                    <a:pt x="9758" y="120"/>
                    <a:pt x="9758" y="281"/>
                  </a:cubicBezTo>
                  <a:lnTo>
                    <a:pt x="9758" y="9678"/>
                  </a:lnTo>
                  <a:cubicBezTo>
                    <a:pt x="9758" y="10484"/>
                    <a:pt x="9113" y="11168"/>
                    <a:pt x="8265" y="11168"/>
                  </a:cubicBezTo>
                  <a:lnTo>
                    <a:pt x="2016" y="11168"/>
                  </a:lnTo>
                  <a:cubicBezTo>
                    <a:pt x="1210" y="11168"/>
                    <a:pt x="523" y="10484"/>
                    <a:pt x="523" y="9678"/>
                  </a:cubicBezTo>
                  <a:lnTo>
                    <a:pt x="523" y="7984"/>
                  </a:lnTo>
                  <a:cubicBezTo>
                    <a:pt x="523" y="7823"/>
                    <a:pt x="403" y="7701"/>
                    <a:pt x="242" y="7701"/>
                  </a:cubicBezTo>
                  <a:cubicBezTo>
                    <a:pt x="120" y="7701"/>
                    <a:pt x="0" y="7823"/>
                    <a:pt x="0" y="7984"/>
                  </a:cubicBezTo>
                  <a:lnTo>
                    <a:pt x="0" y="9678"/>
                  </a:lnTo>
                  <a:cubicBezTo>
                    <a:pt x="0" y="10807"/>
                    <a:pt x="887" y="11694"/>
                    <a:pt x="2016" y="11694"/>
                  </a:cubicBezTo>
                  <a:lnTo>
                    <a:pt x="8265" y="11694"/>
                  </a:lnTo>
                  <a:cubicBezTo>
                    <a:pt x="9394" y="11694"/>
                    <a:pt x="10281" y="10807"/>
                    <a:pt x="10281" y="9678"/>
                  </a:cubicBezTo>
                  <a:lnTo>
                    <a:pt x="10281" y="281"/>
                  </a:lnTo>
                  <a:cubicBezTo>
                    <a:pt x="10281" y="120"/>
                    <a:pt x="10161" y="1"/>
                    <a:pt x="10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5"/>
            <p:cNvSpPr/>
            <p:nvPr/>
          </p:nvSpPr>
          <p:spPr>
            <a:xfrm>
              <a:off x="6326513" y="2200800"/>
              <a:ext cx="257025" cy="102825"/>
            </a:xfrm>
            <a:custGeom>
              <a:rect b="b" l="l" r="r" t="t"/>
              <a:pathLst>
                <a:path extrusionOk="0" h="4113" w="10281">
                  <a:moveTo>
                    <a:pt x="2016" y="0"/>
                  </a:moveTo>
                  <a:cubicBezTo>
                    <a:pt x="887" y="0"/>
                    <a:pt x="0" y="887"/>
                    <a:pt x="0" y="2016"/>
                  </a:cubicBezTo>
                  <a:lnTo>
                    <a:pt x="0" y="3871"/>
                  </a:lnTo>
                  <a:cubicBezTo>
                    <a:pt x="0" y="3993"/>
                    <a:pt x="120" y="4113"/>
                    <a:pt x="242" y="4113"/>
                  </a:cubicBezTo>
                  <a:cubicBezTo>
                    <a:pt x="403" y="4113"/>
                    <a:pt x="523" y="3993"/>
                    <a:pt x="523" y="3871"/>
                  </a:cubicBezTo>
                  <a:lnTo>
                    <a:pt x="523" y="2016"/>
                  </a:lnTo>
                  <a:cubicBezTo>
                    <a:pt x="523" y="1171"/>
                    <a:pt x="1210" y="526"/>
                    <a:pt x="2016" y="526"/>
                  </a:cubicBezTo>
                  <a:lnTo>
                    <a:pt x="2420" y="526"/>
                  </a:lnTo>
                  <a:cubicBezTo>
                    <a:pt x="2458" y="526"/>
                    <a:pt x="2458" y="526"/>
                    <a:pt x="2500" y="565"/>
                  </a:cubicBezTo>
                  <a:lnTo>
                    <a:pt x="2903" y="1010"/>
                  </a:lnTo>
                  <a:cubicBezTo>
                    <a:pt x="3145" y="1290"/>
                    <a:pt x="3468" y="1452"/>
                    <a:pt x="3829" y="1452"/>
                  </a:cubicBezTo>
                  <a:lnTo>
                    <a:pt x="6452" y="1452"/>
                  </a:lnTo>
                  <a:cubicBezTo>
                    <a:pt x="6813" y="1452"/>
                    <a:pt x="7178" y="1290"/>
                    <a:pt x="7419" y="1010"/>
                  </a:cubicBezTo>
                  <a:lnTo>
                    <a:pt x="7823" y="565"/>
                  </a:lnTo>
                  <a:cubicBezTo>
                    <a:pt x="7823" y="526"/>
                    <a:pt x="7861" y="526"/>
                    <a:pt x="7861" y="526"/>
                  </a:cubicBezTo>
                  <a:lnTo>
                    <a:pt x="8265" y="526"/>
                  </a:lnTo>
                  <a:cubicBezTo>
                    <a:pt x="9113" y="526"/>
                    <a:pt x="9758" y="1171"/>
                    <a:pt x="9758" y="2016"/>
                  </a:cubicBezTo>
                  <a:lnTo>
                    <a:pt x="9758" y="3510"/>
                  </a:lnTo>
                  <a:cubicBezTo>
                    <a:pt x="9758" y="3671"/>
                    <a:pt x="9877" y="3790"/>
                    <a:pt x="10039" y="3790"/>
                  </a:cubicBezTo>
                  <a:cubicBezTo>
                    <a:pt x="10161" y="3790"/>
                    <a:pt x="10281" y="3671"/>
                    <a:pt x="10281" y="3510"/>
                  </a:cubicBezTo>
                  <a:lnTo>
                    <a:pt x="10281" y="2016"/>
                  </a:lnTo>
                  <a:cubicBezTo>
                    <a:pt x="10281" y="887"/>
                    <a:pt x="9394" y="0"/>
                    <a:pt x="8265" y="0"/>
                  </a:cubicBezTo>
                  <a:lnTo>
                    <a:pt x="7861" y="0"/>
                  </a:lnTo>
                  <a:cubicBezTo>
                    <a:pt x="7700" y="0"/>
                    <a:pt x="7539" y="81"/>
                    <a:pt x="7419" y="203"/>
                  </a:cubicBezTo>
                  <a:lnTo>
                    <a:pt x="7016" y="645"/>
                  </a:lnTo>
                  <a:cubicBezTo>
                    <a:pt x="6855" y="806"/>
                    <a:pt x="6652" y="929"/>
                    <a:pt x="6452" y="929"/>
                  </a:cubicBezTo>
                  <a:lnTo>
                    <a:pt x="3829" y="929"/>
                  </a:lnTo>
                  <a:cubicBezTo>
                    <a:pt x="3629" y="929"/>
                    <a:pt x="3426" y="806"/>
                    <a:pt x="3307" y="645"/>
                  </a:cubicBezTo>
                  <a:lnTo>
                    <a:pt x="2861" y="203"/>
                  </a:lnTo>
                  <a:cubicBezTo>
                    <a:pt x="2781" y="81"/>
                    <a:pt x="2581" y="0"/>
                    <a:pt x="2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5"/>
            <p:cNvSpPr/>
            <p:nvPr/>
          </p:nvSpPr>
          <p:spPr>
            <a:xfrm>
              <a:off x="6419238" y="2198775"/>
              <a:ext cx="73575" cy="13175"/>
            </a:xfrm>
            <a:custGeom>
              <a:rect b="b" l="l" r="r" t="t"/>
              <a:pathLst>
                <a:path extrusionOk="0" h="527" w="2943">
                  <a:moveTo>
                    <a:pt x="281" y="0"/>
                  </a:moveTo>
                  <a:cubicBezTo>
                    <a:pt x="120" y="0"/>
                    <a:pt x="1" y="123"/>
                    <a:pt x="1" y="284"/>
                  </a:cubicBezTo>
                  <a:cubicBezTo>
                    <a:pt x="1" y="404"/>
                    <a:pt x="120" y="526"/>
                    <a:pt x="281" y="526"/>
                  </a:cubicBezTo>
                  <a:lnTo>
                    <a:pt x="2662" y="526"/>
                  </a:lnTo>
                  <a:cubicBezTo>
                    <a:pt x="2823" y="526"/>
                    <a:pt x="2943" y="404"/>
                    <a:pt x="2943" y="284"/>
                  </a:cubicBezTo>
                  <a:cubicBezTo>
                    <a:pt x="2943" y="123"/>
                    <a:pt x="2823" y="0"/>
                    <a:pt x="2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6505938" y="2302200"/>
              <a:ext cx="33250" cy="135550"/>
            </a:xfrm>
            <a:custGeom>
              <a:rect b="b" l="l" r="r" t="t"/>
              <a:pathLst>
                <a:path extrusionOk="0" h="5422" w="1330">
                  <a:moveTo>
                    <a:pt x="354" y="1"/>
                  </a:moveTo>
                  <a:cubicBezTo>
                    <a:pt x="286" y="1"/>
                    <a:pt x="215" y="21"/>
                    <a:pt x="162" y="57"/>
                  </a:cubicBezTo>
                  <a:cubicBezTo>
                    <a:pt x="39" y="137"/>
                    <a:pt x="1" y="299"/>
                    <a:pt x="81" y="421"/>
                  </a:cubicBezTo>
                  <a:cubicBezTo>
                    <a:pt x="565" y="1105"/>
                    <a:pt x="765" y="1873"/>
                    <a:pt x="765" y="2718"/>
                  </a:cubicBezTo>
                  <a:cubicBezTo>
                    <a:pt x="765" y="3525"/>
                    <a:pt x="565" y="4292"/>
                    <a:pt x="120" y="4976"/>
                  </a:cubicBezTo>
                  <a:cubicBezTo>
                    <a:pt x="39" y="5099"/>
                    <a:pt x="39" y="5299"/>
                    <a:pt x="201" y="5379"/>
                  </a:cubicBezTo>
                  <a:cubicBezTo>
                    <a:pt x="242" y="5379"/>
                    <a:pt x="281" y="5421"/>
                    <a:pt x="323" y="5421"/>
                  </a:cubicBezTo>
                  <a:cubicBezTo>
                    <a:pt x="404" y="5421"/>
                    <a:pt x="484" y="5379"/>
                    <a:pt x="565" y="5299"/>
                  </a:cubicBezTo>
                  <a:cubicBezTo>
                    <a:pt x="1049" y="4534"/>
                    <a:pt x="1330" y="3605"/>
                    <a:pt x="1330" y="2718"/>
                  </a:cubicBezTo>
                  <a:cubicBezTo>
                    <a:pt x="1330" y="1792"/>
                    <a:pt x="1049" y="905"/>
                    <a:pt x="565" y="99"/>
                  </a:cubicBezTo>
                  <a:cubicBezTo>
                    <a:pt x="520" y="31"/>
                    <a:pt x="43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6482713" y="2320725"/>
              <a:ext cx="26225" cy="97825"/>
            </a:xfrm>
            <a:custGeom>
              <a:rect b="b" l="l" r="r" t="t"/>
              <a:pathLst>
                <a:path extrusionOk="0" h="3913" w="1049">
                  <a:moveTo>
                    <a:pt x="300" y="0"/>
                  </a:moveTo>
                  <a:cubicBezTo>
                    <a:pt x="253" y="0"/>
                    <a:pt x="205" y="13"/>
                    <a:pt x="162" y="42"/>
                  </a:cubicBezTo>
                  <a:cubicBezTo>
                    <a:pt x="42" y="122"/>
                    <a:pt x="0" y="284"/>
                    <a:pt x="81" y="406"/>
                  </a:cubicBezTo>
                  <a:cubicBezTo>
                    <a:pt x="365" y="890"/>
                    <a:pt x="484" y="1413"/>
                    <a:pt x="484" y="1977"/>
                  </a:cubicBezTo>
                  <a:cubicBezTo>
                    <a:pt x="484" y="2503"/>
                    <a:pt x="365" y="3067"/>
                    <a:pt x="81" y="3509"/>
                  </a:cubicBezTo>
                  <a:cubicBezTo>
                    <a:pt x="0" y="3632"/>
                    <a:pt x="42" y="3793"/>
                    <a:pt x="162" y="3874"/>
                  </a:cubicBezTo>
                  <a:cubicBezTo>
                    <a:pt x="204" y="3913"/>
                    <a:pt x="242" y="3913"/>
                    <a:pt x="284" y="3913"/>
                  </a:cubicBezTo>
                  <a:cubicBezTo>
                    <a:pt x="404" y="3913"/>
                    <a:pt x="484" y="3874"/>
                    <a:pt x="526" y="3793"/>
                  </a:cubicBezTo>
                  <a:cubicBezTo>
                    <a:pt x="849" y="3229"/>
                    <a:pt x="1049" y="2622"/>
                    <a:pt x="1049" y="1977"/>
                  </a:cubicBezTo>
                  <a:cubicBezTo>
                    <a:pt x="1049" y="1332"/>
                    <a:pt x="849" y="687"/>
                    <a:pt x="526" y="122"/>
                  </a:cubicBezTo>
                  <a:cubicBezTo>
                    <a:pt x="474" y="45"/>
                    <a:pt x="388"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6243838" y="2273375"/>
              <a:ext cx="214700" cy="220825"/>
            </a:xfrm>
            <a:custGeom>
              <a:rect b="b" l="l" r="r" t="t"/>
              <a:pathLst>
                <a:path extrusionOk="0" h="8833" w="8588">
                  <a:moveTo>
                    <a:pt x="7259" y="2865"/>
                  </a:moveTo>
                  <a:cubicBezTo>
                    <a:pt x="7701" y="2984"/>
                    <a:pt x="8065" y="3387"/>
                    <a:pt x="8065" y="3871"/>
                  </a:cubicBezTo>
                  <a:cubicBezTo>
                    <a:pt x="8065" y="4355"/>
                    <a:pt x="7701" y="4758"/>
                    <a:pt x="7259" y="4839"/>
                  </a:cubicBezTo>
                  <a:lnTo>
                    <a:pt x="7259" y="2865"/>
                  </a:lnTo>
                  <a:close/>
                  <a:moveTo>
                    <a:pt x="2217" y="5484"/>
                  </a:moveTo>
                  <a:lnTo>
                    <a:pt x="3307" y="5645"/>
                  </a:lnTo>
                  <a:lnTo>
                    <a:pt x="3507" y="5726"/>
                  </a:lnTo>
                  <a:lnTo>
                    <a:pt x="3146" y="6290"/>
                  </a:lnTo>
                  <a:cubicBezTo>
                    <a:pt x="3146" y="6332"/>
                    <a:pt x="3104" y="6413"/>
                    <a:pt x="3104" y="6452"/>
                  </a:cubicBezTo>
                  <a:lnTo>
                    <a:pt x="3104" y="8026"/>
                  </a:lnTo>
                  <a:cubicBezTo>
                    <a:pt x="3104" y="8187"/>
                    <a:pt x="2985" y="8306"/>
                    <a:pt x="2862" y="8306"/>
                  </a:cubicBezTo>
                  <a:lnTo>
                    <a:pt x="2459" y="8306"/>
                  </a:lnTo>
                  <a:cubicBezTo>
                    <a:pt x="2339" y="8306"/>
                    <a:pt x="2217" y="8187"/>
                    <a:pt x="2217" y="8026"/>
                  </a:cubicBezTo>
                  <a:lnTo>
                    <a:pt x="2217" y="5484"/>
                  </a:lnTo>
                  <a:close/>
                  <a:moveTo>
                    <a:pt x="6410" y="0"/>
                  </a:moveTo>
                  <a:cubicBezTo>
                    <a:pt x="6007" y="0"/>
                    <a:pt x="5685" y="284"/>
                    <a:pt x="5565" y="645"/>
                  </a:cubicBezTo>
                  <a:lnTo>
                    <a:pt x="5081" y="968"/>
                  </a:lnTo>
                  <a:cubicBezTo>
                    <a:pt x="4959" y="1049"/>
                    <a:pt x="4920" y="1210"/>
                    <a:pt x="5001" y="1332"/>
                  </a:cubicBezTo>
                  <a:cubicBezTo>
                    <a:pt x="5039" y="1413"/>
                    <a:pt x="5120" y="1452"/>
                    <a:pt x="5201" y="1452"/>
                  </a:cubicBezTo>
                  <a:cubicBezTo>
                    <a:pt x="5281" y="1452"/>
                    <a:pt x="5323" y="1452"/>
                    <a:pt x="5362" y="1413"/>
                  </a:cubicBezTo>
                  <a:lnTo>
                    <a:pt x="5523" y="1290"/>
                  </a:lnTo>
                  <a:lnTo>
                    <a:pt x="5523" y="4274"/>
                  </a:lnTo>
                  <a:cubicBezTo>
                    <a:pt x="5523" y="4397"/>
                    <a:pt x="5646" y="4516"/>
                    <a:pt x="5807" y="4516"/>
                  </a:cubicBezTo>
                  <a:cubicBezTo>
                    <a:pt x="5968" y="4516"/>
                    <a:pt x="6088" y="4397"/>
                    <a:pt x="6088" y="4274"/>
                  </a:cubicBezTo>
                  <a:lnTo>
                    <a:pt x="6088" y="887"/>
                  </a:lnTo>
                  <a:cubicBezTo>
                    <a:pt x="6088" y="687"/>
                    <a:pt x="6210" y="565"/>
                    <a:pt x="6410" y="565"/>
                  </a:cubicBezTo>
                  <a:cubicBezTo>
                    <a:pt x="6572" y="565"/>
                    <a:pt x="6733" y="687"/>
                    <a:pt x="6733" y="887"/>
                  </a:cubicBezTo>
                  <a:lnTo>
                    <a:pt x="6733" y="2581"/>
                  </a:lnTo>
                  <a:lnTo>
                    <a:pt x="6733" y="5123"/>
                  </a:lnTo>
                  <a:lnTo>
                    <a:pt x="6733" y="6897"/>
                  </a:lnTo>
                  <a:cubicBezTo>
                    <a:pt x="6733" y="7058"/>
                    <a:pt x="6572" y="7219"/>
                    <a:pt x="6410" y="7219"/>
                  </a:cubicBezTo>
                  <a:cubicBezTo>
                    <a:pt x="6210" y="7219"/>
                    <a:pt x="6088" y="7058"/>
                    <a:pt x="6088" y="6897"/>
                  </a:cubicBezTo>
                  <a:lnTo>
                    <a:pt x="6088" y="5403"/>
                  </a:lnTo>
                  <a:cubicBezTo>
                    <a:pt x="6088" y="5242"/>
                    <a:pt x="5968" y="5123"/>
                    <a:pt x="5807" y="5123"/>
                  </a:cubicBezTo>
                  <a:cubicBezTo>
                    <a:pt x="5646" y="5123"/>
                    <a:pt x="5523" y="5242"/>
                    <a:pt x="5523" y="5403"/>
                  </a:cubicBezTo>
                  <a:lnTo>
                    <a:pt x="5523" y="6413"/>
                  </a:lnTo>
                  <a:lnTo>
                    <a:pt x="3549" y="5161"/>
                  </a:lnTo>
                  <a:cubicBezTo>
                    <a:pt x="3507" y="5123"/>
                    <a:pt x="3468" y="5123"/>
                    <a:pt x="3427" y="5123"/>
                  </a:cubicBezTo>
                  <a:lnTo>
                    <a:pt x="1330" y="4800"/>
                  </a:lnTo>
                  <a:cubicBezTo>
                    <a:pt x="888" y="4719"/>
                    <a:pt x="523" y="4316"/>
                    <a:pt x="523" y="3832"/>
                  </a:cubicBezTo>
                  <a:cubicBezTo>
                    <a:pt x="523" y="3387"/>
                    <a:pt x="888" y="2945"/>
                    <a:pt x="1330" y="2903"/>
                  </a:cubicBezTo>
                  <a:lnTo>
                    <a:pt x="3427" y="2581"/>
                  </a:lnTo>
                  <a:cubicBezTo>
                    <a:pt x="3468" y="2581"/>
                    <a:pt x="3507" y="2581"/>
                    <a:pt x="3549" y="2542"/>
                  </a:cubicBezTo>
                  <a:lnTo>
                    <a:pt x="4356" y="2016"/>
                  </a:lnTo>
                  <a:cubicBezTo>
                    <a:pt x="4517" y="1936"/>
                    <a:pt x="4517" y="1774"/>
                    <a:pt x="4436" y="1655"/>
                  </a:cubicBezTo>
                  <a:cubicBezTo>
                    <a:pt x="4409" y="1576"/>
                    <a:pt x="4317" y="1532"/>
                    <a:pt x="4222" y="1532"/>
                  </a:cubicBezTo>
                  <a:cubicBezTo>
                    <a:pt x="4169" y="1532"/>
                    <a:pt x="4115" y="1546"/>
                    <a:pt x="4072" y="1574"/>
                  </a:cubicBezTo>
                  <a:lnTo>
                    <a:pt x="3307" y="2058"/>
                  </a:lnTo>
                  <a:lnTo>
                    <a:pt x="1291" y="2381"/>
                  </a:lnTo>
                  <a:cubicBezTo>
                    <a:pt x="523" y="2461"/>
                    <a:pt x="1" y="3107"/>
                    <a:pt x="1" y="3832"/>
                  </a:cubicBezTo>
                  <a:cubicBezTo>
                    <a:pt x="1" y="4597"/>
                    <a:pt x="523" y="5242"/>
                    <a:pt x="1291" y="5323"/>
                  </a:cubicBezTo>
                  <a:lnTo>
                    <a:pt x="1652" y="5403"/>
                  </a:lnTo>
                  <a:lnTo>
                    <a:pt x="1652" y="8026"/>
                  </a:lnTo>
                  <a:cubicBezTo>
                    <a:pt x="1652" y="8468"/>
                    <a:pt x="2017" y="8832"/>
                    <a:pt x="2459" y="8832"/>
                  </a:cubicBezTo>
                  <a:lnTo>
                    <a:pt x="2862" y="8832"/>
                  </a:lnTo>
                  <a:cubicBezTo>
                    <a:pt x="3307" y="8832"/>
                    <a:pt x="3630" y="8468"/>
                    <a:pt x="3630" y="8026"/>
                  </a:cubicBezTo>
                  <a:lnTo>
                    <a:pt x="3630" y="6532"/>
                  </a:lnTo>
                  <a:lnTo>
                    <a:pt x="3952" y="6048"/>
                  </a:lnTo>
                  <a:lnTo>
                    <a:pt x="5565" y="7058"/>
                  </a:lnTo>
                  <a:cubicBezTo>
                    <a:pt x="5604" y="7461"/>
                    <a:pt x="5968" y="7742"/>
                    <a:pt x="6410" y="7742"/>
                  </a:cubicBezTo>
                  <a:cubicBezTo>
                    <a:pt x="6894" y="7742"/>
                    <a:pt x="7259" y="7381"/>
                    <a:pt x="7259" y="6897"/>
                  </a:cubicBezTo>
                  <a:lnTo>
                    <a:pt x="7259" y="5365"/>
                  </a:lnTo>
                  <a:cubicBezTo>
                    <a:pt x="8023" y="5284"/>
                    <a:pt x="8588" y="4639"/>
                    <a:pt x="8588" y="3871"/>
                  </a:cubicBezTo>
                  <a:cubicBezTo>
                    <a:pt x="8588" y="3065"/>
                    <a:pt x="8023" y="2420"/>
                    <a:pt x="7259" y="2339"/>
                  </a:cubicBezTo>
                  <a:lnTo>
                    <a:pt x="7259" y="887"/>
                  </a:lnTo>
                  <a:cubicBezTo>
                    <a:pt x="7259" y="403"/>
                    <a:pt x="6894" y="0"/>
                    <a:pt x="6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35"/>
          <p:cNvGrpSpPr/>
          <p:nvPr/>
        </p:nvGrpSpPr>
        <p:grpSpPr>
          <a:xfrm>
            <a:off x="1336554" y="3708070"/>
            <a:ext cx="348966" cy="378019"/>
            <a:chOff x="4716613" y="3500200"/>
            <a:chExt cx="423400" cy="458650"/>
          </a:xfrm>
        </p:grpSpPr>
        <p:sp>
          <p:nvSpPr>
            <p:cNvPr id="779" name="Google Shape;779;p35"/>
            <p:cNvSpPr/>
            <p:nvPr/>
          </p:nvSpPr>
          <p:spPr>
            <a:xfrm>
              <a:off x="4716613" y="3666500"/>
              <a:ext cx="306475" cy="292350"/>
            </a:xfrm>
            <a:custGeom>
              <a:rect b="b" l="l" r="r" t="t"/>
              <a:pathLst>
                <a:path extrusionOk="0" h="11694" w="12259">
                  <a:moveTo>
                    <a:pt x="8268" y="0"/>
                  </a:moveTo>
                  <a:cubicBezTo>
                    <a:pt x="7946" y="0"/>
                    <a:pt x="7623" y="161"/>
                    <a:pt x="7420" y="445"/>
                  </a:cubicBezTo>
                  <a:lnTo>
                    <a:pt x="6129" y="2300"/>
                  </a:lnTo>
                  <a:cubicBezTo>
                    <a:pt x="5204" y="2623"/>
                    <a:pt x="4397" y="3226"/>
                    <a:pt x="3791" y="3993"/>
                  </a:cubicBezTo>
                  <a:cubicBezTo>
                    <a:pt x="3468" y="3671"/>
                    <a:pt x="3026" y="3468"/>
                    <a:pt x="2581" y="3468"/>
                  </a:cubicBezTo>
                  <a:lnTo>
                    <a:pt x="242" y="3468"/>
                  </a:lnTo>
                  <a:cubicBezTo>
                    <a:pt x="123" y="3468"/>
                    <a:pt x="1" y="3590"/>
                    <a:pt x="1" y="3752"/>
                  </a:cubicBezTo>
                  <a:cubicBezTo>
                    <a:pt x="1" y="3913"/>
                    <a:pt x="123" y="4032"/>
                    <a:pt x="242" y="4032"/>
                  </a:cubicBezTo>
                  <a:lnTo>
                    <a:pt x="2581" y="4032"/>
                  </a:lnTo>
                  <a:cubicBezTo>
                    <a:pt x="2904" y="4032"/>
                    <a:pt x="3188" y="4155"/>
                    <a:pt x="3388" y="4397"/>
                  </a:cubicBezTo>
                  <a:lnTo>
                    <a:pt x="3549" y="4516"/>
                  </a:lnTo>
                  <a:lnTo>
                    <a:pt x="3549" y="5564"/>
                  </a:lnTo>
                  <a:cubicBezTo>
                    <a:pt x="3549" y="5687"/>
                    <a:pt x="3671" y="5806"/>
                    <a:pt x="3833" y="5806"/>
                  </a:cubicBezTo>
                  <a:cubicBezTo>
                    <a:pt x="3952" y="5806"/>
                    <a:pt x="4075" y="5687"/>
                    <a:pt x="4075" y="5564"/>
                  </a:cubicBezTo>
                  <a:lnTo>
                    <a:pt x="4075" y="4516"/>
                  </a:lnTo>
                  <a:lnTo>
                    <a:pt x="4194" y="4355"/>
                  </a:lnTo>
                  <a:cubicBezTo>
                    <a:pt x="4759" y="3629"/>
                    <a:pt x="5484" y="3064"/>
                    <a:pt x="6371" y="2784"/>
                  </a:cubicBezTo>
                  <a:cubicBezTo>
                    <a:pt x="6413" y="2784"/>
                    <a:pt x="6494" y="2742"/>
                    <a:pt x="6494" y="2703"/>
                  </a:cubicBezTo>
                  <a:lnTo>
                    <a:pt x="7865" y="768"/>
                  </a:lnTo>
                  <a:cubicBezTo>
                    <a:pt x="7946" y="606"/>
                    <a:pt x="8107" y="526"/>
                    <a:pt x="8268" y="526"/>
                  </a:cubicBezTo>
                  <a:cubicBezTo>
                    <a:pt x="8549" y="526"/>
                    <a:pt x="8791" y="768"/>
                    <a:pt x="8791" y="1048"/>
                  </a:cubicBezTo>
                  <a:lnTo>
                    <a:pt x="8791" y="2864"/>
                  </a:lnTo>
                  <a:cubicBezTo>
                    <a:pt x="8791" y="3106"/>
                    <a:pt x="8752" y="3387"/>
                    <a:pt x="8671" y="3671"/>
                  </a:cubicBezTo>
                  <a:lnTo>
                    <a:pt x="8591" y="3913"/>
                  </a:lnTo>
                  <a:cubicBezTo>
                    <a:pt x="8591" y="4032"/>
                    <a:pt x="8591" y="4155"/>
                    <a:pt x="8671" y="4235"/>
                  </a:cubicBezTo>
                  <a:cubicBezTo>
                    <a:pt x="8752" y="4316"/>
                    <a:pt x="8833" y="4397"/>
                    <a:pt x="8952" y="4397"/>
                  </a:cubicBezTo>
                  <a:lnTo>
                    <a:pt x="10446" y="4397"/>
                  </a:lnTo>
                  <a:cubicBezTo>
                    <a:pt x="11091" y="4397"/>
                    <a:pt x="11613" y="4881"/>
                    <a:pt x="11613" y="5526"/>
                  </a:cubicBezTo>
                  <a:cubicBezTo>
                    <a:pt x="11613" y="5768"/>
                    <a:pt x="11533" y="6048"/>
                    <a:pt x="11371" y="6252"/>
                  </a:cubicBezTo>
                  <a:cubicBezTo>
                    <a:pt x="11210" y="6413"/>
                    <a:pt x="11252" y="6655"/>
                    <a:pt x="11371" y="6816"/>
                  </a:cubicBezTo>
                  <a:lnTo>
                    <a:pt x="11494" y="6935"/>
                  </a:lnTo>
                  <a:cubicBezTo>
                    <a:pt x="11613" y="7097"/>
                    <a:pt x="11694" y="7339"/>
                    <a:pt x="11694" y="7542"/>
                  </a:cubicBezTo>
                  <a:cubicBezTo>
                    <a:pt x="11694" y="7822"/>
                    <a:pt x="11613" y="8026"/>
                    <a:pt x="11452" y="8226"/>
                  </a:cubicBezTo>
                  <a:lnTo>
                    <a:pt x="11291" y="8348"/>
                  </a:lnTo>
                  <a:cubicBezTo>
                    <a:pt x="11252" y="8429"/>
                    <a:pt x="11210" y="8510"/>
                    <a:pt x="11210" y="8590"/>
                  </a:cubicBezTo>
                  <a:cubicBezTo>
                    <a:pt x="11210" y="8671"/>
                    <a:pt x="11252" y="8790"/>
                    <a:pt x="11333" y="8832"/>
                  </a:cubicBezTo>
                  <a:cubicBezTo>
                    <a:pt x="11452" y="8951"/>
                    <a:pt x="11494" y="9113"/>
                    <a:pt x="11494" y="9274"/>
                  </a:cubicBezTo>
                  <a:cubicBezTo>
                    <a:pt x="11494" y="9477"/>
                    <a:pt x="11413" y="9677"/>
                    <a:pt x="11252" y="9758"/>
                  </a:cubicBezTo>
                  <a:cubicBezTo>
                    <a:pt x="11171" y="9839"/>
                    <a:pt x="11091" y="9919"/>
                    <a:pt x="11091" y="10042"/>
                  </a:cubicBezTo>
                  <a:cubicBezTo>
                    <a:pt x="11049" y="10122"/>
                    <a:pt x="11091" y="10242"/>
                    <a:pt x="11171" y="10322"/>
                  </a:cubicBezTo>
                  <a:lnTo>
                    <a:pt x="11210" y="10403"/>
                  </a:lnTo>
                  <a:cubicBezTo>
                    <a:pt x="11291" y="10484"/>
                    <a:pt x="11333" y="10606"/>
                    <a:pt x="11333" y="10687"/>
                  </a:cubicBezTo>
                  <a:cubicBezTo>
                    <a:pt x="11333" y="10968"/>
                    <a:pt x="11091" y="11171"/>
                    <a:pt x="10849" y="11171"/>
                  </a:cubicBezTo>
                  <a:lnTo>
                    <a:pt x="9558" y="11171"/>
                  </a:lnTo>
                  <a:cubicBezTo>
                    <a:pt x="9397" y="11171"/>
                    <a:pt x="9275" y="11290"/>
                    <a:pt x="9275" y="11413"/>
                  </a:cubicBezTo>
                  <a:cubicBezTo>
                    <a:pt x="9275" y="11574"/>
                    <a:pt x="9397" y="11693"/>
                    <a:pt x="9558" y="11693"/>
                  </a:cubicBezTo>
                  <a:lnTo>
                    <a:pt x="10849" y="11693"/>
                  </a:lnTo>
                  <a:cubicBezTo>
                    <a:pt x="11413" y="11693"/>
                    <a:pt x="11855" y="11251"/>
                    <a:pt x="11855" y="10687"/>
                  </a:cubicBezTo>
                  <a:cubicBezTo>
                    <a:pt x="11855" y="10484"/>
                    <a:pt x="11775" y="10284"/>
                    <a:pt x="11655" y="10122"/>
                  </a:cubicBezTo>
                  <a:cubicBezTo>
                    <a:pt x="11897" y="9919"/>
                    <a:pt x="12058" y="9597"/>
                    <a:pt x="12058" y="9274"/>
                  </a:cubicBezTo>
                  <a:cubicBezTo>
                    <a:pt x="12058" y="9032"/>
                    <a:pt x="11978" y="8790"/>
                    <a:pt x="11816" y="8590"/>
                  </a:cubicBezTo>
                  <a:cubicBezTo>
                    <a:pt x="12097" y="8306"/>
                    <a:pt x="12258" y="7945"/>
                    <a:pt x="12258" y="7542"/>
                  </a:cubicBezTo>
                  <a:cubicBezTo>
                    <a:pt x="12258" y="7177"/>
                    <a:pt x="12139" y="6855"/>
                    <a:pt x="11897" y="6574"/>
                  </a:cubicBezTo>
                  <a:lnTo>
                    <a:pt x="11816" y="6493"/>
                  </a:lnTo>
                  <a:cubicBezTo>
                    <a:pt x="12016" y="6210"/>
                    <a:pt x="12139" y="5887"/>
                    <a:pt x="12139" y="5526"/>
                  </a:cubicBezTo>
                  <a:cubicBezTo>
                    <a:pt x="12139" y="4597"/>
                    <a:pt x="11371" y="3832"/>
                    <a:pt x="10446" y="3832"/>
                  </a:cubicBezTo>
                  <a:lnTo>
                    <a:pt x="9194" y="3832"/>
                  </a:lnTo>
                  <a:lnTo>
                    <a:pt x="9194" y="3790"/>
                  </a:lnTo>
                  <a:cubicBezTo>
                    <a:pt x="9275" y="3510"/>
                    <a:pt x="9316" y="3187"/>
                    <a:pt x="9316" y="2864"/>
                  </a:cubicBezTo>
                  <a:lnTo>
                    <a:pt x="9316" y="1048"/>
                  </a:lnTo>
                  <a:cubicBezTo>
                    <a:pt x="9316" y="484"/>
                    <a:pt x="8833" y="0"/>
                    <a:pt x="8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4716613" y="3826800"/>
              <a:ext cx="216800" cy="132050"/>
            </a:xfrm>
            <a:custGeom>
              <a:rect b="b" l="l" r="r" t="t"/>
              <a:pathLst>
                <a:path extrusionOk="0" h="5282" w="8672">
                  <a:moveTo>
                    <a:pt x="3833" y="1"/>
                  </a:moveTo>
                  <a:cubicBezTo>
                    <a:pt x="3671" y="1"/>
                    <a:pt x="3549" y="120"/>
                    <a:pt x="3549" y="281"/>
                  </a:cubicBezTo>
                  <a:lnTo>
                    <a:pt x="3549" y="4033"/>
                  </a:lnTo>
                  <a:cubicBezTo>
                    <a:pt x="3349" y="4275"/>
                    <a:pt x="3026" y="4436"/>
                    <a:pt x="2662" y="4436"/>
                  </a:cubicBezTo>
                  <a:lnTo>
                    <a:pt x="242" y="4436"/>
                  </a:lnTo>
                  <a:cubicBezTo>
                    <a:pt x="123" y="4436"/>
                    <a:pt x="1" y="4556"/>
                    <a:pt x="1" y="4717"/>
                  </a:cubicBezTo>
                  <a:cubicBezTo>
                    <a:pt x="1" y="4878"/>
                    <a:pt x="123" y="5001"/>
                    <a:pt x="242" y="5001"/>
                  </a:cubicBezTo>
                  <a:lnTo>
                    <a:pt x="2662" y="5001"/>
                  </a:lnTo>
                  <a:cubicBezTo>
                    <a:pt x="3107" y="5001"/>
                    <a:pt x="3549" y="4797"/>
                    <a:pt x="3833" y="4475"/>
                  </a:cubicBezTo>
                  <a:lnTo>
                    <a:pt x="3871" y="4517"/>
                  </a:lnTo>
                  <a:cubicBezTo>
                    <a:pt x="4355" y="5001"/>
                    <a:pt x="5042" y="5281"/>
                    <a:pt x="5726" y="5281"/>
                  </a:cubicBezTo>
                  <a:lnTo>
                    <a:pt x="8429" y="5281"/>
                  </a:lnTo>
                  <a:cubicBezTo>
                    <a:pt x="8549" y="5281"/>
                    <a:pt x="8671" y="5162"/>
                    <a:pt x="8671" y="5001"/>
                  </a:cubicBezTo>
                  <a:cubicBezTo>
                    <a:pt x="8671" y="4878"/>
                    <a:pt x="8549" y="4759"/>
                    <a:pt x="8429" y="4759"/>
                  </a:cubicBezTo>
                  <a:lnTo>
                    <a:pt x="5726" y="4759"/>
                  </a:lnTo>
                  <a:cubicBezTo>
                    <a:pt x="5162" y="4759"/>
                    <a:pt x="4639" y="4517"/>
                    <a:pt x="4236" y="4152"/>
                  </a:cubicBezTo>
                  <a:lnTo>
                    <a:pt x="4075" y="3952"/>
                  </a:lnTo>
                  <a:lnTo>
                    <a:pt x="4075" y="281"/>
                  </a:lnTo>
                  <a:cubicBezTo>
                    <a:pt x="4075" y="120"/>
                    <a:pt x="3952" y="1"/>
                    <a:pt x="3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4989838" y="3542550"/>
              <a:ext cx="57450" cy="53825"/>
            </a:xfrm>
            <a:custGeom>
              <a:rect b="b" l="l" r="r" t="t"/>
              <a:pathLst>
                <a:path extrusionOk="0" h="2153" w="2298">
                  <a:moveTo>
                    <a:pt x="1168" y="645"/>
                  </a:moveTo>
                  <a:lnTo>
                    <a:pt x="1210" y="726"/>
                  </a:lnTo>
                  <a:cubicBezTo>
                    <a:pt x="1249" y="845"/>
                    <a:pt x="1371" y="926"/>
                    <a:pt x="1533" y="968"/>
                  </a:cubicBezTo>
                  <a:lnTo>
                    <a:pt x="1613" y="968"/>
                  </a:lnTo>
                  <a:lnTo>
                    <a:pt x="1571" y="1048"/>
                  </a:lnTo>
                  <a:cubicBezTo>
                    <a:pt x="1452" y="1129"/>
                    <a:pt x="1410" y="1290"/>
                    <a:pt x="1410" y="1452"/>
                  </a:cubicBezTo>
                  <a:lnTo>
                    <a:pt x="1452" y="1532"/>
                  </a:lnTo>
                  <a:lnTo>
                    <a:pt x="1371" y="1490"/>
                  </a:lnTo>
                  <a:cubicBezTo>
                    <a:pt x="1291" y="1452"/>
                    <a:pt x="1210" y="1452"/>
                    <a:pt x="1168" y="1452"/>
                  </a:cubicBezTo>
                  <a:cubicBezTo>
                    <a:pt x="1087" y="1452"/>
                    <a:pt x="1007" y="1452"/>
                    <a:pt x="968" y="1490"/>
                  </a:cubicBezTo>
                  <a:lnTo>
                    <a:pt x="846" y="1532"/>
                  </a:lnTo>
                  <a:lnTo>
                    <a:pt x="887" y="1452"/>
                  </a:lnTo>
                  <a:cubicBezTo>
                    <a:pt x="887" y="1290"/>
                    <a:pt x="846" y="1129"/>
                    <a:pt x="765" y="1048"/>
                  </a:cubicBezTo>
                  <a:lnTo>
                    <a:pt x="684" y="968"/>
                  </a:lnTo>
                  <a:lnTo>
                    <a:pt x="765" y="968"/>
                  </a:lnTo>
                  <a:cubicBezTo>
                    <a:pt x="926" y="926"/>
                    <a:pt x="1049" y="845"/>
                    <a:pt x="1129" y="726"/>
                  </a:cubicBezTo>
                  <a:lnTo>
                    <a:pt x="1168" y="645"/>
                  </a:lnTo>
                  <a:close/>
                  <a:moveTo>
                    <a:pt x="1168" y="0"/>
                  </a:moveTo>
                  <a:cubicBezTo>
                    <a:pt x="968" y="0"/>
                    <a:pt x="846" y="81"/>
                    <a:pt x="765" y="242"/>
                  </a:cubicBezTo>
                  <a:lnTo>
                    <a:pt x="646" y="442"/>
                  </a:lnTo>
                  <a:lnTo>
                    <a:pt x="442" y="484"/>
                  </a:lnTo>
                  <a:cubicBezTo>
                    <a:pt x="242" y="484"/>
                    <a:pt x="120" y="603"/>
                    <a:pt x="81" y="765"/>
                  </a:cubicBezTo>
                  <a:cubicBezTo>
                    <a:pt x="0" y="926"/>
                    <a:pt x="39" y="1129"/>
                    <a:pt x="162" y="1248"/>
                  </a:cubicBezTo>
                  <a:lnTo>
                    <a:pt x="362" y="1410"/>
                  </a:lnTo>
                  <a:lnTo>
                    <a:pt x="323" y="1613"/>
                  </a:lnTo>
                  <a:cubicBezTo>
                    <a:pt x="281" y="1774"/>
                    <a:pt x="362" y="1974"/>
                    <a:pt x="484" y="2055"/>
                  </a:cubicBezTo>
                  <a:cubicBezTo>
                    <a:pt x="550" y="2123"/>
                    <a:pt x="642" y="2153"/>
                    <a:pt x="737" y="2153"/>
                  </a:cubicBezTo>
                  <a:cubicBezTo>
                    <a:pt x="815" y="2153"/>
                    <a:pt x="896" y="2133"/>
                    <a:pt x="968" y="2097"/>
                  </a:cubicBezTo>
                  <a:lnTo>
                    <a:pt x="1168" y="1974"/>
                  </a:lnTo>
                  <a:lnTo>
                    <a:pt x="1371" y="2097"/>
                  </a:lnTo>
                  <a:cubicBezTo>
                    <a:pt x="1410" y="2135"/>
                    <a:pt x="1491" y="2135"/>
                    <a:pt x="1571" y="2135"/>
                  </a:cubicBezTo>
                  <a:cubicBezTo>
                    <a:pt x="1652" y="2135"/>
                    <a:pt x="1733" y="2135"/>
                    <a:pt x="1813" y="2055"/>
                  </a:cubicBezTo>
                  <a:cubicBezTo>
                    <a:pt x="1975" y="1974"/>
                    <a:pt x="2055" y="1774"/>
                    <a:pt x="2016" y="1613"/>
                  </a:cubicBezTo>
                  <a:lnTo>
                    <a:pt x="1975" y="1410"/>
                  </a:lnTo>
                  <a:lnTo>
                    <a:pt x="2136" y="1248"/>
                  </a:lnTo>
                  <a:cubicBezTo>
                    <a:pt x="2258" y="1129"/>
                    <a:pt x="2297" y="926"/>
                    <a:pt x="2258" y="765"/>
                  </a:cubicBezTo>
                  <a:cubicBezTo>
                    <a:pt x="2178" y="603"/>
                    <a:pt x="2055" y="484"/>
                    <a:pt x="1894" y="484"/>
                  </a:cubicBezTo>
                  <a:lnTo>
                    <a:pt x="1652" y="442"/>
                  </a:lnTo>
                  <a:lnTo>
                    <a:pt x="1571" y="242"/>
                  </a:lnTo>
                  <a:cubicBezTo>
                    <a:pt x="1491" y="81"/>
                    <a:pt x="1329"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4922263" y="3542550"/>
              <a:ext cx="57525" cy="53825"/>
            </a:xfrm>
            <a:custGeom>
              <a:rect b="b" l="l" r="r" t="t"/>
              <a:pathLst>
                <a:path extrusionOk="0" h="2153" w="2301">
                  <a:moveTo>
                    <a:pt x="1171" y="645"/>
                  </a:moveTo>
                  <a:lnTo>
                    <a:pt x="1210" y="726"/>
                  </a:lnTo>
                  <a:cubicBezTo>
                    <a:pt x="1252" y="845"/>
                    <a:pt x="1371" y="926"/>
                    <a:pt x="1532" y="968"/>
                  </a:cubicBezTo>
                  <a:lnTo>
                    <a:pt x="1613" y="968"/>
                  </a:lnTo>
                  <a:lnTo>
                    <a:pt x="1574" y="1048"/>
                  </a:lnTo>
                  <a:cubicBezTo>
                    <a:pt x="1452" y="1129"/>
                    <a:pt x="1413" y="1290"/>
                    <a:pt x="1413" y="1452"/>
                  </a:cubicBezTo>
                  <a:lnTo>
                    <a:pt x="1452" y="1532"/>
                  </a:lnTo>
                  <a:lnTo>
                    <a:pt x="1371" y="1490"/>
                  </a:lnTo>
                  <a:cubicBezTo>
                    <a:pt x="1311" y="1450"/>
                    <a:pt x="1241" y="1430"/>
                    <a:pt x="1166" y="1430"/>
                  </a:cubicBezTo>
                  <a:cubicBezTo>
                    <a:pt x="1090" y="1430"/>
                    <a:pt x="1010" y="1450"/>
                    <a:pt x="929" y="1490"/>
                  </a:cubicBezTo>
                  <a:lnTo>
                    <a:pt x="849" y="1532"/>
                  </a:lnTo>
                  <a:lnTo>
                    <a:pt x="887" y="1452"/>
                  </a:lnTo>
                  <a:cubicBezTo>
                    <a:pt x="887" y="1290"/>
                    <a:pt x="849" y="1129"/>
                    <a:pt x="768" y="1048"/>
                  </a:cubicBezTo>
                  <a:lnTo>
                    <a:pt x="687" y="968"/>
                  </a:lnTo>
                  <a:lnTo>
                    <a:pt x="768" y="968"/>
                  </a:lnTo>
                  <a:cubicBezTo>
                    <a:pt x="929" y="926"/>
                    <a:pt x="1049" y="845"/>
                    <a:pt x="1129" y="726"/>
                  </a:cubicBezTo>
                  <a:lnTo>
                    <a:pt x="1171" y="645"/>
                  </a:lnTo>
                  <a:close/>
                  <a:moveTo>
                    <a:pt x="1171" y="0"/>
                  </a:moveTo>
                  <a:cubicBezTo>
                    <a:pt x="968" y="0"/>
                    <a:pt x="849" y="81"/>
                    <a:pt x="768" y="242"/>
                  </a:cubicBezTo>
                  <a:lnTo>
                    <a:pt x="645" y="442"/>
                  </a:lnTo>
                  <a:lnTo>
                    <a:pt x="445" y="484"/>
                  </a:lnTo>
                  <a:cubicBezTo>
                    <a:pt x="242" y="484"/>
                    <a:pt x="123" y="603"/>
                    <a:pt x="81" y="765"/>
                  </a:cubicBezTo>
                  <a:cubicBezTo>
                    <a:pt x="0" y="926"/>
                    <a:pt x="42" y="1129"/>
                    <a:pt x="161" y="1248"/>
                  </a:cubicBezTo>
                  <a:lnTo>
                    <a:pt x="365" y="1410"/>
                  </a:lnTo>
                  <a:lnTo>
                    <a:pt x="323" y="1613"/>
                  </a:lnTo>
                  <a:cubicBezTo>
                    <a:pt x="284" y="1774"/>
                    <a:pt x="365" y="1974"/>
                    <a:pt x="484" y="2055"/>
                  </a:cubicBezTo>
                  <a:cubicBezTo>
                    <a:pt x="552" y="2123"/>
                    <a:pt x="643" y="2153"/>
                    <a:pt x="738" y="2153"/>
                  </a:cubicBezTo>
                  <a:cubicBezTo>
                    <a:pt x="816" y="2153"/>
                    <a:pt x="896" y="2133"/>
                    <a:pt x="968" y="2097"/>
                  </a:cubicBezTo>
                  <a:lnTo>
                    <a:pt x="1171" y="1974"/>
                  </a:lnTo>
                  <a:lnTo>
                    <a:pt x="1371" y="2097"/>
                  </a:lnTo>
                  <a:cubicBezTo>
                    <a:pt x="1413" y="2135"/>
                    <a:pt x="1494" y="2135"/>
                    <a:pt x="1574" y="2135"/>
                  </a:cubicBezTo>
                  <a:cubicBezTo>
                    <a:pt x="1655" y="2135"/>
                    <a:pt x="1736" y="2135"/>
                    <a:pt x="1816" y="2055"/>
                  </a:cubicBezTo>
                  <a:cubicBezTo>
                    <a:pt x="1978" y="1974"/>
                    <a:pt x="2016" y="1774"/>
                    <a:pt x="2016" y="1613"/>
                  </a:cubicBezTo>
                  <a:lnTo>
                    <a:pt x="1978" y="1410"/>
                  </a:lnTo>
                  <a:lnTo>
                    <a:pt x="2139" y="1248"/>
                  </a:lnTo>
                  <a:cubicBezTo>
                    <a:pt x="2258" y="1129"/>
                    <a:pt x="2300" y="926"/>
                    <a:pt x="2258" y="765"/>
                  </a:cubicBezTo>
                  <a:cubicBezTo>
                    <a:pt x="2178" y="603"/>
                    <a:pt x="2058" y="484"/>
                    <a:pt x="1897" y="484"/>
                  </a:cubicBezTo>
                  <a:lnTo>
                    <a:pt x="1655" y="442"/>
                  </a:lnTo>
                  <a:lnTo>
                    <a:pt x="1574" y="242"/>
                  </a:lnTo>
                  <a:cubicBezTo>
                    <a:pt x="1494" y="81"/>
                    <a:pt x="1332" y="0"/>
                    <a:pt x="1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5056363" y="3542550"/>
              <a:ext cx="56475" cy="53825"/>
            </a:xfrm>
            <a:custGeom>
              <a:rect b="b" l="l" r="r" t="t"/>
              <a:pathLst>
                <a:path extrusionOk="0" h="2153" w="2259">
                  <a:moveTo>
                    <a:pt x="1130" y="645"/>
                  </a:moveTo>
                  <a:lnTo>
                    <a:pt x="1168" y="726"/>
                  </a:lnTo>
                  <a:cubicBezTo>
                    <a:pt x="1249" y="845"/>
                    <a:pt x="1372" y="926"/>
                    <a:pt x="1533" y="968"/>
                  </a:cubicBezTo>
                  <a:lnTo>
                    <a:pt x="1613" y="968"/>
                  </a:lnTo>
                  <a:lnTo>
                    <a:pt x="1533" y="1048"/>
                  </a:lnTo>
                  <a:cubicBezTo>
                    <a:pt x="1452" y="1129"/>
                    <a:pt x="1372" y="1290"/>
                    <a:pt x="1410" y="1452"/>
                  </a:cubicBezTo>
                  <a:lnTo>
                    <a:pt x="1410" y="1532"/>
                  </a:lnTo>
                  <a:lnTo>
                    <a:pt x="1330" y="1490"/>
                  </a:lnTo>
                  <a:cubicBezTo>
                    <a:pt x="1270" y="1450"/>
                    <a:pt x="1200" y="1430"/>
                    <a:pt x="1129" y="1430"/>
                  </a:cubicBezTo>
                  <a:cubicBezTo>
                    <a:pt x="1059" y="1430"/>
                    <a:pt x="988" y="1450"/>
                    <a:pt x="926" y="1490"/>
                  </a:cubicBezTo>
                  <a:lnTo>
                    <a:pt x="846" y="1532"/>
                  </a:lnTo>
                  <a:lnTo>
                    <a:pt x="846" y="1452"/>
                  </a:lnTo>
                  <a:cubicBezTo>
                    <a:pt x="888" y="1290"/>
                    <a:pt x="846" y="1129"/>
                    <a:pt x="726" y="1048"/>
                  </a:cubicBezTo>
                  <a:lnTo>
                    <a:pt x="646" y="968"/>
                  </a:lnTo>
                  <a:lnTo>
                    <a:pt x="765" y="968"/>
                  </a:lnTo>
                  <a:cubicBezTo>
                    <a:pt x="888" y="926"/>
                    <a:pt x="1007" y="845"/>
                    <a:pt x="1088" y="726"/>
                  </a:cubicBezTo>
                  <a:lnTo>
                    <a:pt x="1130" y="645"/>
                  </a:lnTo>
                  <a:close/>
                  <a:moveTo>
                    <a:pt x="1130" y="0"/>
                  </a:moveTo>
                  <a:cubicBezTo>
                    <a:pt x="968" y="0"/>
                    <a:pt x="807" y="81"/>
                    <a:pt x="726" y="242"/>
                  </a:cubicBezTo>
                  <a:lnTo>
                    <a:pt x="646" y="442"/>
                  </a:lnTo>
                  <a:lnTo>
                    <a:pt x="404" y="484"/>
                  </a:lnTo>
                  <a:cubicBezTo>
                    <a:pt x="243" y="484"/>
                    <a:pt x="81" y="603"/>
                    <a:pt x="39" y="765"/>
                  </a:cubicBezTo>
                  <a:cubicBezTo>
                    <a:pt x="1" y="926"/>
                    <a:pt x="39" y="1129"/>
                    <a:pt x="162" y="1248"/>
                  </a:cubicBezTo>
                  <a:lnTo>
                    <a:pt x="323" y="1410"/>
                  </a:lnTo>
                  <a:lnTo>
                    <a:pt x="281" y="1613"/>
                  </a:lnTo>
                  <a:cubicBezTo>
                    <a:pt x="243" y="1774"/>
                    <a:pt x="323" y="1974"/>
                    <a:pt x="443" y="2055"/>
                  </a:cubicBezTo>
                  <a:cubicBezTo>
                    <a:pt x="532" y="2123"/>
                    <a:pt x="621" y="2153"/>
                    <a:pt x="710" y="2153"/>
                  </a:cubicBezTo>
                  <a:cubicBezTo>
                    <a:pt x="782" y="2153"/>
                    <a:pt x="854" y="2133"/>
                    <a:pt x="926" y="2097"/>
                  </a:cubicBezTo>
                  <a:lnTo>
                    <a:pt x="1130" y="1974"/>
                  </a:lnTo>
                  <a:lnTo>
                    <a:pt x="1330" y="2097"/>
                  </a:lnTo>
                  <a:cubicBezTo>
                    <a:pt x="1410" y="2135"/>
                    <a:pt x="1491" y="2135"/>
                    <a:pt x="1533" y="2135"/>
                  </a:cubicBezTo>
                  <a:cubicBezTo>
                    <a:pt x="1652" y="2135"/>
                    <a:pt x="1733" y="2135"/>
                    <a:pt x="1813" y="2055"/>
                  </a:cubicBezTo>
                  <a:cubicBezTo>
                    <a:pt x="1936" y="1974"/>
                    <a:pt x="2017" y="1774"/>
                    <a:pt x="1975" y="1613"/>
                  </a:cubicBezTo>
                  <a:lnTo>
                    <a:pt x="1936" y="1410"/>
                  </a:lnTo>
                  <a:lnTo>
                    <a:pt x="2097" y="1248"/>
                  </a:lnTo>
                  <a:cubicBezTo>
                    <a:pt x="2217" y="1129"/>
                    <a:pt x="2259" y="926"/>
                    <a:pt x="2217" y="765"/>
                  </a:cubicBezTo>
                  <a:cubicBezTo>
                    <a:pt x="2178" y="603"/>
                    <a:pt x="2017" y="484"/>
                    <a:pt x="1855" y="484"/>
                  </a:cubicBezTo>
                  <a:lnTo>
                    <a:pt x="1652" y="442"/>
                  </a:lnTo>
                  <a:lnTo>
                    <a:pt x="1533" y="242"/>
                  </a:lnTo>
                  <a:cubicBezTo>
                    <a:pt x="1452" y="81"/>
                    <a:pt x="1291" y="0"/>
                    <a:pt x="1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4891038" y="3500200"/>
              <a:ext cx="248975" cy="153250"/>
            </a:xfrm>
            <a:custGeom>
              <a:rect b="b" l="l" r="r" t="t"/>
              <a:pathLst>
                <a:path extrusionOk="0" h="6130" w="9959">
                  <a:moveTo>
                    <a:pt x="1169" y="1"/>
                  </a:moveTo>
                  <a:cubicBezTo>
                    <a:pt x="523" y="1"/>
                    <a:pt x="1" y="523"/>
                    <a:pt x="1" y="1168"/>
                  </a:cubicBezTo>
                  <a:lnTo>
                    <a:pt x="1" y="5684"/>
                  </a:lnTo>
                  <a:cubicBezTo>
                    <a:pt x="1" y="5846"/>
                    <a:pt x="81" y="6007"/>
                    <a:pt x="243" y="6049"/>
                  </a:cubicBezTo>
                  <a:cubicBezTo>
                    <a:pt x="281" y="6087"/>
                    <a:pt x="362" y="6129"/>
                    <a:pt x="404" y="6129"/>
                  </a:cubicBezTo>
                  <a:cubicBezTo>
                    <a:pt x="485" y="6129"/>
                    <a:pt x="565" y="6087"/>
                    <a:pt x="646" y="6049"/>
                  </a:cubicBezTo>
                  <a:lnTo>
                    <a:pt x="1533" y="5442"/>
                  </a:lnTo>
                  <a:lnTo>
                    <a:pt x="5604" y="5442"/>
                  </a:lnTo>
                  <a:cubicBezTo>
                    <a:pt x="5765" y="5442"/>
                    <a:pt x="5888" y="5323"/>
                    <a:pt x="5888" y="5162"/>
                  </a:cubicBezTo>
                  <a:cubicBezTo>
                    <a:pt x="5888" y="5039"/>
                    <a:pt x="5765" y="4920"/>
                    <a:pt x="5604" y="4920"/>
                  </a:cubicBezTo>
                  <a:lnTo>
                    <a:pt x="1452" y="4920"/>
                  </a:lnTo>
                  <a:cubicBezTo>
                    <a:pt x="1410" y="4920"/>
                    <a:pt x="1372" y="4920"/>
                    <a:pt x="1330" y="4958"/>
                  </a:cubicBezTo>
                  <a:lnTo>
                    <a:pt x="523" y="5484"/>
                  </a:lnTo>
                  <a:lnTo>
                    <a:pt x="523" y="1168"/>
                  </a:lnTo>
                  <a:cubicBezTo>
                    <a:pt x="523" y="807"/>
                    <a:pt x="846" y="523"/>
                    <a:pt x="1169" y="523"/>
                  </a:cubicBezTo>
                  <a:lnTo>
                    <a:pt x="8791" y="523"/>
                  </a:lnTo>
                  <a:cubicBezTo>
                    <a:pt x="9114" y="523"/>
                    <a:pt x="9436" y="807"/>
                    <a:pt x="9436" y="1168"/>
                  </a:cubicBezTo>
                  <a:lnTo>
                    <a:pt x="9436" y="4275"/>
                  </a:lnTo>
                  <a:cubicBezTo>
                    <a:pt x="9436" y="4636"/>
                    <a:pt x="9114" y="4920"/>
                    <a:pt x="8791" y="4920"/>
                  </a:cubicBezTo>
                  <a:lnTo>
                    <a:pt x="6775" y="4920"/>
                  </a:lnTo>
                  <a:cubicBezTo>
                    <a:pt x="6614" y="4920"/>
                    <a:pt x="6491" y="5039"/>
                    <a:pt x="6491" y="5162"/>
                  </a:cubicBezTo>
                  <a:cubicBezTo>
                    <a:pt x="6491" y="5323"/>
                    <a:pt x="6614" y="5442"/>
                    <a:pt x="6775" y="5442"/>
                  </a:cubicBezTo>
                  <a:lnTo>
                    <a:pt x="8791" y="5442"/>
                  </a:lnTo>
                  <a:cubicBezTo>
                    <a:pt x="9436" y="5442"/>
                    <a:pt x="9959" y="4920"/>
                    <a:pt x="9959" y="4275"/>
                  </a:cubicBezTo>
                  <a:lnTo>
                    <a:pt x="9959" y="1168"/>
                  </a:lnTo>
                  <a:cubicBezTo>
                    <a:pt x="9959" y="523"/>
                    <a:pt x="9436" y="1"/>
                    <a:pt x="8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36"/>
          <p:cNvSpPr/>
          <p:nvPr/>
        </p:nvSpPr>
        <p:spPr>
          <a:xfrm>
            <a:off x="4525038" y="310496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90" name="Google Shape;790;p36"/>
          <p:cNvSpPr/>
          <p:nvPr/>
        </p:nvSpPr>
        <p:spPr>
          <a:xfrm>
            <a:off x="4525038" y="136811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91" name="Google Shape;791;p36"/>
          <p:cNvSpPr/>
          <p:nvPr/>
        </p:nvSpPr>
        <p:spPr>
          <a:xfrm>
            <a:off x="821663" y="310526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92" name="Google Shape;792;p36"/>
          <p:cNvSpPr/>
          <p:nvPr/>
        </p:nvSpPr>
        <p:spPr>
          <a:xfrm>
            <a:off x="821663" y="1368413"/>
            <a:ext cx="518100" cy="518100"/>
          </a:xfrm>
          <a:prstGeom prst="roundRect">
            <a:avLst>
              <a:gd fmla="val 16667" name="adj"/>
            </a:avLst>
          </a:prstGeom>
          <a:solidFill>
            <a:srgbClr val="B6C4FC">
              <a:alpha val="3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793" name="Google Shape;793;p36"/>
          <p:cNvSpPr txBox="1"/>
          <p:nvPr>
            <p:ph idx="6" type="subTitle"/>
          </p:nvPr>
        </p:nvSpPr>
        <p:spPr>
          <a:xfrm>
            <a:off x="1416275" y="3104975"/>
            <a:ext cx="26643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94" name="Google Shape;794;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ideas</a:t>
            </a:r>
            <a:endParaRPr/>
          </a:p>
        </p:txBody>
      </p:sp>
      <p:sp>
        <p:nvSpPr>
          <p:cNvPr id="795" name="Google Shape;795;p36"/>
          <p:cNvSpPr txBox="1"/>
          <p:nvPr>
            <p:ph idx="1" type="subTitle"/>
          </p:nvPr>
        </p:nvSpPr>
        <p:spPr>
          <a:xfrm>
            <a:off x="1416275" y="1689600"/>
            <a:ext cx="26643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796" name="Google Shape;796;p36"/>
          <p:cNvSpPr txBox="1"/>
          <p:nvPr>
            <p:ph idx="2" type="subTitle"/>
          </p:nvPr>
        </p:nvSpPr>
        <p:spPr>
          <a:xfrm>
            <a:off x="5119638" y="1689600"/>
            <a:ext cx="26643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Venus is terribly hot and its atmosphere is extremely poisonous</a:t>
            </a:r>
            <a:endParaRPr/>
          </a:p>
        </p:txBody>
      </p:sp>
      <p:sp>
        <p:nvSpPr>
          <p:cNvPr id="797" name="Google Shape;797;p36"/>
          <p:cNvSpPr txBox="1"/>
          <p:nvPr>
            <p:ph idx="3" type="subTitle"/>
          </p:nvPr>
        </p:nvSpPr>
        <p:spPr>
          <a:xfrm>
            <a:off x="1416275" y="3426375"/>
            <a:ext cx="26643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798" name="Google Shape;798;p36"/>
          <p:cNvSpPr txBox="1"/>
          <p:nvPr>
            <p:ph idx="4" type="subTitle"/>
          </p:nvPr>
        </p:nvSpPr>
        <p:spPr>
          <a:xfrm>
            <a:off x="5119638" y="3426375"/>
            <a:ext cx="26643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799" name="Google Shape;799;p36"/>
          <p:cNvSpPr txBox="1"/>
          <p:nvPr>
            <p:ph idx="5" type="subTitle"/>
          </p:nvPr>
        </p:nvSpPr>
        <p:spPr>
          <a:xfrm>
            <a:off x="1416275" y="1368125"/>
            <a:ext cx="26643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00" name="Google Shape;800;p36"/>
          <p:cNvSpPr txBox="1"/>
          <p:nvPr>
            <p:ph idx="7" type="subTitle"/>
          </p:nvPr>
        </p:nvSpPr>
        <p:spPr>
          <a:xfrm>
            <a:off x="5119613" y="1368125"/>
            <a:ext cx="26643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01" name="Google Shape;801;p36"/>
          <p:cNvSpPr txBox="1"/>
          <p:nvPr>
            <p:ph idx="8" type="subTitle"/>
          </p:nvPr>
        </p:nvSpPr>
        <p:spPr>
          <a:xfrm>
            <a:off x="5119613" y="3104975"/>
            <a:ext cx="26643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802" name="Google Shape;802;p36"/>
          <p:cNvGrpSpPr/>
          <p:nvPr/>
        </p:nvGrpSpPr>
        <p:grpSpPr>
          <a:xfrm>
            <a:off x="895612" y="3184089"/>
            <a:ext cx="370247" cy="360457"/>
            <a:chOff x="5446438" y="1505225"/>
            <a:chExt cx="456700" cy="444625"/>
          </a:xfrm>
        </p:grpSpPr>
        <p:sp>
          <p:nvSpPr>
            <p:cNvPr id="803" name="Google Shape;803;p36"/>
            <p:cNvSpPr/>
            <p:nvPr/>
          </p:nvSpPr>
          <p:spPr>
            <a:xfrm>
              <a:off x="5446438" y="1538550"/>
              <a:ext cx="456700" cy="411300"/>
            </a:xfrm>
            <a:custGeom>
              <a:rect b="b" l="l" r="r" t="t"/>
              <a:pathLst>
                <a:path extrusionOk="0" h="16452" w="18268">
                  <a:moveTo>
                    <a:pt x="12500" y="15161"/>
                  </a:moveTo>
                  <a:cubicBezTo>
                    <a:pt x="12662" y="15161"/>
                    <a:pt x="12742" y="15242"/>
                    <a:pt x="12742" y="15403"/>
                  </a:cubicBezTo>
                  <a:lnTo>
                    <a:pt x="12742" y="15645"/>
                  </a:lnTo>
                  <a:cubicBezTo>
                    <a:pt x="12742" y="15806"/>
                    <a:pt x="12662" y="15887"/>
                    <a:pt x="12500" y="15887"/>
                  </a:cubicBezTo>
                  <a:lnTo>
                    <a:pt x="5726" y="15887"/>
                  </a:lnTo>
                  <a:cubicBezTo>
                    <a:pt x="5607" y="15887"/>
                    <a:pt x="5526" y="15806"/>
                    <a:pt x="5526" y="15645"/>
                  </a:cubicBezTo>
                  <a:lnTo>
                    <a:pt x="5526" y="15403"/>
                  </a:lnTo>
                  <a:cubicBezTo>
                    <a:pt x="5526" y="15242"/>
                    <a:pt x="5607" y="15161"/>
                    <a:pt x="5726" y="15161"/>
                  </a:cubicBezTo>
                  <a:close/>
                  <a:moveTo>
                    <a:pt x="2017" y="0"/>
                  </a:moveTo>
                  <a:cubicBezTo>
                    <a:pt x="888" y="0"/>
                    <a:pt x="1" y="887"/>
                    <a:pt x="1" y="1974"/>
                  </a:cubicBezTo>
                  <a:lnTo>
                    <a:pt x="1" y="10645"/>
                  </a:lnTo>
                  <a:cubicBezTo>
                    <a:pt x="1" y="11732"/>
                    <a:pt x="888" y="12661"/>
                    <a:pt x="2017" y="12661"/>
                  </a:cubicBezTo>
                  <a:lnTo>
                    <a:pt x="6978" y="12661"/>
                  </a:lnTo>
                  <a:lnTo>
                    <a:pt x="6978" y="13587"/>
                  </a:lnTo>
                  <a:lnTo>
                    <a:pt x="6091" y="14597"/>
                  </a:lnTo>
                  <a:lnTo>
                    <a:pt x="5726" y="14597"/>
                  </a:lnTo>
                  <a:cubicBezTo>
                    <a:pt x="5323" y="14597"/>
                    <a:pt x="4962" y="14958"/>
                    <a:pt x="4962" y="15403"/>
                  </a:cubicBezTo>
                  <a:lnTo>
                    <a:pt x="4962" y="15645"/>
                  </a:lnTo>
                  <a:cubicBezTo>
                    <a:pt x="4962" y="16087"/>
                    <a:pt x="5323" y="16451"/>
                    <a:pt x="5726" y="16451"/>
                  </a:cubicBezTo>
                  <a:lnTo>
                    <a:pt x="12500" y="16451"/>
                  </a:lnTo>
                  <a:cubicBezTo>
                    <a:pt x="12946" y="16451"/>
                    <a:pt x="13307" y="16087"/>
                    <a:pt x="13307" y="15645"/>
                  </a:cubicBezTo>
                  <a:lnTo>
                    <a:pt x="13307" y="15403"/>
                  </a:lnTo>
                  <a:cubicBezTo>
                    <a:pt x="13307" y="14958"/>
                    <a:pt x="12946" y="14597"/>
                    <a:pt x="12500" y="14597"/>
                  </a:cubicBezTo>
                  <a:lnTo>
                    <a:pt x="12220" y="14597"/>
                  </a:lnTo>
                  <a:lnTo>
                    <a:pt x="11333" y="13587"/>
                  </a:lnTo>
                  <a:lnTo>
                    <a:pt x="11333" y="12661"/>
                  </a:lnTo>
                  <a:lnTo>
                    <a:pt x="16252" y="12661"/>
                  </a:lnTo>
                  <a:cubicBezTo>
                    <a:pt x="17381" y="12661"/>
                    <a:pt x="18268" y="11732"/>
                    <a:pt x="18268" y="10645"/>
                  </a:cubicBezTo>
                  <a:lnTo>
                    <a:pt x="18268" y="1974"/>
                  </a:lnTo>
                  <a:cubicBezTo>
                    <a:pt x="18268" y="887"/>
                    <a:pt x="17381" y="0"/>
                    <a:pt x="16252" y="0"/>
                  </a:cubicBezTo>
                  <a:lnTo>
                    <a:pt x="13510" y="0"/>
                  </a:lnTo>
                  <a:cubicBezTo>
                    <a:pt x="13349" y="0"/>
                    <a:pt x="13226" y="120"/>
                    <a:pt x="13226" y="242"/>
                  </a:cubicBezTo>
                  <a:cubicBezTo>
                    <a:pt x="13226" y="403"/>
                    <a:pt x="13349" y="523"/>
                    <a:pt x="13510" y="523"/>
                  </a:cubicBezTo>
                  <a:lnTo>
                    <a:pt x="16252" y="523"/>
                  </a:lnTo>
                  <a:cubicBezTo>
                    <a:pt x="17058" y="523"/>
                    <a:pt x="17742" y="1168"/>
                    <a:pt x="17742" y="1974"/>
                  </a:cubicBezTo>
                  <a:lnTo>
                    <a:pt x="17742" y="10361"/>
                  </a:lnTo>
                  <a:lnTo>
                    <a:pt x="14639" y="10361"/>
                  </a:lnTo>
                  <a:cubicBezTo>
                    <a:pt x="14516" y="10361"/>
                    <a:pt x="14397" y="10484"/>
                    <a:pt x="14397" y="10645"/>
                  </a:cubicBezTo>
                  <a:cubicBezTo>
                    <a:pt x="14397" y="10806"/>
                    <a:pt x="14516" y="10926"/>
                    <a:pt x="14639" y="10926"/>
                  </a:cubicBezTo>
                  <a:lnTo>
                    <a:pt x="17704" y="10926"/>
                  </a:lnTo>
                  <a:cubicBezTo>
                    <a:pt x="17581" y="11571"/>
                    <a:pt x="16978" y="12097"/>
                    <a:pt x="16252" y="12097"/>
                  </a:cubicBezTo>
                  <a:lnTo>
                    <a:pt x="9275" y="12097"/>
                  </a:lnTo>
                  <a:cubicBezTo>
                    <a:pt x="9113" y="12097"/>
                    <a:pt x="8994" y="12216"/>
                    <a:pt x="8994" y="12377"/>
                  </a:cubicBezTo>
                  <a:cubicBezTo>
                    <a:pt x="8994" y="12539"/>
                    <a:pt x="9113" y="12661"/>
                    <a:pt x="9275" y="12661"/>
                  </a:cubicBezTo>
                  <a:lnTo>
                    <a:pt x="10807" y="12661"/>
                  </a:lnTo>
                  <a:lnTo>
                    <a:pt x="10807" y="13710"/>
                  </a:lnTo>
                  <a:cubicBezTo>
                    <a:pt x="10807" y="13748"/>
                    <a:pt x="10807" y="13829"/>
                    <a:pt x="10849" y="13871"/>
                  </a:cubicBezTo>
                  <a:lnTo>
                    <a:pt x="11494" y="14597"/>
                  </a:lnTo>
                  <a:lnTo>
                    <a:pt x="6817" y="14597"/>
                  </a:lnTo>
                  <a:lnTo>
                    <a:pt x="7462" y="13871"/>
                  </a:lnTo>
                  <a:cubicBezTo>
                    <a:pt x="7500" y="13829"/>
                    <a:pt x="7500" y="13748"/>
                    <a:pt x="7500" y="13710"/>
                  </a:cubicBezTo>
                  <a:lnTo>
                    <a:pt x="7500" y="12661"/>
                  </a:lnTo>
                  <a:lnTo>
                    <a:pt x="8107" y="12661"/>
                  </a:lnTo>
                  <a:cubicBezTo>
                    <a:pt x="8268" y="12661"/>
                    <a:pt x="8388" y="12539"/>
                    <a:pt x="8388" y="12377"/>
                  </a:cubicBezTo>
                  <a:cubicBezTo>
                    <a:pt x="8388" y="12216"/>
                    <a:pt x="8268" y="12097"/>
                    <a:pt x="8107" y="12097"/>
                  </a:cubicBezTo>
                  <a:lnTo>
                    <a:pt x="2017" y="12097"/>
                  </a:lnTo>
                  <a:cubicBezTo>
                    <a:pt x="1291" y="12097"/>
                    <a:pt x="688" y="11571"/>
                    <a:pt x="565" y="10926"/>
                  </a:cubicBezTo>
                  <a:lnTo>
                    <a:pt x="13510" y="10926"/>
                  </a:lnTo>
                  <a:cubicBezTo>
                    <a:pt x="13671" y="10926"/>
                    <a:pt x="13752" y="10806"/>
                    <a:pt x="13752" y="10645"/>
                  </a:cubicBezTo>
                  <a:cubicBezTo>
                    <a:pt x="13752" y="10484"/>
                    <a:pt x="13671" y="10361"/>
                    <a:pt x="13510" y="10361"/>
                  </a:cubicBezTo>
                  <a:lnTo>
                    <a:pt x="526" y="10361"/>
                  </a:lnTo>
                  <a:lnTo>
                    <a:pt x="526" y="1974"/>
                  </a:lnTo>
                  <a:cubicBezTo>
                    <a:pt x="526" y="1168"/>
                    <a:pt x="1172" y="523"/>
                    <a:pt x="2017" y="523"/>
                  </a:cubicBezTo>
                  <a:lnTo>
                    <a:pt x="4800" y="523"/>
                  </a:lnTo>
                  <a:cubicBezTo>
                    <a:pt x="4962" y="523"/>
                    <a:pt x="5081" y="403"/>
                    <a:pt x="5081" y="242"/>
                  </a:cubicBezTo>
                  <a:cubicBezTo>
                    <a:pt x="5081" y="120"/>
                    <a:pt x="4962" y="0"/>
                    <a:pt x="4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5507963" y="1505225"/>
              <a:ext cx="356875" cy="268175"/>
            </a:xfrm>
            <a:custGeom>
              <a:rect b="b" l="l" r="r" t="t"/>
              <a:pathLst>
                <a:path extrusionOk="0" h="10727" w="14275">
                  <a:moveTo>
                    <a:pt x="6694" y="527"/>
                  </a:moveTo>
                  <a:cubicBezTo>
                    <a:pt x="8710" y="527"/>
                    <a:pt x="10323" y="2098"/>
                    <a:pt x="10485" y="4075"/>
                  </a:cubicBezTo>
                  <a:lnTo>
                    <a:pt x="6814" y="4075"/>
                  </a:lnTo>
                  <a:lnTo>
                    <a:pt x="4839" y="1049"/>
                  </a:lnTo>
                  <a:cubicBezTo>
                    <a:pt x="5404" y="727"/>
                    <a:pt x="6007" y="527"/>
                    <a:pt x="6694" y="527"/>
                  </a:cubicBezTo>
                  <a:close/>
                  <a:moveTo>
                    <a:pt x="5846" y="5404"/>
                  </a:moveTo>
                  <a:cubicBezTo>
                    <a:pt x="6130" y="5404"/>
                    <a:pt x="6330" y="5607"/>
                    <a:pt x="6330" y="5849"/>
                  </a:cubicBezTo>
                  <a:cubicBezTo>
                    <a:pt x="6330" y="6130"/>
                    <a:pt x="6130" y="6333"/>
                    <a:pt x="5846" y="6333"/>
                  </a:cubicBezTo>
                  <a:cubicBezTo>
                    <a:pt x="5604" y="6333"/>
                    <a:pt x="5404" y="6130"/>
                    <a:pt x="5404" y="5849"/>
                  </a:cubicBezTo>
                  <a:cubicBezTo>
                    <a:pt x="5404" y="5607"/>
                    <a:pt x="5604" y="5404"/>
                    <a:pt x="5846" y="5404"/>
                  </a:cubicBezTo>
                  <a:close/>
                  <a:moveTo>
                    <a:pt x="13307" y="6130"/>
                  </a:moveTo>
                  <a:cubicBezTo>
                    <a:pt x="13549" y="6130"/>
                    <a:pt x="13749" y="6333"/>
                    <a:pt x="13749" y="6575"/>
                  </a:cubicBezTo>
                  <a:cubicBezTo>
                    <a:pt x="13749" y="6856"/>
                    <a:pt x="13549" y="7059"/>
                    <a:pt x="13307" y="7059"/>
                  </a:cubicBezTo>
                  <a:cubicBezTo>
                    <a:pt x="13023" y="7059"/>
                    <a:pt x="12823" y="6856"/>
                    <a:pt x="12823" y="6575"/>
                  </a:cubicBezTo>
                  <a:cubicBezTo>
                    <a:pt x="12823" y="6333"/>
                    <a:pt x="13023" y="6130"/>
                    <a:pt x="13307" y="6130"/>
                  </a:cubicBezTo>
                  <a:close/>
                  <a:moveTo>
                    <a:pt x="969" y="9275"/>
                  </a:moveTo>
                  <a:cubicBezTo>
                    <a:pt x="1249" y="9275"/>
                    <a:pt x="1452" y="9478"/>
                    <a:pt x="1452" y="9720"/>
                  </a:cubicBezTo>
                  <a:cubicBezTo>
                    <a:pt x="1452" y="9962"/>
                    <a:pt x="1249" y="10162"/>
                    <a:pt x="969" y="10162"/>
                  </a:cubicBezTo>
                  <a:cubicBezTo>
                    <a:pt x="727" y="10162"/>
                    <a:pt x="523" y="9962"/>
                    <a:pt x="523" y="9720"/>
                  </a:cubicBezTo>
                  <a:cubicBezTo>
                    <a:pt x="523" y="9478"/>
                    <a:pt x="727" y="9275"/>
                    <a:pt x="969" y="9275"/>
                  </a:cubicBezTo>
                  <a:close/>
                  <a:moveTo>
                    <a:pt x="9920" y="9275"/>
                  </a:moveTo>
                  <a:cubicBezTo>
                    <a:pt x="10081" y="9275"/>
                    <a:pt x="10201" y="9317"/>
                    <a:pt x="10281" y="9398"/>
                  </a:cubicBezTo>
                  <a:cubicBezTo>
                    <a:pt x="10362" y="9478"/>
                    <a:pt x="10404" y="9598"/>
                    <a:pt x="10404" y="9720"/>
                  </a:cubicBezTo>
                  <a:cubicBezTo>
                    <a:pt x="10404" y="9962"/>
                    <a:pt x="10201" y="10162"/>
                    <a:pt x="9920" y="10162"/>
                  </a:cubicBezTo>
                  <a:cubicBezTo>
                    <a:pt x="9678" y="10162"/>
                    <a:pt x="9475" y="9962"/>
                    <a:pt x="9475" y="9720"/>
                  </a:cubicBezTo>
                  <a:cubicBezTo>
                    <a:pt x="9475" y="9598"/>
                    <a:pt x="9517" y="9478"/>
                    <a:pt x="9597" y="9398"/>
                  </a:cubicBezTo>
                  <a:cubicBezTo>
                    <a:pt x="9678" y="9317"/>
                    <a:pt x="9797" y="9275"/>
                    <a:pt x="9920" y="9275"/>
                  </a:cubicBezTo>
                  <a:close/>
                  <a:moveTo>
                    <a:pt x="6694" y="1"/>
                  </a:moveTo>
                  <a:cubicBezTo>
                    <a:pt x="5604" y="1"/>
                    <a:pt x="4556" y="404"/>
                    <a:pt x="3749" y="1130"/>
                  </a:cubicBezTo>
                  <a:cubicBezTo>
                    <a:pt x="2943" y="1898"/>
                    <a:pt x="2459" y="2865"/>
                    <a:pt x="2378" y="3952"/>
                  </a:cubicBezTo>
                  <a:cubicBezTo>
                    <a:pt x="2378" y="4114"/>
                    <a:pt x="2459" y="4236"/>
                    <a:pt x="2620" y="4236"/>
                  </a:cubicBezTo>
                  <a:cubicBezTo>
                    <a:pt x="2781" y="4236"/>
                    <a:pt x="2904" y="4156"/>
                    <a:pt x="2904" y="3994"/>
                  </a:cubicBezTo>
                  <a:cubicBezTo>
                    <a:pt x="2985" y="3065"/>
                    <a:pt x="3427" y="2178"/>
                    <a:pt x="4114" y="1533"/>
                  </a:cubicBezTo>
                  <a:cubicBezTo>
                    <a:pt x="4194" y="1453"/>
                    <a:pt x="4275" y="1414"/>
                    <a:pt x="4356" y="1333"/>
                  </a:cubicBezTo>
                  <a:lnTo>
                    <a:pt x="6452" y="4478"/>
                  </a:lnTo>
                  <a:cubicBezTo>
                    <a:pt x="6533" y="4559"/>
                    <a:pt x="6614" y="4598"/>
                    <a:pt x="6694" y="4598"/>
                  </a:cubicBezTo>
                  <a:lnTo>
                    <a:pt x="10485" y="4598"/>
                  </a:lnTo>
                  <a:cubicBezTo>
                    <a:pt x="10362" y="6011"/>
                    <a:pt x="9517" y="7220"/>
                    <a:pt x="8265" y="7785"/>
                  </a:cubicBezTo>
                  <a:lnTo>
                    <a:pt x="6733" y="6333"/>
                  </a:lnTo>
                  <a:cubicBezTo>
                    <a:pt x="6814" y="6172"/>
                    <a:pt x="6856" y="6011"/>
                    <a:pt x="6856" y="5849"/>
                  </a:cubicBezTo>
                  <a:cubicBezTo>
                    <a:pt x="6856" y="5323"/>
                    <a:pt x="6410" y="4881"/>
                    <a:pt x="5846" y="4881"/>
                  </a:cubicBezTo>
                  <a:cubicBezTo>
                    <a:pt x="5323" y="4881"/>
                    <a:pt x="4878" y="5323"/>
                    <a:pt x="4878" y="5849"/>
                  </a:cubicBezTo>
                  <a:cubicBezTo>
                    <a:pt x="4878" y="6011"/>
                    <a:pt x="4878" y="6130"/>
                    <a:pt x="4920" y="6252"/>
                  </a:cubicBezTo>
                  <a:lnTo>
                    <a:pt x="4717" y="6452"/>
                  </a:lnTo>
                  <a:cubicBezTo>
                    <a:pt x="4598" y="6533"/>
                    <a:pt x="4556" y="6694"/>
                    <a:pt x="4636" y="6817"/>
                  </a:cubicBezTo>
                  <a:cubicBezTo>
                    <a:pt x="4717" y="6898"/>
                    <a:pt x="4798" y="6898"/>
                    <a:pt x="4878" y="6898"/>
                  </a:cubicBezTo>
                  <a:cubicBezTo>
                    <a:pt x="4920" y="6898"/>
                    <a:pt x="5001" y="6898"/>
                    <a:pt x="5039" y="6856"/>
                  </a:cubicBezTo>
                  <a:lnTo>
                    <a:pt x="5281" y="6656"/>
                  </a:lnTo>
                  <a:cubicBezTo>
                    <a:pt x="5443" y="6775"/>
                    <a:pt x="5646" y="6856"/>
                    <a:pt x="5846" y="6856"/>
                  </a:cubicBezTo>
                  <a:cubicBezTo>
                    <a:pt x="6049" y="6856"/>
                    <a:pt x="6210" y="6817"/>
                    <a:pt x="6372" y="6694"/>
                  </a:cubicBezTo>
                  <a:lnTo>
                    <a:pt x="7701" y="7985"/>
                  </a:lnTo>
                  <a:cubicBezTo>
                    <a:pt x="7378" y="8065"/>
                    <a:pt x="7056" y="8107"/>
                    <a:pt x="6694" y="8107"/>
                  </a:cubicBezTo>
                  <a:cubicBezTo>
                    <a:pt x="4878" y="8107"/>
                    <a:pt x="3307" y="6856"/>
                    <a:pt x="2985" y="5081"/>
                  </a:cubicBezTo>
                  <a:cubicBezTo>
                    <a:pt x="2943" y="4920"/>
                    <a:pt x="2781" y="4840"/>
                    <a:pt x="2662" y="4840"/>
                  </a:cubicBezTo>
                  <a:cubicBezTo>
                    <a:pt x="2501" y="4881"/>
                    <a:pt x="2420" y="5043"/>
                    <a:pt x="2459" y="5162"/>
                  </a:cubicBezTo>
                  <a:cubicBezTo>
                    <a:pt x="2620" y="6011"/>
                    <a:pt x="3023" y="6736"/>
                    <a:pt x="3549" y="7340"/>
                  </a:cubicBezTo>
                  <a:lnTo>
                    <a:pt x="1572" y="8914"/>
                  </a:lnTo>
                  <a:cubicBezTo>
                    <a:pt x="1410" y="8791"/>
                    <a:pt x="1210" y="8710"/>
                    <a:pt x="969" y="8710"/>
                  </a:cubicBezTo>
                  <a:cubicBezTo>
                    <a:pt x="443" y="8710"/>
                    <a:pt x="1" y="9156"/>
                    <a:pt x="1" y="9720"/>
                  </a:cubicBezTo>
                  <a:cubicBezTo>
                    <a:pt x="1" y="10285"/>
                    <a:pt x="443" y="10727"/>
                    <a:pt x="969" y="10727"/>
                  </a:cubicBezTo>
                  <a:cubicBezTo>
                    <a:pt x="1533" y="10727"/>
                    <a:pt x="1975" y="10285"/>
                    <a:pt x="1975" y="9720"/>
                  </a:cubicBezTo>
                  <a:cubicBezTo>
                    <a:pt x="1975" y="9598"/>
                    <a:pt x="1936" y="9436"/>
                    <a:pt x="1894" y="9317"/>
                  </a:cubicBezTo>
                  <a:lnTo>
                    <a:pt x="3952" y="7704"/>
                  </a:lnTo>
                  <a:cubicBezTo>
                    <a:pt x="4717" y="8307"/>
                    <a:pt x="5685" y="8672"/>
                    <a:pt x="6694" y="8672"/>
                  </a:cubicBezTo>
                  <a:cubicBezTo>
                    <a:pt x="7217" y="8672"/>
                    <a:pt x="7701" y="8591"/>
                    <a:pt x="8146" y="8388"/>
                  </a:cubicBezTo>
                  <a:lnTo>
                    <a:pt x="9072" y="9275"/>
                  </a:lnTo>
                  <a:cubicBezTo>
                    <a:pt x="8991" y="9398"/>
                    <a:pt x="8952" y="9559"/>
                    <a:pt x="8952" y="9720"/>
                  </a:cubicBezTo>
                  <a:cubicBezTo>
                    <a:pt x="8952" y="10285"/>
                    <a:pt x="9394" y="10727"/>
                    <a:pt x="9920" y="10727"/>
                  </a:cubicBezTo>
                  <a:cubicBezTo>
                    <a:pt x="10485" y="10727"/>
                    <a:pt x="10926" y="10285"/>
                    <a:pt x="10926" y="9720"/>
                  </a:cubicBezTo>
                  <a:cubicBezTo>
                    <a:pt x="10926" y="9559"/>
                    <a:pt x="10888" y="9398"/>
                    <a:pt x="10807" y="9275"/>
                  </a:cubicBezTo>
                  <a:lnTo>
                    <a:pt x="12781" y="7420"/>
                  </a:lnTo>
                  <a:cubicBezTo>
                    <a:pt x="12943" y="7543"/>
                    <a:pt x="13104" y="7581"/>
                    <a:pt x="13307" y="7581"/>
                  </a:cubicBezTo>
                  <a:cubicBezTo>
                    <a:pt x="13830" y="7581"/>
                    <a:pt x="14275" y="7140"/>
                    <a:pt x="14275" y="6575"/>
                  </a:cubicBezTo>
                  <a:cubicBezTo>
                    <a:pt x="14275" y="6049"/>
                    <a:pt x="13830" y="5607"/>
                    <a:pt x="13307" y="5607"/>
                  </a:cubicBezTo>
                  <a:cubicBezTo>
                    <a:pt x="12743" y="5607"/>
                    <a:pt x="12297" y="6049"/>
                    <a:pt x="12297" y="6575"/>
                  </a:cubicBezTo>
                  <a:cubicBezTo>
                    <a:pt x="12297" y="6736"/>
                    <a:pt x="12339" y="6898"/>
                    <a:pt x="12420" y="7059"/>
                  </a:cubicBezTo>
                  <a:lnTo>
                    <a:pt x="10443" y="8872"/>
                  </a:lnTo>
                  <a:cubicBezTo>
                    <a:pt x="10323" y="8791"/>
                    <a:pt x="10120" y="8710"/>
                    <a:pt x="9920" y="8710"/>
                  </a:cubicBezTo>
                  <a:cubicBezTo>
                    <a:pt x="9759" y="8710"/>
                    <a:pt x="9556" y="8791"/>
                    <a:pt x="9436" y="8872"/>
                  </a:cubicBezTo>
                  <a:lnTo>
                    <a:pt x="8710" y="8188"/>
                  </a:lnTo>
                  <a:cubicBezTo>
                    <a:pt x="10081" y="7462"/>
                    <a:pt x="11007" y="6011"/>
                    <a:pt x="11007" y="4317"/>
                  </a:cubicBezTo>
                  <a:cubicBezTo>
                    <a:pt x="11007" y="1936"/>
                    <a:pt x="9072" y="1"/>
                    <a:pt x="6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36"/>
          <p:cNvGrpSpPr/>
          <p:nvPr/>
        </p:nvGrpSpPr>
        <p:grpSpPr>
          <a:xfrm>
            <a:off x="4595523" y="3207468"/>
            <a:ext cx="377162" cy="313702"/>
            <a:chOff x="6940363" y="2211925"/>
            <a:chExt cx="455675" cy="379050"/>
          </a:xfrm>
        </p:grpSpPr>
        <p:sp>
          <p:nvSpPr>
            <p:cNvPr id="806" name="Google Shape;806;p36"/>
            <p:cNvSpPr/>
            <p:nvPr/>
          </p:nvSpPr>
          <p:spPr>
            <a:xfrm>
              <a:off x="6940363" y="2241100"/>
              <a:ext cx="455675" cy="349875"/>
            </a:xfrm>
            <a:custGeom>
              <a:rect b="b" l="l" r="r" t="t"/>
              <a:pathLst>
                <a:path extrusionOk="0" h="13995" w="18227">
                  <a:moveTo>
                    <a:pt x="1694" y="1"/>
                  </a:moveTo>
                  <a:cubicBezTo>
                    <a:pt x="768" y="1"/>
                    <a:pt x="1" y="727"/>
                    <a:pt x="1" y="1694"/>
                  </a:cubicBezTo>
                  <a:lnTo>
                    <a:pt x="1" y="12301"/>
                  </a:lnTo>
                  <a:cubicBezTo>
                    <a:pt x="1" y="13268"/>
                    <a:pt x="768" y="13994"/>
                    <a:pt x="1694" y="13994"/>
                  </a:cubicBezTo>
                  <a:lnTo>
                    <a:pt x="16533" y="13994"/>
                  </a:lnTo>
                  <a:cubicBezTo>
                    <a:pt x="17462" y="13994"/>
                    <a:pt x="18226" y="13268"/>
                    <a:pt x="18226" y="12301"/>
                  </a:cubicBezTo>
                  <a:lnTo>
                    <a:pt x="18226" y="1694"/>
                  </a:lnTo>
                  <a:cubicBezTo>
                    <a:pt x="18226" y="727"/>
                    <a:pt x="17462" y="1"/>
                    <a:pt x="16533" y="1"/>
                  </a:cubicBezTo>
                  <a:lnTo>
                    <a:pt x="16010" y="1"/>
                  </a:lnTo>
                  <a:cubicBezTo>
                    <a:pt x="15849" y="1"/>
                    <a:pt x="15726" y="123"/>
                    <a:pt x="15726" y="243"/>
                  </a:cubicBezTo>
                  <a:cubicBezTo>
                    <a:pt x="15726" y="404"/>
                    <a:pt x="15849" y="527"/>
                    <a:pt x="16010" y="527"/>
                  </a:cubicBezTo>
                  <a:lnTo>
                    <a:pt x="16533" y="527"/>
                  </a:lnTo>
                  <a:cubicBezTo>
                    <a:pt x="17178" y="527"/>
                    <a:pt x="17704" y="1049"/>
                    <a:pt x="17704" y="1694"/>
                  </a:cubicBezTo>
                  <a:lnTo>
                    <a:pt x="17704" y="12301"/>
                  </a:lnTo>
                  <a:cubicBezTo>
                    <a:pt x="17704" y="12946"/>
                    <a:pt x="17178" y="13468"/>
                    <a:pt x="16533" y="13468"/>
                  </a:cubicBezTo>
                  <a:lnTo>
                    <a:pt x="1694" y="13468"/>
                  </a:lnTo>
                  <a:cubicBezTo>
                    <a:pt x="1049" y="13468"/>
                    <a:pt x="526" y="12946"/>
                    <a:pt x="526" y="12301"/>
                  </a:cubicBezTo>
                  <a:lnTo>
                    <a:pt x="526" y="1694"/>
                  </a:lnTo>
                  <a:cubicBezTo>
                    <a:pt x="526" y="1049"/>
                    <a:pt x="1049" y="527"/>
                    <a:pt x="1694" y="527"/>
                  </a:cubicBezTo>
                  <a:lnTo>
                    <a:pt x="11736" y="527"/>
                  </a:lnTo>
                  <a:cubicBezTo>
                    <a:pt x="11897" y="527"/>
                    <a:pt x="12017" y="404"/>
                    <a:pt x="12017" y="243"/>
                  </a:cubicBezTo>
                  <a:cubicBezTo>
                    <a:pt x="12017" y="123"/>
                    <a:pt x="11897" y="1"/>
                    <a:pt x="11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6990763" y="2267325"/>
              <a:ext cx="379050" cy="297425"/>
            </a:xfrm>
            <a:custGeom>
              <a:rect b="b" l="l" r="r" t="t"/>
              <a:pathLst>
                <a:path extrusionOk="0" h="11897" w="15162">
                  <a:moveTo>
                    <a:pt x="13994" y="0"/>
                  </a:moveTo>
                  <a:cubicBezTo>
                    <a:pt x="13833" y="0"/>
                    <a:pt x="13710" y="123"/>
                    <a:pt x="13710" y="284"/>
                  </a:cubicBezTo>
                  <a:cubicBezTo>
                    <a:pt x="13710" y="403"/>
                    <a:pt x="13833" y="526"/>
                    <a:pt x="13994" y="526"/>
                  </a:cubicBezTo>
                  <a:lnTo>
                    <a:pt x="14517" y="526"/>
                  </a:lnTo>
                  <a:cubicBezTo>
                    <a:pt x="14597" y="526"/>
                    <a:pt x="14639" y="565"/>
                    <a:pt x="14639" y="645"/>
                  </a:cubicBezTo>
                  <a:lnTo>
                    <a:pt x="14639" y="11252"/>
                  </a:lnTo>
                  <a:cubicBezTo>
                    <a:pt x="14639" y="11332"/>
                    <a:pt x="14597" y="11371"/>
                    <a:pt x="14517" y="11371"/>
                  </a:cubicBezTo>
                  <a:lnTo>
                    <a:pt x="646" y="11371"/>
                  </a:lnTo>
                  <a:cubicBezTo>
                    <a:pt x="607" y="11371"/>
                    <a:pt x="565" y="11332"/>
                    <a:pt x="565" y="11252"/>
                  </a:cubicBezTo>
                  <a:lnTo>
                    <a:pt x="565" y="9919"/>
                  </a:lnTo>
                  <a:cubicBezTo>
                    <a:pt x="565" y="9758"/>
                    <a:pt x="446" y="9678"/>
                    <a:pt x="285" y="9678"/>
                  </a:cubicBezTo>
                  <a:cubicBezTo>
                    <a:pt x="123" y="9678"/>
                    <a:pt x="1" y="9758"/>
                    <a:pt x="1" y="9919"/>
                  </a:cubicBezTo>
                  <a:lnTo>
                    <a:pt x="1" y="11252"/>
                  </a:lnTo>
                  <a:cubicBezTo>
                    <a:pt x="1" y="11613"/>
                    <a:pt x="285" y="11897"/>
                    <a:pt x="646" y="11897"/>
                  </a:cubicBezTo>
                  <a:lnTo>
                    <a:pt x="14517" y="11897"/>
                  </a:lnTo>
                  <a:cubicBezTo>
                    <a:pt x="14881" y="11897"/>
                    <a:pt x="15162" y="11613"/>
                    <a:pt x="15162" y="11252"/>
                  </a:cubicBezTo>
                  <a:lnTo>
                    <a:pt x="15162" y="645"/>
                  </a:lnTo>
                  <a:cubicBezTo>
                    <a:pt x="15162" y="284"/>
                    <a:pt x="14881" y="0"/>
                    <a:pt x="14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6990763" y="2267325"/>
              <a:ext cx="250025" cy="226875"/>
            </a:xfrm>
            <a:custGeom>
              <a:rect b="b" l="l" r="r" t="t"/>
              <a:pathLst>
                <a:path extrusionOk="0" h="9075" w="10001">
                  <a:moveTo>
                    <a:pt x="646" y="0"/>
                  </a:moveTo>
                  <a:cubicBezTo>
                    <a:pt x="285" y="0"/>
                    <a:pt x="1" y="284"/>
                    <a:pt x="1" y="645"/>
                  </a:cubicBezTo>
                  <a:lnTo>
                    <a:pt x="1" y="8790"/>
                  </a:lnTo>
                  <a:cubicBezTo>
                    <a:pt x="1" y="8952"/>
                    <a:pt x="123" y="9074"/>
                    <a:pt x="285" y="9074"/>
                  </a:cubicBezTo>
                  <a:cubicBezTo>
                    <a:pt x="446" y="9074"/>
                    <a:pt x="565" y="8952"/>
                    <a:pt x="565" y="8790"/>
                  </a:cubicBezTo>
                  <a:lnTo>
                    <a:pt x="565" y="645"/>
                  </a:lnTo>
                  <a:cubicBezTo>
                    <a:pt x="565" y="565"/>
                    <a:pt x="607" y="526"/>
                    <a:pt x="646" y="526"/>
                  </a:cubicBezTo>
                  <a:lnTo>
                    <a:pt x="9720" y="526"/>
                  </a:lnTo>
                  <a:cubicBezTo>
                    <a:pt x="9881" y="526"/>
                    <a:pt x="10001" y="403"/>
                    <a:pt x="10001" y="284"/>
                  </a:cubicBezTo>
                  <a:cubicBezTo>
                    <a:pt x="10001" y="123"/>
                    <a:pt x="9881" y="0"/>
                    <a:pt x="9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7173263" y="2326825"/>
              <a:ext cx="65500" cy="198575"/>
            </a:xfrm>
            <a:custGeom>
              <a:rect b="b" l="l" r="r" t="t"/>
              <a:pathLst>
                <a:path extrusionOk="0" h="7943" w="2620">
                  <a:moveTo>
                    <a:pt x="523" y="1"/>
                  </a:moveTo>
                  <a:cubicBezTo>
                    <a:pt x="243" y="1"/>
                    <a:pt x="1" y="243"/>
                    <a:pt x="1" y="565"/>
                  </a:cubicBezTo>
                  <a:lnTo>
                    <a:pt x="1" y="4678"/>
                  </a:lnTo>
                  <a:cubicBezTo>
                    <a:pt x="1" y="4798"/>
                    <a:pt x="120" y="4920"/>
                    <a:pt x="243" y="4920"/>
                  </a:cubicBezTo>
                  <a:cubicBezTo>
                    <a:pt x="404" y="4920"/>
                    <a:pt x="523" y="4798"/>
                    <a:pt x="523" y="4678"/>
                  </a:cubicBezTo>
                  <a:lnTo>
                    <a:pt x="523" y="565"/>
                  </a:lnTo>
                  <a:lnTo>
                    <a:pt x="2097" y="565"/>
                  </a:lnTo>
                  <a:lnTo>
                    <a:pt x="2097" y="7378"/>
                  </a:lnTo>
                  <a:lnTo>
                    <a:pt x="523" y="7378"/>
                  </a:lnTo>
                  <a:lnTo>
                    <a:pt x="523" y="5807"/>
                  </a:lnTo>
                  <a:cubicBezTo>
                    <a:pt x="523" y="5646"/>
                    <a:pt x="404" y="5523"/>
                    <a:pt x="243" y="5523"/>
                  </a:cubicBezTo>
                  <a:cubicBezTo>
                    <a:pt x="120" y="5523"/>
                    <a:pt x="1" y="5646"/>
                    <a:pt x="1" y="5807"/>
                  </a:cubicBezTo>
                  <a:lnTo>
                    <a:pt x="1" y="7378"/>
                  </a:lnTo>
                  <a:cubicBezTo>
                    <a:pt x="1" y="7701"/>
                    <a:pt x="243" y="7943"/>
                    <a:pt x="523" y="7943"/>
                  </a:cubicBezTo>
                  <a:lnTo>
                    <a:pt x="2097" y="7943"/>
                  </a:lnTo>
                  <a:cubicBezTo>
                    <a:pt x="2378" y="7943"/>
                    <a:pt x="2620" y="7701"/>
                    <a:pt x="2620" y="7378"/>
                  </a:cubicBezTo>
                  <a:lnTo>
                    <a:pt x="2620" y="565"/>
                  </a:lnTo>
                  <a:cubicBezTo>
                    <a:pt x="2620" y="243"/>
                    <a:pt x="2378" y="1"/>
                    <a:pt x="2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7253913" y="2211925"/>
              <a:ext cx="66550" cy="313475"/>
            </a:xfrm>
            <a:custGeom>
              <a:rect b="b" l="l" r="r" t="t"/>
              <a:pathLst>
                <a:path extrusionOk="0" h="12539" w="2662">
                  <a:moveTo>
                    <a:pt x="565" y="0"/>
                  </a:moveTo>
                  <a:cubicBezTo>
                    <a:pt x="242" y="0"/>
                    <a:pt x="0" y="242"/>
                    <a:pt x="0" y="565"/>
                  </a:cubicBezTo>
                  <a:lnTo>
                    <a:pt x="0" y="11974"/>
                  </a:lnTo>
                  <a:cubicBezTo>
                    <a:pt x="0" y="12297"/>
                    <a:pt x="242" y="12539"/>
                    <a:pt x="565" y="12539"/>
                  </a:cubicBezTo>
                  <a:lnTo>
                    <a:pt x="2136" y="12539"/>
                  </a:lnTo>
                  <a:cubicBezTo>
                    <a:pt x="2420" y="12539"/>
                    <a:pt x="2662" y="12297"/>
                    <a:pt x="2662" y="11974"/>
                  </a:cubicBezTo>
                  <a:lnTo>
                    <a:pt x="2662" y="5323"/>
                  </a:lnTo>
                  <a:cubicBezTo>
                    <a:pt x="2662" y="5161"/>
                    <a:pt x="2539" y="5039"/>
                    <a:pt x="2420" y="5039"/>
                  </a:cubicBezTo>
                  <a:cubicBezTo>
                    <a:pt x="2258" y="5039"/>
                    <a:pt x="2136" y="5161"/>
                    <a:pt x="2136" y="5323"/>
                  </a:cubicBezTo>
                  <a:lnTo>
                    <a:pt x="2136" y="11974"/>
                  </a:lnTo>
                  <a:lnTo>
                    <a:pt x="565" y="11974"/>
                  </a:lnTo>
                  <a:lnTo>
                    <a:pt x="565" y="565"/>
                  </a:lnTo>
                  <a:lnTo>
                    <a:pt x="2136" y="565"/>
                  </a:lnTo>
                  <a:lnTo>
                    <a:pt x="2136" y="4194"/>
                  </a:lnTo>
                  <a:cubicBezTo>
                    <a:pt x="2136" y="4313"/>
                    <a:pt x="2258" y="4436"/>
                    <a:pt x="2420" y="4436"/>
                  </a:cubicBezTo>
                  <a:cubicBezTo>
                    <a:pt x="2539" y="4436"/>
                    <a:pt x="2662" y="4313"/>
                    <a:pt x="2662" y="4194"/>
                  </a:cubicBezTo>
                  <a:lnTo>
                    <a:pt x="2662" y="565"/>
                  </a:lnTo>
                  <a:cubicBezTo>
                    <a:pt x="2662" y="242"/>
                    <a:pt x="2420"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7021013" y="2385900"/>
              <a:ext cx="129050" cy="149575"/>
            </a:xfrm>
            <a:custGeom>
              <a:rect b="b" l="l" r="r" t="t"/>
              <a:pathLst>
                <a:path extrusionOk="0" h="5983" w="5162">
                  <a:moveTo>
                    <a:pt x="4113" y="1831"/>
                  </a:moveTo>
                  <a:cubicBezTo>
                    <a:pt x="4397" y="1831"/>
                    <a:pt x="4597" y="2073"/>
                    <a:pt x="4597" y="2315"/>
                  </a:cubicBezTo>
                  <a:cubicBezTo>
                    <a:pt x="4597" y="2596"/>
                    <a:pt x="4397" y="2799"/>
                    <a:pt x="4113" y="2799"/>
                  </a:cubicBezTo>
                  <a:lnTo>
                    <a:pt x="3994" y="2799"/>
                  </a:lnTo>
                  <a:lnTo>
                    <a:pt x="3994" y="1831"/>
                  </a:lnTo>
                  <a:close/>
                  <a:moveTo>
                    <a:pt x="3468" y="580"/>
                  </a:moveTo>
                  <a:lnTo>
                    <a:pt x="3468" y="4089"/>
                  </a:lnTo>
                  <a:lnTo>
                    <a:pt x="2542" y="3402"/>
                  </a:lnTo>
                  <a:cubicBezTo>
                    <a:pt x="2500" y="3364"/>
                    <a:pt x="2462" y="3364"/>
                    <a:pt x="2462" y="3364"/>
                  </a:cubicBezTo>
                  <a:lnTo>
                    <a:pt x="1171" y="2960"/>
                  </a:lnTo>
                  <a:lnTo>
                    <a:pt x="726" y="2838"/>
                  </a:lnTo>
                  <a:cubicBezTo>
                    <a:pt x="607" y="2799"/>
                    <a:pt x="565" y="2676"/>
                    <a:pt x="565" y="2596"/>
                  </a:cubicBezTo>
                  <a:lnTo>
                    <a:pt x="565" y="2073"/>
                  </a:lnTo>
                  <a:cubicBezTo>
                    <a:pt x="565" y="1951"/>
                    <a:pt x="607" y="1831"/>
                    <a:pt x="726" y="1831"/>
                  </a:cubicBezTo>
                  <a:lnTo>
                    <a:pt x="2462" y="1306"/>
                  </a:lnTo>
                  <a:cubicBezTo>
                    <a:pt x="2462" y="1267"/>
                    <a:pt x="2500" y="1267"/>
                    <a:pt x="2542" y="1267"/>
                  </a:cubicBezTo>
                  <a:lnTo>
                    <a:pt x="3468" y="580"/>
                  </a:lnTo>
                  <a:close/>
                  <a:moveTo>
                    <a:pt x="1333" y="3564"/>
                  </a:moveTo>
                  <a:lnTo>
                    <a:pt x="2258" y="3847"/>
                  </a:lnTo>
                  <a:lnTo>
                    <a:pt x="2420" y="3967"/>
                  </a:lnTo>
                  <a:lnTo>
                    <a:pt x="2058" y="4573"/>
                  </a:lnTo>
                  <a:cubicBezTo>
                    <a:pt x="2016" y="4573"/>
                    <a:pt x="2016" y="4612"/>
                    <a:pt x="2016" y="4693"/>
                  </a:cubicBezTo>
                  <a:lnTo>
                    <a:pt x="1978" y="5460"/>
                  </a:lnTo>
                  <a:lnTo>
                    <a:pt x="1333" y="5460"/>
                  </a:lnTo>
                  <a:lnTo>
                    <a:pt x="1333" y="3564"/>
                  </a:lnTo>
                  <a:close/>
                  <a:moveTo>
                    <a:pt x="3479" y="1"/>
                  </a:moveTo>
                  <a:cubicBezTo>
                    <a:pt x="3384" y="1"/>
                    <a:pt x="3293" y="30"/>
                    <a:pt x="3226" y="96"/>
                  </a:cubicBezTo>
                  <a:lnTo>
                    <a:pt x="2258" y="783"/>
                  </a:lnTo>
                  <a:lnTo>
                    <a:pt x="565" y="1306"/>
                  </a:lnTo>
                  <a:cubicBezTo>
                    <a:pt x="242" y="1386"/>
                    <a:pt x="0" y="1709"/>
                    <a:pt x="0" y="2073"/>
                  </a:cubicBezTo>
                  <a:lnTo>
                    <a:pt x="0" y="2596"/>
                  </a:lnTo>
                  <a:cubicBezTo>
                    <a:pt x="0" y="2918"/>
                    <a:pt x="242" y="3241"/>
                    <a:pt x="565" y="3322"/>
                  </a:cubicBezTo>
                  <a:lnTo>
                    <a:pt x="807" y="3402"/>
                  </a:lnTo>
                  <a:lnTo>
                    <a:pt x="807" y="5460"/>
                  </a:lnTo>
                  <a:cubicBezTo>
                    <a:pt x="807" y="5741"/>
                    <a:pt x="1049" y="5983"/>
                    <a:pt x="1333" y="5983"/>
                  </a:cubicBezTo>
                  <a:lnTo>
                    <a:pt x="1978" y="5983"/>
                  </a:lnTo>
                  <a:cubicBezTo>
                    <a:pt x="2258" y="5983"/>
                    <a:pt x="2462" y="5741"/>
                    <a:pt x="2500" y="5499"/>
                  </a:cubicBezTo>
                  <a:lnTo>
                    <a:pt x="2542" y="4773"/>
                  </a:lnTo>
                  <a:lnTo>
                    <a:pt x="2865" y="4289"/>
                  </a:lnTo>
                  <a:lnTo>
                    <a:pt x="3226" y="4531"/>
                  </a:lnTo>
                  <a:cubicBezTo>
                    <a:pt x="3307" y="4612"/>
                    <a:pt x="3387" y="4654"/>
                    <a:pt x="3510" y="4654"/>
                  </a:cubicBezTo>
                  <a:cubicBezTo>
                    <a:pt x="3591" y="4654"/>
                    <a:pt x="3671" y="4612"/>
                    <a:pt x="3710" y="4573"/>
                  </a:cubicBezTo>
                  <a:cubicBezTo>
                    <a:pt x="3913" y="4493"/>
                    <a:pt x="3994" y="4331"/>
                    <a:pt x="3994" y="4128"/>
                  </a:cubicBezTo>
                  <a:lnTo>
                    <a:pt x="3994" y="3364"/>
                  </a:lnTo>
                  <a:lnTo>
                    <a:pt x="4113" y="3364"/>
                  </a:lnTo>
                  <a:cubicBezTo>
                    <a:pt x="4678" y="3364"/>
                    <a:pt x="5162" y="2880"/>
                    <a:pt x="5162" y="2315"/>
                  </a:cubicBezTo>
                  <a:cubicBezTo>
                    <a:pt x="5162" y="1751"/>
                    <a:pt x="4678" y="1306"/>
                    <a:pt x="4113" y="1306"/>
                  </a:cubicBezTo>
                  <a:lnTo>
                    <a:pt x="3994" y="1306"/>
                  </a:lnTo>
                  <a:lnTo>
                    <a:pt x="3994" y="499"/>
                  </a:lnTo>
                  <a:cubicBezTo>
                    <a:pt x="3994" y="299"/>
                    <a:pt x="3913" y="138"/>
                    <a:pt x="3710" y="57"/>
                  </a:cubicBezTo>
                  <a:cubicBezTo>
                    <a:pt x="3637" y="21"/>
                    <a:pt x="3557" y="1"/>
                    <a:pt x="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7021013" y="2352000"/>
              <a:ext cx="136150" cy="13175"/>
            </a:xfrm>
            <a:custGeom>
              <a:rect b="b" l="l" r="r" t="t"/>
              <a:pathLst>
                <a:path extrusionOk="0" h="527" w="5446">
                  <a:moveTo>
                    <a:pt x="284" y="0"/>
                  </a:moveTo>
                  <a:cubicBezTo>
                    <a:pt x="123" y="0"/>
                    <a:pt x="0" y="123"/>
                    <a:pt x="0" y="242"/>
                  </a:cubicBezTo>
                  <a:cubicBezTo>
                    <a:pt x="0" y="404"/>
                    <a:pt x="123" y="526"/>
                    <a:pt x="284" y="526"/>
                  </a:cubicBezTo>
                  <a:lnTo>
                    <a:pt x="5162" y="526"/>
                  </a:lnTo>
                  <a:cubicBezTo>
                    <a:pt x="5323" y="526"/>
                    <a:pt x="5445" y="404"/>
                    <a:pt x="5445" y="242"/>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7021013" y="2323775"/>
              <a:ext cx="136150" cy="13175"/>
            </a:xfrm>
            <a:custGeom>
              <a:rect b="b" l="l" r="r" t="t"/>
              <a:pathLst>
                <a:path extrusionOk="0" h="527" w="5446">
                  <a:moveTo>
                    <a:pt x="284" y="0"/>
                  </a:moveTo>
                  <a:cubicBezTo>
                    <a:pt x="123" y="0"/>
                    <a:pt x="0" y="123"/>
                    <a:pt x="0" y="284"/>
                  </a:cubicBezTo>
                  <a:cubicBezTo>
                    <a:pt x="0" y="404"/>
                    <a:pt x="123" y="526"/>
                    <a:pt x="284" y="526"/>
                  </a:cubicBezTo>
                  <a:lnTo>
                    <a:pt x="5162" y="526"/>
                  </a:lnTo>
                  <a:cubicBezTo>
                    <a:pt x="5323" y="526"/>
                    <a:pt x="5445" y="404"/>
                    <a:pt x="5445" y="284"/>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7021013" y="2295550"/>
              <a:ext cx="136150" cy="13175"/>
            </a:xfrm>
            <a:custGeom>
              <a:rect b="b" l="l" r="r" t="t"/>
              <a:pathLst>
                <a:path extrusionOk="0" h="527" w="5446">
                  <a:moveTo>
                    <a:pt x="284" y="0"/>
                  </a:moveTo>
                  <a:cubicBezTo>
                    <a:pt x="123" y="0"/>
                    <a:pt x="0" y="123"/>
                    <a:pt x="0" y="284"/>
                  </a:cubicBezTo>
                  <a:cubicBezTo>
                    <a:pt x="0" y="403"/>
                    <a:pt x="123" y="526"/>
                    <a:pt x="284" y="526"/>
                  </a:cubicBezTo>
                  <a:lnTo>
                    <a:pt x="5162" y="526"/>
                  </a:lnTo>
                  <a:cubicBezTo>
                    <a:pt x="5323" y="526"/>
                    <a:pt x="5445" y="403"/>
                    <a:pt x="5445" y="284"/>
                  </a:cubicBezTo>
                  <a:cubicBezTo>
                    <a:pt x="5445" y="123"/>
                    <a:pt x="5323"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36"/>
          <p:cNvGrpSpPr/>
          <p:nvPr/>
        </p:nvGrpSpPr>
        <p:grpSpPr>
          <a:xfrm>
            <a:off x="892141" y="1438926"/>
            <a:ext cx="377164" cy="377102"/>
            <a:chOff x="1000963" y="2844975"/>
            <a:chExt cx="458725" cy="458650"/>
          </a:xfrm>
        </p:grpSpPr>
        <p:sp>
          <p:nvSpPr>
            <p:cNvPr id="816" name="Google Shape;816;p36"/>
            <p:cNvSpPr/>
            <p:nvPr/>
          </p:nvSpPr>
          <p:spPr>
            <a:xfrm>
              <a:off x="1000963" y="2844975"/>
              <a:ext cx="458725" cy="312525"/>
            </a:xfrm>
            <a:custGeom>
              <a:rect b="b" l="l" r="r" t="t"/>
              <a:pathLst>
                <a:path extrusionOk="0" h="12501" w="18349">
                  <a:moveTo>
                    <a:pt x="3106" y="0"/>
                  </a:moveTo>
                  <a:cubicBezTo>
                    <a:pt x="1371" y="0"/>
                    <a:pt x="0" y="1371"/>
                    <a:pt x="0" y="3103"/>
                  </a:cubicBezTo>
                  <a:lnTo>
                    <a:pt x="0" y="9394"/>
                  </a:lnTo>
                  <a:cubicBezTo>
                    <a:pt x="0" y="11129"/>
                    <a:pt x="1371" y="12500"/>
                    <a:pt x="3106" y="12500"/>
                  </a:cubicBezTo>
                  <a:lnTo>
                    <a:pt x="8510" y="12500"/>
                  </a:lnTo>
                  <a:cubicBezTo>
                    <a:pt x="8671" y="12500"/>
                    <a:pt x="8790" y="12377"/>
                    <a:pt x="8790" y="12258"/>
                  </a:cubicBezTo>
                  <a:cubicBezTo>
                    <a:pt x="8790" y="12097"/>
                    <a:pt x="8671" y="11974"/>
                    <a:pt x="8510" y="11974"/>
                  </a:cubicBezTo>
                  <a:lnTo>
                    <a:pt x="3106" y="11974"/>
                  </a:lnTo>
                  <a:cubicBezTo>
                    <a:pt x="1655" y="11974"/>
                    <a:pt x="526" y="10845"/>
                    <a:pt x="526" y="9394"/>
                  </a:cubicBezTo>
                  <a:lnTo>
                    <a:pt x="526" y="3103"/>
                  </a:lnTo>
                  <a:cubicBezTo>
                    <a:pt x="526" y="1694"/>
                    <a:pt x="1655" y="523"/>
                    <a:pt x="3106" y="523"/>
                  </a:cubicBezTo>
                  <a:lnTo>
                    <a:pt x="15242" y="523"/>
                  </a:lnTo>
                  <a:cubicBezTo>
                    <a:pt x="16655" y="523"/>
                    <a:pt x="17822" y="1694"/>
                    <a:pt x="17822" y="3103"/>
                  </a:cubicBezTo>
                  <a:lnTo>
                    <a:pt x="17822" y="9152"/>
                  </a:lnTo>
                  <a:cubicBezTo>
                    <a:pt x="17822" y="9313"/>
                    <a:pt x="17945" y="9436"/>
                    <a:pt x="18064" y="9436"/>
                  </a:cubicBezTo>
                  <a:cubicBezTo>
                    <a:pt x="18225" y="9436"/>
                    <a:pt x="18348" y="9313"/>
                    <a:pt x="18348" y="9152"/>
                  </a:cubicBezTo>
                  <a:lnTo>
                    <a:pt x="18348" y="3103"/>
                  </a:lnTo>
                  <a:cubicBezTo>
                    <a:pt x="18348" y="1371"/>
                    <a:pt x="16977" y="0"/>
                    <a:pt x="15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1144088" y="2871175"/>
              <a:ext cx="288325" cy="195600"/>
            </a:xfrm>
            <a:custGeom>
              <a:rect b="b" l="l" r="r" t="t"/>
              <a:pathLst>
                <a:path extrusionOk="0" h="7824" w="11533">
                  <a:moveTo>
                    <a:pt x="285" y="1"/>
                  </a:moveTo>
                  <a:cubicBezTo>
                    <a:pt x="123" y="1"/>
                    <a:pt x="1" y="120"/>
                    <a:pt x="1" y="281"/>
                  </a:cubicBezTo>
                  <a:cubicBezTo>
                    <a:pt x="1" y="443"/>
                    <a:pt x="123" y="565"/>
                    <a:pt x="285" y="565"/>
                  </a:cubicBezTo>
                  <a:lnTo>
                    <a:pt x="9517" y="565"/>
                  </a:lnTo>
                  <a:cubicBezTo>
                    <a:pt x="10323" y="565"/>
                    <a:pt x="11010" y="1210"/>
                    <a:pt x="11010" y="2055"/>
                  </a:cubicBezTo>
                  <a:lnTo>
                    <a:pt x="11010" y="7539"/>
                  </a:lnTo>
                  <a:cubicBezTo>
                    <a:pt x="11010" y="7701"/>
                    <a:pt x="11130" y="7823"/>
                    <a:pt x="11291" y="7823"/>
                  </a:cubicBezTo>
                  <a:cubicBezTo>
                    <a:pt x="11413" y="7823"/>
                    <a:pt x="11533" y="7701"/>
                    <a:pt x="11533" y="7539"/>
                  </a:cubicBezTo>
                  <a:lnTo>
                    <a:pt x="11533" y="2055"/>
                  </a:lnTo>
                  <a:cubicBezTo>
                    <a:pt x="11533" y="926"/>
                    <a:pt x="10646" y="1"/>
                    <a:pt x="9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1027163" y="2871175"/>
              <a:ext cx="184525" cy="260100"/>
            </a:xfrm>
            <a:custGeom>
              <a:rect b="b" l="l" r="r" t="t"/>
              <a:pathLst>
                <a:path extrusionOk="0" h="10404" w="7381">
                  <a:moveTo>
                    <a:pt x="2058" y="1"/>
                  </a:moveTo>
                  <a:cubicBezTo>
                    <a:pt x="929" y="1"/>
                    <a:pt x="0" y="926"/>
                    <a:pt x="0" y="2055"/>
                  </a:cubicBezTo>
                  <a:lnTo>
                    <a:pt x="0" y="2459"/>
                  </a:lnTo>
                  <a:cubicBezTo>
                    <a:pt x="0" y="2620"/>
                    <a:pt x="81" y="2823"/>
                    <a:pt x="204" y="2943"/>
                  </a:cubicBezTo>
                  <a:lnTo>
                    <a:pt x="687" y="3346"/>
                  </a:lnTo>
                  <a:cubicBezTo>
                    <a:pt x="849" y="3468"/>
                    <a:pt x="929" y="3668"/>
                    <a:pt x="929" y="3872"/>
                  </a:cubicBezTo>
                  <a:lnTo>
                    <a:pt x="929" y="6533"/>
                  </a:lnTo>
                  <a:cubicBezTo>
                    <a:pt x="929" y="6733"/>
                    <a:pt x="849" y="6936"/>
                    <a:pt x="687" y="7055"/>
                  </a:cubicBezTo>
                  <a:lnTo>
                    <a:pt x="204" y="7501"/>
                  </a:lnTo>
                  <a:cubicBezTo>
                    <a:pt x="81" y="7620"/>
                    <a:pt x="0" y="7781"/>
                    <a:pt x="0" y="7942"/>
                  </a:cubicBezTo>
                  <a:lnTo>
                    <a:pt x="0" y="8346"/>
                  </a:lnTo>
                  <a:cubicBezTo>
                    <a:pt x="0" y="9475"/>
                    <a:pt x="929" y="10404"/>
                    <a:pt x="2058" y="10404"/>
                  </a:cubicBezTo>
                  <a:lnTo>
                    <a:pt x="7139" y="10404"/>
                  </a:lnTo>
                  <a:cubicBezTo>
                    <a:pt x="7258" y="10404"/>
                    <a:pt x="7381" y="10281"/>
                    <a:pt x="7381" y="10120"/>
                  </a:cubicBezTo>
                  <a:cubicBezTo>
                    <a:pt x="7381" y="9959"/>
                    <a:pt x="7258" y="9839"/>
                    <a:pt x="7139" y="9839"/>
                  </a:cubicBezTo>
                  <a:lnTo>
                    <a:pt x="2058" y="9839"/>
                  </a:lnTo>
                  <a:cubicBezTo>
                    <a:pt x="1210" y="9839"/>
                    <a:pt x="565" y="9194"/>
                    <a:pt x="565" y="8346"/>
                  </a:cubicBezTo>
                  <a:lnTo>
                    <a:pt x="565" y="7942"/>
                  </a:lnTo>
                  <a:lnTo>
                    <a:pt x="565" y="7904"/>
                  </a:lnTo>
                  <a:lnTo>
                    <a:pt x="1049" y="7459"/>
                  </a:lnTo>
                  <a:cubicBezTo>
                    <a:pt x="1333" y="7217"/>
                    <a:pt x="1494" y="6894"/>
                    <a:pt x="1494" y="6533"/>
                  </a:cubicBezTo>
                  <a:lnTo>
                    <a:pt x="1494" y="3872"/>
                  </a:lnTo>
                  <a:cubicBezTo>
                    <a:pt x="1494" y="3507"/>
                    <a:pt x="1333" y="3184"/>
                    <a:pt x="1049" y="2943"/>
                  </a:cubicBezTo>
                  <a:lnTo>
                    <a:pt x="565" y="2539"/>
                  </a:lnTo>
                  <a:lnTo>
                    <a:pt x="565" y="2459"/>
                  </a:lnTo>
                  <a:lnTo>
                    <a:pt x="565" y="2055"/>
                  </a:lnTo>
                  <a:cubicBezTo>
                    <a:pt x="565" y="1210"/>
                    <a:pt x="1210" y="565"/>
                    <a:pt x="2058" y="565"/>
                  </a:cubicBezTo>
                  <a:lnTo>
                    <a:pt x="3791" y="565"/>
                  </a:lnTo>
                  <a:cubicBezTo>
                    <a:pt x="3952" y="565"/>
                    <a:pt x="4074" y="443"/>
                    <a:pt x="4074" y="281"/>
                  </a:cubicBezTo>
                  <a:cubicBezTo>
                    <a:pt x="4074" y="120"/>
                    <a:pt x="3952" y="1"/>
                    <a:pt x="3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1026188" y="2962875"/>
              <a:ext cx="13100" cy="74625"/>
            </a:xfrm>
            <a:custGeom>
              <a:rect b="b" l="l" r="r" t="t"/>
              <a:pathLst>
                <a:path extrusionOk="0" h="2985" w="524">
                  <a:moveTo>
                    <a:pt x="243" y="0"/>
                  </a:moveTo>
                  <a:cubicBezTo>
                    <a:pt x="120" y="0"/>
                    <a:pt x="1" y="123"/>
                    <a:pt x="1" y="284"/>
                  </a:cubicBezTo>
                  <a:lnTo>
                    <a:pt x="1" y="2704"/>
                  </a:lnTo>
                  <a:cubicBezTo>
                    <a:pt x="1" y="2865"/>
                    <a:pt x="120" y="2984"/>
                    <a:pt x="243" y="2984"/>
                  </a:cubicBezTo>
                  <a:cubicBezTo>
                    <a:pt x="404" y="2984"/>
                    <a:pt x="523" y="2865"/>
                    <a:pt x="523" y="2704"/>
                  </a:cubicBezTo>
                  <a:lnTo>
                    <a:pt x="523" y="284"/>
                  </a:lnTo>
                  <a:cubicBezTo>
                    <a:pt x="523" y="123"/>
                    <a:pt x="404"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1083613" y="2900375"/>
              <a:ext cx="118975" cy="131075"/>
            </a:xfrm>
            <a:custGeom>
              <a:rect b="b" l="l" r="r" t="t"/>
              <a:pathLst>
                <a:path extrusionOk="0" h="5243" w="4759">
                  <a:moveTo>
                    <a:pt x="1978" y="0"/>
                  </a:moveTo>
                  <a:cubicBezTo>
                    <a:pt x="1452" y="0"/>
                    <a:pt x="1049" y="404"/>
                    <a:pt x="1010" y="929"/>
                  </a:cubicBezTo>
                  <a:lnTo>
                    <a:pt x="968" y="1775"/>
                  </a:lnTo>
                  <a:lnTo>
                    <a:pt x="284" y="1775"/>
                  </a:lnTo>
                  <a:cubicBezTo>
                    <a:pt x="123" y="1775"/>
                    <a:pt x="0" y="1897"/>
                    <a:pt x="0" y="2016"/>
                  </a:cubicBezTo>
                  <a:cubicBezTo>
                    <a:pt x="0" y="2178"/>
                    <a:pt x="123" y="2300"/>
                    <a:pt x="284" y="2300"/>
                  </a:cubicBezTo>
                  <a:lnTo>
                    <a:pt x="1171" y="2300"/>
                  </a:lnTo>
                  <a:cubicBezTo>
                    <a:pt x="1371" y="2300"/>
                    <a:pt x="1494" y="2139"/>
                    <a:pt x="1533" y="1978"/>
                  </a:cubicBezTo>
                  <a:lnTo>
                    <a:pt x="1533" y="929"/>
                  </a:lnTo>
                  <a:cubicBezTo>
                    <a:pt x="1575" y="726"/>
                    <a:pt x="1736" y="565"/>
                    <a:pt x="1978" y="565"/>
                  </a:cubicBezTo>
                  <a:cubicBezTo>
                    <a:pt x="2178" y="565"/>
                    <a:pt x="2339" y="726"/>
                    <a:pt x="2381" y="929"/>
                  </a:cubicBezTo>
                  <a:lnTo>
                    <a:pt x="2462" y="1736"/>
                  </a:lnTo>
                  <a:cubicBezTo>
                    <a:pt x="2462" y="1936"/>
                    <a:pt x="2623" y="2097"/>
                    <a:pt x="2865" y="2097"/>
                  </a:cubicBezTo>
                  <a:lnTo>
                    <a:pt x="3629" y="2097"/>
                  </a:lnTo>
                  <a:cubicBezTo>
                    <a:pt x="3791" y="2097"/>
                    <a:pt x="3952" y="2178"/>
                    <a:pt x="4075" y="2300"/>
                  </a:cubicBezTo>
                  <a:cubicBezTo>
                    <a:pt x="4155" y="2462"/>
                    <a:pt x="4236" y="2623"/>
                    <a:pt x="4194" y="2784"/>
                  </a:cubicBezTo>
                  <a:lnTo>
                    <a:pt x="3952" y="4194"/>
                  </a:lnTo>
                  <a:cubicBezTo>
                    <a:pt x="3913" y="4478"/>
                    <a:pt x="3671" y="4678"/>
                    <a:pt x="3387" y="4678"/>
                  </a:cubicBezTo>
                  <a:lnTo>
                    <a:pt x="1694" y="4678"/>
                  </a:lnTo>
                  <a:cubicBezTo>
                    <a:pt x="1494" y="4678"/>
                    <a:pt x="1333" y="4639"/>
                    <a:pt x="1210" y="4516"/>
                  </a:cubicBezTo>
                  <a:lnTo>
                    <a:pt x="968" y="4316"/>
                  </a:lnTo>
                  <a:cubicBezTo>
                    <a:pt x="929" y="4275"/>
                    <a:pt x="849" y="4236"/>
                    <a:pt x="768" y="4236"/>
                  </a:cubicBezTo>
                  <a:lnTo>
                    <a:pt x="284" y="4236"/>
                  </a:lnTo>
                  <a:cubicBezTo>
                    <a:pt x="123" y="4236"/>
                    <a:pt x="0" y="4355"/>
                    <a:pt x="0" y="4516"/>
                  </a:cubicBezTo>
                  <a:cubicBezTo>
                    <a:pt x="0" y="4639"/>
                    <a:pt x="123" y="4758"/>
                    <a:pt x="284" y="4758"/>
                  </a:cubicBezTo>
                  <a:lnTo>
                    <a:pt x="687" y="4758"/>
                  </a:lnTo>
                  <a:lnTo>
                    <a:pt x="849" y="4920"/>
                  </a:lnTo>
                  <a:cubicBezTo>
                    <a:pt x="1091" y="5123"/>
                    <a:pt x="1371" y="5242"/>
                    <a:pt x="1694" y="5242"/>
                  </a:cubicBezTo>
                  <a:lnTo>
                    <a:pt x="3387" y="5242"/>
                  </a:lnTo>
                  <a:cubicBezTo>
                    <a:pt x="3952" y="5242"/>
                    <a:pt x="4436" y="4839"/>
                    <a:pt x="4516" y="4275"/>
                  </a:cubicBezTo>
                  <a:lnTo>
                    <a:pt x="4720" y="2865"/>
                  </a:lnTo>
                  <a:cubicBezTo>
                    <a:pt x="4758" y="2542"/>
                    <a:pt x="4678" y="2220"/>
                    <a:pt x="4478" y="1978"/>
                  </a:cubicBezTo>
                  <a:cubicBezTo>
                    <a:pt x="4236" y="1694"/>
                    <a:pt x="3952" y="1575"/>
                    <a:pt x="3629" y="1575"/>
                  </a:cubicBezTo>
                  <a:lnTo>
                    <a:pt x="2984" y="1575"/>
                  </a:lnTo>
                  <a:lnTo>
                    <a:pt x="2904" y="887"/>
                  </a:lnTo>
                  <a:cubicBezTo>
                    <a:pt x="2865" y="365"/>
                    <a:pt x="2462" y="0"/>
                    <a:pt x="1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1419338" y="3188675"/>
              <a:ext cx="26225" cy="114950"/>
            </a:xfrm>
            <a:custGeom>
              <a:rect b="b" l="l" r="r" t="t"/>
              <a:pathLst>
                <a:path extrusionOk="0" h="4598" w="1049">
                  <a:moveTo>
                    <a:pt x="765" y="0"/>
                  </a:moveTo>
                  <a:cubicBezTo>
                    <a:pt x="645" y="0"/>
                    <a:pt x="523" y="123"/>
                    <a:pt x="523" y="284"/>
                  </a:cubicBezTo>
                  <a:lnTo>
                    <a:pt x="523" y="1252"/>
                  </a:lnTo>
                  <a:cubicBezTo>
                    <a:pt x="523" y="1613"/>
                    <a:pt x="361" y="1978"/>
                    <a:pt x="120" y="2258"/>
                  </a:cubicBezTo>
                  <a:lnTo>
                    <a:pt x="81" y="2339"/>
                  </a:lnTo>
                  <a:cubicBezTo>
                    <a:pt x="39" y="2381"/>
                    <a:pt x="0" y="2462"/>
                    <a:pt x="0" y="2500"/>
                  </a:cubicBezTo>
                  <a:lnTo>
                    <a:pt x="0" y="4316"/>
                  </a:lnTo>
                  <a:cubicBezTo>
                    <a:pt x="0" y="4478"/>
                    <a:pt x="120" y="4597"/>
                    <a:pt x="281" y="4597"/>
                  </a:cubicBezTo>
                  <a:cubicBezTo>
                    <a:pt x="403" y="4597"/>
                    <a:pt x="523" y="4478"/>
                    <a:pt x="523" y="4316"/>
                  </a:cubicBezTo>
                  <a:lnTo>
                    <a:pt x="523" y="2623"/>
                  </a:lnTo>
                  <a:cubicBezTo>
                    <a:pt x="845" y="2220"/>
                    <a:pt x="1049" y="1736"/>
                    <a:pt x="1049" y="1252"/>
                  </a:cubicBezTo>
                  <a:lnTo>
                    <a:pt x="1049" y="284"/>
                  </a:lnTo>
                  <a:cubicBezTo>
                    <a:pt x="1049" y="123"/>
                    <a:pt x="926"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1316513" y="3057625"/>
              <a:ext cx="129050" cy="116000"/>
            </a:xfrm>
            <a:custGeom>
              <a:rect b="b" l="l" r="r" t="t"/>
              <a:pathLst>
                <a:path extrusionOk="0" h="4640" w="5162">
                  <a:moveTo>
                    <a:pt x="281" y="1"/>
                  </a:moveTo>
                  <a:cubicBezTo>
                    <a:pt x="120" y="1"/>
                    <a:pt x="0" y="123"/>
                    <a:pt x="0" y="284"/>
                  </a:cubicBezTo>
                  <a:lnTo>
                    <a:pt x="0" y="3268"/>
                  </a:lnTo>
                  <a:cubicBezTo>
                    <a:pt x="0" y="3388"/>
                    <a:pt x="120" y="3510"/>
                    <a:pt x="281" y="3510"/>
                  </a:cubicBezTo>
                  <a:cubicBezTo>
                    <a:pt x="442" y="3510"/>
                    <a:pt x="565" y="3388"/>
                    <a:pt x="565" y="3268"/>
                  </a:cubicBezTo>
                  <a:lnTo>
                    <a:pt x="565" y="1897"/>
                  </a:lnTo>
                  <a:cubicBezTo>
                    <a:pt x="565" y="1655"/>
                    <a:pt x="765" y="1413"/>
                    <a:pt x="1049" y="1413"/>
                  </a:cubicBezTo>
                  <a:cubicBezTo>
                    <a:pt x="1329" y="1413"/>
                    <a:pt x="1533" y="1655"/>
                    <a:pt x="1533" y="1897"/>
                  </a:cubicBezTo>
                  <a:lnTo>
                    <a:pt x="1533" y="3268"/>
                  </a:lnTo>
                  <a:cubicBezTo>
                    <a:pt x="1533" y="3388"/>
                    <a:pt x="1652" y="3510"/>
                    <a:pt x="1813" y="3510"/>
                  </a:cubicBezTo>
                  <a:cubicBezTo>
                    <a:pt x="1975" y="3510"/>
                    <a:pt x="2097" y="3388"/>
                    <a:pt x="2097" y="3268"/>
                  </a:cubicBezTo>
                  <a:lnTo>
                    <a:pt x="2097" y="1897"/>
                  </a:lnTo>
                  <a:cubicBezTo>
                    <a:pt x="2097" y="1655"/>
                    <a:pt x="2297" y="1413"/>
                    <a:pt x="2581" y="1413"/>
                  </a:cubicBezTo>
                  <a:cubicBezTo>
                    <a:pt x="2862" y="1413"/>
                    <a:pt x="3065" y="1655"/>
                    <a:pt x="3065" y="1897"/>
                  </a:cubicBezTo>
                  <a:lnTo>
                    <a:pt x="3065" y="3268"/>
                  </a:lnTo>
                  <a:cubicBezTo>
                    <a:pt x="3065" y="3388"/>
                    <a:pt x="3184" y="3510"/>
                    <a:pt x="3345" y="3510"/>
                  </a:cubicBezTo>
                  <a:cubicBezTo>
                    <a:pt x="3507" y="3510"/>
                    <a:pt x="3629" y="3388"/>
                    <a:pt x="3629" y="3268"/>
                  </a:cubicBezTo>
                  <a:lnTo>
                    <a:pt x="3629" y="1897"/>
                  </a:lnTo>
                  <a:cubicBezTo>
                    <a:pt x="3629" y="1655"/>
                    <a:pt x="3829" y="1413"/>
                    <a:pt x="4113" y="1413"/>
                  </a:cubicBezTo>
                  <a:cubicBezTo>
                    <a:pt x="4394" y="1413"/>
                    <a:pt x="4636" y="1655"/>
                    <a:pt x="4636" y="1897"/>
                  </a:cubicBezTo>
                  <a:lnTo>
                    <a:pt x="4636" y="4397"/>
                  </a:lnTo>
                  <a:cubicBezTo>
                    <a:pt x="4636" y="4517"/>
                    <a:pt x="4758" y="4639"/>
                    <a:pt x="4878" y="4639"/>
                  </a:cubicBezTo>
                  <a:cubicBezTo>
                    <a:pt x="5039" y="4639"/>
                    <a:pt x="5162" y="4517"/>
                    <a:pt x="5162" y="4397"/>
                  </a:cubicBezTo>
                  <a:lnTo>
                    <a:pt x="5162" y="1897"/>
                  </a:lnTo>
                  <a:cubicBezTo>
                    <a:pt x="5162" y="1333"/>
                    <a:pt x="4678" y="888"/>
                    <a:pt x="4113" y="888"/>
                  </a:cubicBezTo>
                  <a:cubicBezTo>
                    <a:pt x="3829" y="888"/>
                    <a:pt x="3549" y="1010"/>
                    <a:pt x="3345" y="1210"/>
                  </a:cubicBezTo>
                  <a:cubicBezTo>
                    <a:pt x="3145" y="1010"/>
                    <a:pt x="2904" y="888"/>
                    <a:pt x="2581" y="888"/>
                  </a:cubicBezTo>
                  <a:cubicBezTo>
                    <a:pt x="2297" y="888"/>
                    <a:pt x="2016" y="1010"/>
                    <a:pt x="1813" y="1210"/>
                  </a:cubicBezTo>
                  <a:cubicBezTo>
                    <a:pt x="1613" y="1010"/>
                    <a:pt x="1329" y="888"/>
                    <a:pt x="1049" y="888"/>
                  </a:cubicBezTo>
                  <a:cubicBezTo>
                    <a:pt x="846" y="888"/>
                    <a:pt x="684" y="930"/>
                    <a:pt x="565" y="1010"/>
                  </a:cubicBezTo>
                  <a:lnTo>
                    <a:pt x="565" y="284"/>
                  </a:lnTo>
                  <a:cubicBezTo>
                    <a:pt x="565" y="123"/>
                    <a:pt x="44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1223763" y="2992150"/>
              <a:ext cx="106875" cy="311475"/>
            </a:xfrm>
            <a:custGeom>
              <a:rect b="b" l="l" r="r" t="t"/>
              <a:pathLst>
                <a:path extrusionOk="0" h="12459" w="4275">
                  <a:moveTo>
                    <a:pt x="3227" y="0"/>
                  </a:moveTo>
                  <a:cubicBezTo>
                    <a:pt x="2662" y="0"/>
                    <a:pt x="2178" y="442"/>
                    <a:pt x="2178" y="1007"/>
                  </a:cubicBezTo>
                  <a:lnTo>
                    <a:pt x="2178" y="5200"/>
                  </a:lnTo>
                  <a:lnTo>
                    <a:pt x="1614" y="4597"/>
                  </a:lnTo>
                  <a:cubicBezTo>
                    <a:pt x="1452" y="4394"/>
                    <a:pt x="1210" y="4313"/>
                    <a:pt x="968" y="4313"/>
                  </a:cubicBezTo>
                  <a:cubicBezTo>
                    <a:pt x="727" y="4313"/>
                    <a:pt x="523" y="4394"/>
                    <a:pt x="323" y="4555"/>
                  </a:cubicBezTo>
                  <a:cubicBezTo>
                    <a:pt x="81" y="4839"/>
                    <a:pt x="1" y="5200"/>
                    <a:pt x="120" y="5565"/>
                  </a:cubicBezTo>
                  <a:lnTo>
                    <a:pt x="1249" y="8184"/>
                  </a:lnTo>
                  <a:cubicBezTo>
                    <a:pt x="1652" y="9113"/>
                    <a:pt x="2297" y="9919"/>
                    <a:pt x="3146" y="10442"/>
                  </a:cubicBezTo>
                  <a:lnTo>
                    <a:pt x="3265" y="10523"/>
                  </a:lnTo>
                  <a:lnTo>
                    <a:pt x="3265" y="12177"/>
                  </a:lnTo>
                  <a:cubicBezTo>
                    <a:pt x="3265" y="12339"/>
                    <a:pt x="3388" y="12458"/>
                    <a:pt x="3507" y="12458"/>
                  </a:cubicBezTo>
                  <a:cubicBezTo>
                    <a:pt x="3668" y="12458"/>
                    <a:pt x="3791" y="12339"/>
                    <a:pt x="3791" y="12177"/>
                  </a:cubicBezTo>
                  <a:lnTo>
                    <a:pt x="3791" y="10361"/>
                  </a:lnTo>
                  <a:cubicBezTo>
                    <a:pt x="3791" y="10281"/>
                    <a:pt x="3749" y="10200"/>
                    <a:pt x="3668" y="10161"/>
                  </a:cubicBezTo>
                  <a:lnTo>
                    <a:pt x="3468" y="10000"/>
                  </a:lnTo>
                  <a:cubicBezTo>
                    <a:pt x="2701" y="9516"/>
                    <a:pt x="2097" y="8829"/>
                    <a:pt x="1733" y="7984"/>
                  </a:cubicBezTo>
                  <a:lnTo>
                    <a:pt x="646" y="5323"/>
                  </a:lnTo>
                  <a:cubicBezTo>
                    <a:pt x="565" y="5200"/>
                    <a:pt x="604" y="5039"/>
                    <a:pt x="727" y="4958"/>
                  </a:cubicBezTo>
                  <a:cubicBezTo>
                    <a:pt x="765" y="4878"/>
                    <a:pt x="888" y="4839"/>
                    <a:pt x="968" y="4839"/>
                  </a:cubicBezTo>
                  <a:cubicBezTo>
                    <a:pt x="1088" y="4839"/>
                    <a:pt x="1168" y="4878"/>
                    <a:pt x="1210" y="4958"/>
                  </a:cubicBezTo>
                  <a:lnTo>
                    <a:pt x="2178" y="5968"/>
                  </a:lnTo>
                  <a:lnTo>
                    <a:pt x="2178" y="6249"/>
                  </a:lnTo>
                  <a:cubicBezTo>
                    <a:pt x="2178" y="6410"/>
                    <a:pt x="2297" y="6532"/>
                    <a:pt x="2459" y="6532"/>
                  </a:cubicBezTo>
                  <a:cubicBezTo>
                    <a:pt x="2581" y="6532"/>
                    <a:pt x="2701" y="6410"/>
                    <a:pt x="2701" y="6249"/>
                  </a:cubicBezTo>
                  <a:lnTo>
                    <a:pt x="2701" y="1007"/>
                  </a:lnTo>
                  <a:cubicBezTo>
                    <a:pt x="2701" y="765"/>
                    <a:pt x="2943" y="523"/>
                    <a:pt x="3227" y="523"/>
                  </a:cubicBezTo>
                  <a:cubicBezTo>
                    <a:pt x="3507" y="523"/>
                    <a:pt x="3710" y="765"/>
                    <a:pt x="3710" y="1007"/>
                  </a:cubicBezTo>
                  <a:lnTo>
                    <a:pt x="3710" y="1733"/>
                  </a:lnTo>
                  <a:cubicBezTo>
                    <a:pt x="3710" y="1894"/>
                    <a:pt x="3830" y="2016"/>
                    <a:pt x="3991" y="2016"/>
                  </a:cubicBezTo>
                  <a:cubicBezTo>
                    <a:pt x="4152" y="2016"/>
                    <a:pt x="4275" y="1894"/>
                    <a:pt x="4275" y="1733"/>
                  </a:cubicBezTo>
                  <a:lnTo>
                    <a:pt x="4275" y="1007"/>
                  </a:lnTo>
                  <a:cubicBezTo>
                    <a:pt x="4275" y="442"/>
                    <a:pt x="3791" y="0"/>
                    <a:pt x="3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1225788" y="2918525"/>
              <a:ext cx="175425" cy="97850"/>
            </a:xfrm>
            <a:custGeom>
              <a:rect b="b" l="l" r="r" t="t"/>
              <a:pathLst>
                <a:path extrusionOk="0" h="3914" w="7017">
                  <a:moveTo>
                    <a:pt x="968" y="0"/>
                  </a:moveTo>
                  <a:cubicBezTo>
                    <a:pt x="442" y="0"/>
                    <a:pt x="0" y="445"/>
                    <a:pt x="0" y="968"/>
                  </a:cubicBezTo>
                  <a:lnTo>
                    <a:pt x="0" y="2945"/>
                  </a:lnTo>
                  <a:cubicBezTo>
                    <a:pt x="0" y="3468"/>
                    <a:pt x="442" y="3913"/>
                    <a:pt x="968" y="3913"/>
                  </a:cubicBezTo>
                  <a:lnTo>
                    <a:pt x="1329" y="3913"/>
                  </a:lnTo>
                  <a:cubicBezTo>
                    <a:pt x="1491" y="3913"/>
                    <a:pt x="1613" y="3790"/>
                    <a:pt x="1613" y="3629"/>
                  </a:cubicBezTo>
                  <a:cubicBezTo>
                    <a:pt x="1613" y="3510"/>
                    <a:pt x="1491" y="3387"/>
                    <a:pt x="1329" y="3387"/>
                  </a:cubicBezTo>
                  <a:lnTo>
                    <a:pt x="968" y="3387"/>
                  </a:lnTo>
                  <a:cubicBezTo>
                    <a:pt x="726" y="3387"/>
                    <a:pt x="523" y="3187"/>
                    <a:pt x="523" y="2945"/>
                  </a:cubicBezTo>
                  <a:lnTo>
                    <a:pt x="523" y="968"/>
                  </a:lnTo>
                  <a:cubicBezTo>
                    <a:pt x="523" y="726"/>
                    <a:pt x="726" y="526"/>
                    <a:pt x="968" y="526"/>
                  </a:cubicBezTo>
                  <a:lnTo>
                    <a:pt x="6007" y="526"/>
                  </a:lnTo>
                  <a:cubicBezTo>
                    <a:pt x="6249" y="526"/>
                    <a:pt x="6452" y="726"/>
                    <a:pt x="6452" y="968"/>
                  </a:cubicBezTo>
                  <a:lnTo>
                    <a:pt x="6452" y="2945"/>
                  </a:lnTo>
                  <a:cubicBezTo>
                    <a:pt x="6452" y="3187"/>
                    <a:pt x="6249" y="3387"/>
                    <a:pt x="6007" y="3387"/>
                  </a:cubicBezTo>
                  <a:lnTo>
                    <a:pt x="4958" y="3387"/>
                  </a:lnTo>
                  <a:cubicBezTo>
                    <a:pt x="4797" y="3387"/>
                    <a:pt x="4678" y="3510"/>
                    <a:pt x="4678" y="3629"/>
                  </a:cubicBezTo>
                  <a:cubicBezTo>
                    <a:pt x="4678" y="3790"/>
                    <a:pt x="4797" y="3913"/>
                    <a:pt x="4958" y="3913"/>
                  </a:cubicBezTo>
                  <a:lnTo>
                    <a:pt x="6007" y="3913"/>
                  </a:lnTo>
                  <a:cubicBezTo>
                    <a:pt x="6571" y="3913"/>
                    <a:pt x="7016" y="3468"/>
                    <a:pt x="7016" y="2945"/>
                  </a:cubicBezTo>
                  <a:lnTo>
                    <a:pt x="7016" y="968"/>
                  </a:lnTo>
                  <a:cubicBezTo>
                    <a:pt x="7016" y="445"/>
                    <a:pt x="6571" y="0"/>
                    <a:pt x="6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36"/>
          <p:cNvGrpSpPr/>
          <p:nvPr/>
        </p:nvGrpSpPr>
        <p:grpSpPr>
          <a:xfrm>
            <a:off x="4606262" y="1455082"/>
            <a:ext cx="355683" cy="344787"/>
            <a:chOff x="5445463" y="4152375"/>
            <a:chExt cx="458650" cy="444600"/>
          </a:xfrm>
        </p:grpSpPr>
        <p:sp>
          <p:nvSpPr>
            <p:cNvPr id="826" name="Google Shape;826;p36"/>
            <p:cNvSpPr/>
            <p:nvPr/>
          </p:nvSpPr>
          <p:spPr>
            <a:xfrm>
              <a:off x="5478688" y="4186650"/>
              <a:ext cx="336725" cy="335725"/>
            </a:xfrm>
            <a:custGeom>
              <a:rect b="b" l="l" r="r" t="t"/>
              <a:pathLst>
                <a:path extrusionOk="0" h="13429" w="13469">
                  <a:moveTo>
                    <a:pt x="6736" y="0"/>
                  </a:moveTo>
                  <a:cubicBezTo>
                    <a:pt x="3027" y="0"/>
                    <a:pt x="1" y="2984"/>
                    <a:pt x="1" y="6694"/>
                  </a:cubicBezTo>
                  <a:cubicBezTo>
                    <a:pt x="1" y="8064"/>
                    <a:pt x="446" y="9397"/>
                    <a:pt x="1211" y="10526"/>
                  </a:cubicBezTo>
                  <a:cubicBezTo>
                    <a:pt x="1255" y="10591"/>
                    <a:pt x="1323" y="10621"/>
                    <a:pt x="1396" y="10621"/>
                  </a:cubicBezTo>
                  <a:cubicBezTo>
                    <a:pt x="1457" y="10621"/>
                    <a:pt x="1520" y="10601"/>
                    <a:pt x="1575" y="10564"/>
                  </a:cubicBezTo>
                  <a:cubicBezTo>
                    <a:pt x="1694" y="10484"/>
                    <a:pt x="1736" y="10322"/>
                    <a:pt x="1656" y="10203"/>
                  </a:cubicBezTo>
                  <a:cubicBezTo>
                    <a:pt x="930" y="9155"/>
                    <a:pt x="565" y="7945"/>
                    <a:pt x="565" y="6694"/>
                  </a:cubicBezTo>
                  <a:cubicBezTo>
                    <a:pt x="565" y="3306"/>
                    <a:pt x="3349" y="526"/>
                    <a:pt x="6736" y="526"/>
                  </a:cubicBezTo>
                  <a:cubicBezTo>
                    <a:pt x="10162" y="526"/>
                    <a:pt x="12946" y="3306"/>
                    <a:pt x="12946" y="6694"/>
                  </a:cubicBezTo>
                  <a:cubicBezTo>
                    <a:pt x="12946" y="10122"/>
                    <a:pt x="10162" y="12903"/>
                    <a:pt x="6736" y="12903"/>
                  </a:cubicBezTo>
                  <a:cubicBezTo>
                    <a:pt x="5081" y="12903"/>
                    <a:pt x="3510" y="12258"/>
                    <a:pt x="2340" y="11048"/>
                  </a:cubicBezTo>
                  <a:cubicBezTo>
                    <a:pt x="2299" y="11008"/>
                    <a:pt x="2229" y="10988"/>
                    <a:pt x="2159" y="10988"/>
                  </a:cubicBezTo>
                  <a:cubicBezTo>
                    <a:pt x="2089" y="10988"/>
                    <a:pt x="2019" y="11008"/>
                    <a:pt x="1978" y="11048"/>
                  </a:cubicBezTo>
                  <a:cubicBezTo>
                    <a:pt x="1856" y="11171"/>
                    <a:pt x="1856" y="11332"/>
                    <a:pt x="1978" y="11451"/>
                  </a:cubicBezTo>
                  <a:cubicBezTo>
                    <a:pt x="3227" y="12742"/>
                    <a:pt x="4920" y="13429"/>
                    <a:pt x="6736" y="13429"/>
                  </a:cubicBezTo>
                  <a:cubicBezTo>
                    <a:pt x="10446" y="13429"/>
                    <a:pt x="13468" y="10403"/>
                    <a:pt x="13468" y="6694"/>
                  </a:cubicBezTo>
                  <a:cubicBezTo>
                    <a:pt x="13468" y="2984"/>
                    <a:pt x="10446" y="0"/>
                    <a:pt x="6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5445463" y="4152375"/>
              <a:ext cx="455675" cy="444600"/>
            </a:xfrm>
            <a:custGeom>
              <a:rect b="b" l="l" r="r" t="t"/>
              <a:pathLst>
                <a:path extrusionOk="0" h="17784" w="18227">
                  <a:moveTo>
                    <a:pt x="8065" y="526"/>
                  </a:moveTo>
                  <a:cubicBezTo>
                    <a:pt x="12217" y="526"/>
                    <a:pt x="15604" y="3913"/>
                    <a:pt x="15604" y="8065"/>
                  </a:cubicBezTo>
                  <a:cubicBezTo>
                    <a:pt x="15604" y="12258"/>
                    <a:pt x="12217" y="15606"/>
                    <a:pt x="8065" y="15606"/>
                  </a:cubicBezTo>
                  <a:cubicBezTo>
                    <a:pt x="3910" y="15606"/>
                    <a:pt x="523" y="12258"/>
                    <a:pt x="523" y="8065"/>
                  </a:cubicBezTo>
                  <a:cubicBezTo>
                    <a:pt x="523" y="3913"/>
                    <a:pt x="3910" y="526"/>
                    <a:pt x="8065" y="526"/>
                  </a:cubicBezTo>
                  <a:close/>
                  <a:moveTo>
                    <a:pt x="8065" y="0"/>
                  </a:moveTo>
                  <a:cubicBezTo>
                    <a:pt x="5927" y="0"/>
                    <a:pt x="3872" y="849"/>
                    <a:pt x="2340" y="2381"/>
                  </a:cubicBezTo>
                  <a:cubicBezTo>
                    <a:pt x="846" y="3871"/>
                    <a:pt x="1" y="5929"/>
                    <a:pt x="1" y="8065"/>
                  </a:cubicBezTo>
                  <a:cubicBezTo>
                    <a:pt x="1" y="10242"/>
                    <a:pt x="846" y="12258"/>
                    <a:pt x="2340" y="13790"/>
                  </a:cubicBezTo>
                  <a:cubicBezTo>
                    <a:pt x="3872" y="15322"/>
                    <a:pt x="5927" y="16171"/>
                    <a:pt x="8065" y="16171"/>
                  </a:cubicBezTo>
                  <a:cubicBezTo>
                    <a:pt x="9920" y="16171"/>
                    <a:pt x="11652" y="15564"/>
                    <a:pt x="13104" y="14397"/>
                  </a:cubicBezTo>
                  <a:lnTo>
                    <a:pt x="16330" y="17500"/>
                  </a:lnTo>
                  <a:cubicBezTo>
                    <a:pt x="16533" y="17703"/>
                    <a:pt x="16813" y="17784"/>
                    <a:pt x="17097" y="17784"/>
                  </a:cubicBezTo>
                  <a:lnTo>
                    <a:pt x="17136" y="17784"/>
                  </a:lnTo>
                  <a:cubicBezTo>
                    <a:pt x="17420" y="17784"/>
                    <a:pt x="17701" y="17661"/>
                    <a:pt x="17904" y="17461"/>
                  </a:cubicBezTo>
                  <a:cubicBezTo>
                    <a:pt x="18104" y="17258"/>
                    <a:pt x="18226" y="16977"/>
                    <a:pt x="18226" y="16655"/>
                  </a:cubicBezTo>
                  <a:cubicBezTo>
                    <a:pt x="18184" y="16371"/>
                    <a:pt x="18065" y="16090"/>
                    <a:pt x="17862" y="15887"/>
                  </a:cubicBezTo>
                  <a:lnTo>
                    <a:pt x="15888" y="13993"/>
                  </a:lnTo>
                  <a:cubicBezTo>
                    <a:pt x="15826" y="13932"/>
                    <a:pt x="15755" y="13902"/>
                    <a:pt x="15685" y="13902"/>
                  </a:cubicBezTo>
                  <a:cubicBezTo>
                    <a:pt x="15614" y="13902"/>
                    <a:pt x="15544" y="13932"/>
                    <a:pt x="15484" y="13993"/>
                  </a:cubicBezTo>
                  <a:cubicBezTo>
                    <a:pt x="15404" y="14113"/>
                    <a:pt x="15404" y="14274"/>
                    <a:pt x="15523" y="14355"/>
                  </a:cubicBezTo>
                  <a:lnTo>
                    <a:pt x="17501" y="16251"/>
                  </a:lnTo>
                  <a:cubicBezTo>
                    <a:pt x="17620" y="16371"/>
                    <a:pt x="17662" y="16532"/>
                    <a:pt x="17662" y="16655"/>
                  </a:cubicBezTo>
                  <a:cubicBezTo>
                    <a:pt x="17662" y="16816"/>
                    <a:pt x="17620" y="16977"/>
                    <a:pt x="17501" y="17097"/>
                  </a:cubicBezTo>
                  <a:cubicBezTo>
                    <a:pt x="17420" y="17177"/>
                    <a:pt x="17259" y="17258"/>
                    <a:pt x="17097" y="17258"/>
                  </a:cubicBezTo>
                  <a:cubicBezTo>
                    <a:pt x="16936" y="17258"/>
                    <a:pt x="16813" y="17219"/>
                    <a:pt x="16694" y="17097"/>
                  </a:cubicBezTo>
                  <a:lnTo>
                    <a:pt x="13507" y="14074"/>
                  </a:lnTo>
                  <a:lnTo>
                    <a:pt x="13791" y="13790"/>
                  </a:lnTo>
                  <a:cubicBezTo>
                    <a:pt x="13952" y="13629"/>
                    <a:pt x="14152" y="13429"/>
                    <a:pt x="14314" y="13226"/>
                  </a:cubicBezTo>
                  <a:lnTo>
                    <a:pt x="14678" y="13590"/>
                  </a:lnTo>
                  <a:cubicBezTo>
                    <a:pt x="14717" y="13629"/>
                    <a:pt x="14797" y="13671"/>
                    <a:pt x="14878" y="13671"/>
                  </a:cubicBezTo>
                  <a:cubicBezTo>
                    <a:pt x="14920" y="13671"/>
                    <a:pt x="15001" y="13629"/>
                    <a:pt x="15039" y="13590"/>
                  </a:cubicBezTo>
                  <a:cubicBezTo>
                    <a:pt x="15162" y="13468"/>
                    <a:pt x="15162" y="13306"/>
                    <a:pt x="15039" y="13187"/>
                  </a:cubicBezTo>
                  <a:lnTo>
                    <a:pt x="14636" y="12784"/>
                  </a:lnTo>
                  <a:cubicBezTo>
                    <a:pt x="15604" y="11452"/>
                    <a:pt x="16168" y="9800"/>
                    <a:pt x="16168" y="8065"/>
                  </a:cubicBezTo>
                  <a:cubicBezTo>
                    <a:pt x="16168" y="5929"/>
                    <a:pt x="15323" y="3871"/>
                    <a:pt x="13791" y="2381"/>
                  </a:cubicBezTo>
                  <a:cubicBezTo>
                    <a:pt x="12259" y="849"/>
                    <a:pt x="10243" y="0"/>
                    <a:pt x="8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5572488" y="4255175"/>
              <a:ext cx="192525" cy="182525"/>
            </a:xfrm>
            <a:custGeom>
              <a:rect b="b" l="l" r="r" t="t"/>
              <a:pathLst>
                <a:path extrusionOk="0" h="7301" w="7701">
                  <a:moveTo>
                    <a:pt x="1613" y="1"/>
                  </a:moveTo>
                  <a:cubicBezTo>
                    <a:pt x="726" y="1"/>
                    <a:pt x="0" y="727"/>
                    <a:pt x="0" y="1614"/>
                  </a:cubicBezTo>
                  <a:lnTo>
                    <a:pt x="0" y="5688"/>
                  </a:lnTo>
                  <a:cubicBezTo>
                    <a:pt x="0" y="6575"/>
                    <a:pt x="726" y="7301"/>
                    <a:pt x="1613" y="7301"/>
                  </a:cubicBezTo>
                  <a:lnTo>
                    <a:pt x="7420" y="7301"/>
                  </a:lnTo>
                  <a:cubicBezTo>
                    <a:pt x="7581" y="7301"/>
                    <a:pt x="7700" y="7178"/>
                    <a:pt x="7700" y="7017"/>
                  </a:cubicBezTo>
                  <a:cubicBezTo>
                    <a:pt x="7700" y="6856"/>
                    <a:pt x="7581" y="6736"/>
                    <a:pt x="7420" y="6736"/>
                  </a:cubicBezTo>
                  <a:lnTo>
                    <a:pt x="1613" y="6736"/>
                  </a:lnTo>
                  <a:cubicBezTo>
                    <a:pt x="1007" y="6736"/>
                    <a:pt x="523" y="6252"/>
                    <a:pt x="523" y="5688"/>
                  </a:cubicBezTo>
                  <a:lnTo>
                    <a:pt x="523" y="1614"/>
                  </a:lnTo>
                  <a:cubicBezTo>
                    <a:pt x="523" y="1011"/>
                    <a:pt x="1007" y="527"/>
                    <a:pt x="1613" y="527"/>
                  </a:cubicBezTo>
                  <a:lnTo>
                    <a:pt x="6894" y="527"/>
                  </a:lnTo>
                  <a:cubicBezTo>
                    <a:pt x="7016" y="527"/>
                    <a:pt x="7136" y="404"/>
                    <a:pt x="7136" y="243"/>
                  </a:cubicBezTo>
                  <a:cubicBezTo>
                    <a:pt x="7136" y="124"/>
                    <a:pt x="7016" y="1"/>
                    <a:pt x="6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5599663" y="4281400"/>
              <a:ext cx="179450" cy="129050"/>
            </a:xfrm>
            <a:custGeom>
              <a:rect b="b" l="l" r="r" t="t"/>
              <a:pathLst>
                <a:path extrusionOk="0" h="5162" w="7178">
                  <a:moveTo>
                    <a:pt x="526" y="0"/>
                  </a:moveTo>
                  <a:cubicBezTo>
                    <a:pt x="242" y="0"/>
                    <a:pt x="1" y="242"/>
                    <a:pt x="1" y="565"/>
                  </a:cubicBezTo>
                  <a:lnTo>
                    <a:pt x="1" y="4639"/>
                  </a:lnTo>
                  <a:cubicBezTo>
                    <a:pt x="1" y="4920"/>
                    <a:pt x="242" y="5162"/>
                    <a:pt x="526" y="5162"/>
                  </a:cubicBezTo>
                  <a:lnTo>
                    <a:pt x="6897" y="5162"/>
                  </a:lnTo>
                  <a:cubicBezTo>
                    <a:pt x="7058" y="5162"/>
                    <a:pt x="7178" y="5042"/>
                    <a:pt x="7178" y="4881"/>
                  </a:cubicBezTo>
                  <a:cubicBezTo>
                    <a:pt x="7178" y="4758"/>
                    <a:pt x="7058" y="4639"/>
                    <a:pt x="6897" y="4639"/>
                  </a:cubicBezTo>
                  <a:lnTo>
                    <a:pt x="526" y="4639"/>
                  </a:lnTo>
                  <a:lnTo>
                    <a:pt x="526" y="565"/>
                  </a:lnTo>
                  <a:lnTo>
                    <a:pt x="3591" y="565"/>
                  </a:lnTo>
                  <a:cubicBezTo>
                    <a:pt x="3710" y="565"/>
                    <a:pt x="3833" y="445"/>
                    <a:pt x="3833" y="284"/>
                  </a:cubicBezTo>
                  <a:cubicBezTo>
                    <a:pt x="3833" y="123"/>
                    <a:pt x="3710" y="0"/>
                    <a:pt x="3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5710538" y="4281400"/>
              <a:ext cx="60525" cy="14125"/>
            </a:xfrm>
            <a:custGeom>
              <a:rect b="b" l="l" r="r" t="t"/>
              <a:pathLst>
                <a:path extrusionOk="0" h="565" w="2421">
                  <a:moveTo>
                    <a:pt x="285" y="0"/>
                  </a:moveTo>
                  <a:cubicBezTo>
                    <a:pt x="123" y="0"/>
                    <a:pt x="1" y="123"/>
                    <a:pt x="1" y="284"/>
                  </a:cubicBezTo>
                  <a:cubicBezTo>
                    <a:pt x="1" y="445"/>
                    <a:pt x="123" y="565"/>
                    <a:pt x="285" y="565"/>
                  </a:cubicBezTo>
                  <a:lnTo>
                    <a:pt x="2140" y="565"/>
                  </a:lnTo>
                  <a:cubicBezTo>
                    <a:pt x="2301" y="565"/>
                    <a:pt x="2420" y="445"/>
                    <a:pt x="2420" y="284"/>
                  </a:cubicBezTo>
                  <a:cubicBezTo>
                    <a:pt x="2420" y="123"/>
                    <a:pt x="2301" y="0"/>
                    <a:pt x="2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5852713" y="4281400"/>
              <a:ext cx="51400" cy="14125"/>
            </a:xfrm>
            <a:custGeom>
              <a:rect b="b" l="l" r="r" t="t"/>
              <a:pathLst>
                <a:path extrusionOk="0" h="565" w="2056">
                  <a:moveTo>
                    <a:pt x="282" y="0"/>
                  </a:moveTo>
                  <a:cubicBezTo>
                    <a:pt x="120" y="0"/>
                    <a:pt x="1" y="123"/>
                    <a:pt x="1" y="284"/>
                  </a:cubicBezTo>
                  <a:cubicBezTo>
                    <a:pt x="1" y="445"/>
                    <a:pt x="120" y="565"/>
                    <a:pt x="282" y="565"/>
                  </a:cubicBezTo>
                  <a:lnTo>
                    <a:pt x="1814" y="565"/>
                  </a:lnTo>
                  <a:cubicBezTo>
                    <a:pt x="1936" y="565"/>
                    <a:pt x="2056" y="445"/>
                    <a:pt x="2056" y="284"/>
                  </a:cubicBezTo>
                  <a:cubicBezTo>
                    <a:pt x="2056" y="123"/>
                    <a:pt x="1936" y="0"/>
                    <a:pt x="1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5856763" y="4397350"/>
              <a:ext cx="47350" cy="13100"/>
            </a:xfrm>
            <a:custGeom>
              <a:rect b="b" l="l" r="r" t="t"/>
              <a:pathLst>
                <a:path extrusionOk="0" h="524" w="1894">
                  <a:moveTo>
                    <a:pt x="281" y="1"/>
                  </a:moveTo>
                  <a:cubicBezTo>
                    <a:pt x="120" y="1"/>
                    <a:pt x="0" y="120"/>
                    <a:pt x="0" y="243"/>
                  </a:cubicBezTo>
                  <a:cubicBezTo>
                    <a:pt x="0" y="404"/>
                    <a:pt x="120" y="524"/>
                    <a:pt x="281" y="524"/>
                  </a:cubicBezTo>
                  <a:lnTo>
                    <a:pt x="1652" y="524"/>
                  </a:lnTo>
                  <a:cubicBezTo>
                    <a:pt x="1774" y="524"/>
                    <a:pt x="1894" y="404"/>
                    <a:pt x="1894" y="243"/>
                  </a:cubicBezTo>
                  <a:cubicBezTo>
                    <a:pt x="1894" y="120"/>
                    <a:pt x="1774" y="1"/>
                    <a:pt x="1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5859738" y="4308650"/>
              <a:ext cx="44375" cy="13100"/>
            </a:xfrm>
            <a:custGeom>
              <a:rect b="b" l="l" r="r" t="t"/>
              <a:pathLst>
                <a:path extrusionOk="0" h="524" w="1775">
                  <a:moveTo>
                    <a:pt x="242" y="1"/>
                  </a:moveTo>
                  <a:cubicBezTo>
                    <a:pt x="123" y="1"/>
                    <a:pt x="1" y="120"/>
                    <a:pt x="1" y="281"/>
                  </a:cubicBezTo>
                  <a:cubicBezTo>
                    <a:pt x="1" y="404"/>
                    <a:pt x="123" y="523"/>
                    <a:pt x="242" y="523"/>
                  </a:cubicBezTo>
                  <a:lnTo>
                    <a:pt x="1533" y="523"/>
                  </a:lnTo>
                  <a:cubicBezTo>
                    <a:pt x="1655" y="523"/>
                    <a:pt x="1775" y="404"/>
                    <a:pt x="1775" y="281"/>
                  </a:cubicBezTo>
                  <a:cubicBezTo>
                    <a:pt x="1775" y="120"/>
                    <a:pt x="1655" y="1"/>
                    <a:pt x="1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5861763" y="4370100"/>
              <a:ext cx="42350" cy="13175"/>
            </a:xfrm>
            <a:custGeom>
              <a:rect b="b" l="l" r="r" t="t"/>
              <a:pathLst>
                <a:path extrusionOk="0" h="527" w="1694">
                  <a:moveTo>
                    <a:pt x="242" y="1"/>
                  </a:moveTo>
                  <a:cubicBezTo>
                    <a:pt x="123" y="1"/>
                    <a:pt x="0" y="123"/>
                    <a:pt x="0" y="285"/>
                  </a:cubicBezTo>
                  <a:cubicBezTo>
                    <a:pt x="0" y="404"/>
                    <a:pt x="123" y="526"/>
                    <a:pt x="242" y="526"/>
                  </a:cubicBezTo>
                  <a:lnTo>
                    <a:pt x="1452" y="526"/>
                  </a:lnTo>
                  <a:cubicBezTo>
                    <a:pt x="1574" y="526"/>
                    <a:pt x="1694" y="404"/>
                    <a:pt x="1694" y="285"/>
                  </a:cubicBezTo>
                  <a:cubicBezTo>
                    <a:pt x="1694" y="123"/>
                    <a:pt x="1574" y="1"/>
                    <a:pt x="1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5634988" y="4325750"/>
              <a:ext cx="40350" cy="40350"/>
            </a:xfrm>
            <a:custGeom>
              <a:rect b="b" l="l" r="r" t="t"/>
              <a:pathLst>
                <a:path extrusionOk="0" h="1614" w="1614">
                  <a:moveTo>
                    <a:pt x="807" y="565"/>
                  </a:moveTo>
                  <a:cubicBezTo>
                    <a:pt x="968" y="565"/>
                    <a:pt x="1087" y="688"/>
                    <a:pt x="1087" y="807"/>
                  </a:cubicBezTo>
                  <a:cubicBezTo>
                    <a:pt x="1087" y="968"/>
                    <a:pt x="968" y="1091"/>
                    <a:pt x="807" y="1091"/>
                  </a:cubicBezTo>
                  <a:cubicBezTo>
                    <a:pt x="646" y="1091"/>
                    <a:pt x="523" y="968"/>
                    <a:pt x="523" y="807"/>
                  </a:cubicBezTo>
                  <a:cubicBezTo>
                    <a:pt x="523" y="688"/>
                    <a:pt x="646" y="565"/>
                    <a:pt x="807" y="565"/>
                  </a:cubicBezTo>
                  <a:close/>
                  <a:moveTo>
                    <a:pt x="807" y="0"/>
                  </a:moveTo>
                  <a:cubicBezTo>
                    <a:pt x="362" y="0"/>
                    <a:pt x="0" y="365"/>
                    <a:pt x="0" y="807"/>
                  </a:cubicBezTo>
                  <a:cubicBezTo>
                    <a:pt x="0" y="1252"/>
                    <a:pt x="362" y="1613"/>
                    <a:pt x="807" y="1613"/>
                  </a:cubicBezTo>
                  <a:cubicBezTo>
                    <a:pt x="1249" y="1613"/>
                    <a:pt x="1613" y="1252"/>
                    <a:pt x="1613" y="807"/>
                  </a:cubicBezTo>
                  <a:cubicBezTo>
                    <a:pt x="1613" y="365"/>
                    <a:pt x="1249" y="0"/>
                    <a:pt x="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5687413" y="4325750"/>
              <a:ext cx="40325" cy="40350"/>
            </a:xfrm>
            <a:custGeom>
              <a:rect b="b" l="l" r="r" t="t"/>
              <a:pathLst>
                <a:path extrusionOk="0" h="1614" w="1613">
                  <a:moveTo>
                    <a:pt x="807" y="565"/>
                  </a:moveTo>
                  <a:cubicBezTo>
                    <a:pt x="968" y="565"/>
                    <a:pt x="1087" y="688"/>
                    <a:pt x="1087" y="807"/>
                  </a:cubicBezTo>
                  <a:cubicBezTo>
                    <a:pt x="1087" y="968"/>
                    <a:pt x="968" y="1091"/>
                    <a:pt x="807" y="1091"/>
                  </a:cubicBezTo>
                  <a:cubicBezTo>
                    <a:pt x="684" y="1091"/>
                    <a:pt x="565" y="968"/>
                    <a:pt x="565" y="807"/>
                  </a:cubicBezTo>
                  <a:cubicBezTo>
                    <a:pt x="565" y="688"/>
                    <a:pt x="684" y="565"/>
                    <a:pt x="807" y="565"/>
                  </a:cubicBezTo>
                  <a:close/>
                  <a:moveTo>
                    <a:pt x="807" y="0"/>
                  </a:moveTo>
                  <a:cubicBezTo>
                    <a:pt x="361" y="0"/>
                    <a:pt x="0" y="365"/>
                    <a:pt x="0" y="807"/>
                  </a:cubicBezTo>
                  <a:cubicBezTo>
                    <a:pt x="0" y="1252"/>
                    <a:pt x="361" y="1613"/>
                    <a:pt x="807" y="1613"/>
                  </a:cubicBezTo>
                  <a:cubicBezTo>
                    <a:pt x="1248" y="1613"/>
                    <a:pt x="1613" y="1252"/>
                    <a:pt x="1613" y="807"/>
                  </a:cubicBezTo>
                  <a:cubicBezTo>
                    <a:pt x="1613" y="365"/>
                    <a:pt x="1248" y="0"/>
                    <a:pt x="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5740788" y="4325750"/>
              <a:ext cx="39375" cy="40350"/>
            </a:xfrm>
            <a:custGeom>
              <a:rect b="b" l="l" r="r" t="t"/>
              <a:pathLst>
                <a:path extrusionOk="0" h="1614" w="1575">
                  <a:moveTo>
                    <a:pt x="768" y="565"/>
                  </a:moveTo>
                  <a:cubicBezTo>
                    <a:pt x="930" y="565"/>
                    <a:pt x="1049" y="688"/>
                    <a:pt x="1049" y="807"/>
                  </a:cubicBezTo>
                  <a:cubicBezTo>
                    <a:pt x="1049" y="968"/>
                    <a:pt x="930" y="1091"/>
                    <a:pt x="768" y="1091"/>
                  </a:cubicBezTo>
                  <a:cubicBezTo>
                    <a:pt x="646" y="1091"/>
                    <a:pt x="526" y="968"/>
                    <a:pt x="526" y="807"/>
                  </a:cubicBezTo>
                  <a:cubicBezTo>
                    <a:pt x="526" y="688"/>
                    <a:pt x="646" y="565"/>
                    <a:pt x="768" y="565"/>
                  </a:cubicBezTo>
                  <a:close/>
                  <a:moveTo>
                    <a:pt x="768" y="0"/>
                  </a:moveTo>
                  <a:cubicBezTo>
                    <a:pt x="323" y="0"/>
                    <a:pt x="1" y="365"/>
                    <a:pt x="1" y="807"/>
                  </a:cubicBezTo>
                  <a:cubicBezTo>
                    <a:pt x="1" y="1252"/>
                    <a:pt x="323" y="1613"/>
                    <a:pt x="768" y="1613"/>
                  </a:cubicBezTo>
                  <a:cubicBezTo>
                    <a:pt x="1210" y="1613"/>
                    <a:pt x="1575" y="1252"/>
                    <a:pt x="1575" y="807"/>
                  </a:cubicBezTo>
                  <a:cubicBezTo>
                    <a:pt x="1575" y="365"/>
                    <a:pt x="1210"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5874888" y="4339875"/>
              <a:ext cx="17125" cy="13150"/>
            </a:xfrm>
            <a:custGeom>
              <a:rect b="b" l="l" r="r" t="t"/>
              <a:pathLst>
                <a:path extrusionOk="0" h="526" w="685">
                  <a:moveTo>
                    <a:pt x="282" y="0"/>
                  </a:moveTo>
                  <a:cubicBezTo>
                    <a:pt x="120" y="0"/>
                    <a:pt x="1" y="123"/>
                    <a:pt x="1" y="242"/>
                  </a:cubicBezTo>
                  <a:cubicBezTo>
                    <a:pt x="1" y="403"/>
                    <a:pt x="120" y="526"/>
                    <a:pt x="282" y="526"/>
                  </a:cubicBezTo>
                  <a:lnTo>
                    <a:pt x="443" y="526"/>
                  </a:lnTo>
                  <a:cubicBezTo>
                    <a:pt x="566" y="526"/>
                    <a:pt x="685" y="403"/>
                    <a:pt x="685" y="242"/>
                  </a:cubicBezTo>
                  <a:cubicBezTo>
                    <a:pt x="685" y="123"/>
                    <a:pt x="566"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ideas</a:t>
            </a:r>
            <a:endParaRPr/>
          </a:p>
        </p:txBody>
      </p:sp>
      <p:sp>
        <p:nvSpPr>
          <p:cNvPr id="844" name="Google Shape;844;p37"/>
          <p:cNvSpPr txBox="1"/>
          <p:nvPr>
            <p:ph idx="1" type="subTitle"/>
          </p:nvPr>
        </p:nvSpPr>
        <p:spPr>
          <a:xfrm>
            <a:off x="1239075" y="1710172"/>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845" name="Google Shape;845;p37"/>
          <p:cNvSpPr txBox="1"/>
          <p:nvPr>
            <p:ph idx="2" type="subTitle"/>
          </p:nvPr>
        </p:nvSpPr>
        <p:spPr>
          <a:xfrm>
            <a:off x="3659201" y="1710172"/>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Venus was named after a Roman god</a:t>
            </a:r>
            <a:endParaRPr/>
          </a:p>
        </p:txBody>
      </p:sp>
      <p:sp>
        <p:nvSpPr>
          <p:cNvPr id="846" name="Google Shape;846;p37"/>
          <p:cNvSpPr txBox="1"/>
          <p:nvPr>
            <p:ph idx="3" type="subTitle"/>
          </p:nvPr>
        </p:nvSpPr>
        <p:spPr>
          <a:xfrm>
            <a:off x="1239075" y="3440454"/>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We all live on this planet</a:t>
            </a:r>
            <a:endParaRPr/>
          </a:p>
        </p:txBody>
      </p:sp>
      <p:sp>
        <p:nvSpPr>
          <p:cNvPr id="847" name="Google Shape;847;p37"/>
          <p:cNvSpPr txBox="1"/>
          <p:nvPr>
            <p:ph idx="4" type="subTitle"/>
          </p:nvPr>
        </p:nvSpPr>
        <p:spPr>
          <a:xfrm>
            <a:off x="3659201" y="3440454"/>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of hydrogen and helium. It’s the sixth planet from the Sun</a:t>
            </a:r>
            <a:endParaRPr/>
          </a:p>
        </p:txBody>
      </p:sp>
      <p:sp>
        <p:nvSpPr>
          <p:cNvPr id="848" name="Google Shape;848;p37"/>
          <p:cNvSpPr txBox="1"/>
          <p:nvPr>
            <p:ph idx="7" type="subTitle"/>
          </p:nvPr>
        </p:nvSpPr>
        <p:spPr>
          <a:xfrm>
            <a:off x="1239075" y="1336275"/>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49" name="Google Shape;849;p37"/>
          <p:cNvSpPr txBox="1"/>
          <p:nvPr>
            <p:ph idx="8" type="subTitle"/>
          </p:nvPr>
        </p:nvSpPr>
        <p:spPr>
          <a:xfrm>
            <a:off x="3659201" y="1336275"/>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50" name="Google Shape;850;p37"/>
          <p:cNvSpPr txBox="1"/>
          <p:nvPr>
            <p:ph idx="9" type="subTitle"/>
          </p:nvPr>
        </p:nvSpPr>
        <p:spPr>
          <a:xfrm>
            <a:off x="6081091" y="1336275"/>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851" name="Google Shape;851;p37"/>
          <p:cNvSpPr txBox="1"/>
          <p:nvPr>
            <p:ph idx="5" type="subTitle"/>
          </p:nvPr>
        </p:nvSpPr>
        <p:spPr>
          <a:xfrm>
            <a:off x="6079327" y="1710172"/>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 </a:t>
            </a:r>
            <a:endParaRPr/>
          </a:p>
        </p:txBody>
      </p:sp>
      <p:sp>
        <p:nvSpPr>
          <p:cNvPr id="852" name="Google Shape;852;p37"/>
          <p:cNvSpPr txBox="1"/>
          <p:nvPr>
            <p:ph idx="6" type="subTitle"/>
          </p:nvPr>
        </p:nvSpPr>
        <p:spPr>
          <a:xfrm>
            <a:off x="6079327" y="3440454"/>
            <a:ext cx="19458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853" name="Google Shape;853;p37"/>
          <p:cNvSpPr txBox="1"/>
          <p:nvPr>
            <p:ph idx="13" type="subTitle"/>
          </p:nvPr>
        </p:nvSpPr>
        <p:spPr>
          <a:xfrm>
            <a:off x="1239075" y="3063356"/>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854" name="Google Shape;854;p37"/>
          <p:cNvSpPr txBox="1"/>
          <p:nvPr>
            <p:ph idx="14" type="subTitle"/>
          </p:nvPr>
        </p:nvSpPr>
        <p:spPr>
          <a:xfrm>
            <a:off x="3659201" y="3063356"/>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855" name="Google Shape;855;p37"/>
          <p:cNvSpPr txBox="1"/>
          <p:nvPr>
            <p:ph idx="15" type="subTitle"/>
          </p:nvPr>
        </p:nvSpPr>
        <p:spPr>
          <a:xfrm>
            <a:off x="6081091" y="3063356"/>
            <a:ext cx="1944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igital Marketing Strategy Meeting by Slidesgo">
  <a:themeElements>
    <a:clrScheme name="Simple Light">
      <a:dk1>
        <a:srgbClr val="1D1D1D"/>
      </a:dk1>
      <a:lt1>
        <a:srgbClr val="FFFFFF"/>
      </a:lt1>
      <a:dk2>
        <a:srgbClr val="B6C5FF"/>
      </a:dk2>
      <a:lt2>
        <a:srgbClr val="8DA4FD"/>
      </a:lt2>
      <a:accent1>
        <a:srgbClr val="7E96F3"/>
      </a:accent1>
      <a:accent2>
        <a:srgbClr val="4C6BD6"/>
      </a:accent2>
      <a:accent3>
        <a:srgbClr val="EEEEEE"/>
      </a:accent3>
      <a:accent4>
        <a:srgbClr val="CFCFCF"/>
      </a:accent4>
      <a:accent5>
        <a:srgbClr val="666666"/>
      </a:accent5>
      <a:accent6>
        <a:srgbClr val="000000"/>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